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6197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B5A21A-C7B0-389C-8F6D-80C7E0E8D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54E34CA-BA75-F213-1022-C1EF0E4D3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F54F79-2F00-9FEF-6158-98FDBE24B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8282A5-0AC8-7FD6-5CDB-4E0B4DEC0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7FD319-8213-F8B8-49BD-27EF3CEA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2027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1A9F3B-C190-78B0-1A37-821E92315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458084C-E194-0434-24E6-F51179BB3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02F52E-E5E6-B09A-8F59-C7F802E82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6904EA-86E7-C331-389C-34158D4AA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DBAC8-49BD-5A8C-1D32-FA095DF3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656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D60FC07-190E-445F-8360-9FD86CD44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C34A81-B828-DA6C-07B6-0D1D03EC5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758317-DEE7-8F29-9F73-EF90A391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EE20E-08EF-AF26-CEDF-80839E2FA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1EE742-B585-F507-E15A-8E94EE79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2510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8190C4-D4CC-8E44-9833-D2D3A4E60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E0A0D2-E6BF-2D4E-995B-B19D2F885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708B8B-4592-7313-5B11-D43680E1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127EBB-5377-1063-51D0-CEF2371D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B1FA6E-071D-A2E7-DE5E-9C84F4D7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73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5CACC9-2B5E-EFF0-E026-6A9A3CBA3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4B5184-0FE9-D796-CB44-00C8272D7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FB842E-1561-3AAC-8F21-0D00D0C8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B05F77-D323-3B51-7AFD-D68AB9D65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D15ECF-A341-B45C-977C-DF16409F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805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EB7AFE-2635-22DD-9C7F-39FF9D6F0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BE7DB1-6773-BCE2-FE70-6F3D03B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79037DE-13F0-9093-3F14-578BE02BB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048860-2865-3859-C9E2-AF8D0DEC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7D13AE8-7CED-9597-F3D2-0F494D29C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CA42B39-50F0-5ED8-D546-3D5E1289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124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E758F-A04A-7B6B-D531-E4688DE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1C46C86-510D-53F1-B74A-F4041B09F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5E3211-34FF-223A-6403-07816952F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621695-53ED-97E9-7B4B-49B1FDD26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95C31B4-E6E1-65F3-2EAD-D331DFBAD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72809A6-76B3-4E6C-F56B-7D5259395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000B27-7B16-6BBE-0904-10882F9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6711A75-EEF7-44E4-C991-109E0F2F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052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35D323-FC89-1BC2-84C4-BE7EF2B37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696B880-B110-86F7-1D59-17954052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24486D8-3971-AF23-B7CB-6FDF6662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F35727E-9AF0-EAE9-50DC-3623F0F0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653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EE0361B-4F0E-373D-5B30-7BF1A14CE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1EC4ACC-9E45-44C3-FBB2-2260A5CA7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DDE6C3E-D8C3-292C-985B-10A42B02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41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D7D00C-F5EB-7519-94D6-1C113EFF5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5F6186-E842-D668-07B8-C82480931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4D04AD-3000-9D13-385A-2A05E2D31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B2E611D-D383-4657-4797-09187EBB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D975A0C-3BC1-1AF5-6051-8B77229CF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4D0F2E-B75D-5B5C-864B-B542D8B5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128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39CDF6-2323-7586-AF3D-22EA7A9E4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22209F1-510E-651F-E2D4-5383B46D7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CFB9FE-E8A2-2609-3B04-05FD2D79D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CCFCE0-7EAF-39B8-4699-6F0937391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A3328D-7885-3879-352A-B7F174BF0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6A646A5-070A-869B-3BC0-DD7B0FAF5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29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C4BD4A5-39DA-EFD0-EA15-D3C1DDA0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5D8B32-CA76-34EB-0B14-A701DCAF0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FC8F79-AEC9-EFE0-B0FD-DAAB7DACC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9F3D1-B4F6-564D-BB7B-C445A3FD037F}" type="datetimeFigureOut">
              <a:rPr lang="sv-SE" smtClean="0"/>
              <a:t>2025-02-11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49796C-8985-3707-7905-1B22EE265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0EC60E-51D6-BAD2-40CE-3AD1F9DB7E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8CFC0-5D6A-3B41-A69E-3FA9287D23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731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521859A1-1404-F7F1-0D7E-DAE50AD41B0F}"/>
              </a:ext>
            </a:extLst>
          </p:cNvPr>
          <p:cNvSpPr txBox="1"/>
          <p:nvPr/>
        </p:nvSpPr>
        <p:spPr>
          <a:xfrm>
            <a:off x="3940248" y="92192"/>
            <a:ext cx="34049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 err="1"/>
              <a:t>Fotbollsgrupp</a:t>
            </a:r>
            <a:endParaRPr lang="sv-SE" sz="3200" dirty="0"/>
          </a:p>
          <a:p>
            <a:pPr algn="ctr"/>
            <a:endParaRPr lang="sv-SE" sz="32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B2067AF-F7B8-59CD-FAE1-81385810BD92}"/>
              </a:ext>
            </a:extLst>
          </p:cNvPr>
          <p:cNvSpPr txBox="1"/>
          <p:nvPr/>
        </p:nvSpPr>
        <p:spPr>
          <a:xfrm>
            <a:off x="217715" y="6197456"/>
            <a:ext cx="11756570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600" dirty="0"/>
              <a:t>Gröna tråden - Värdegrund – Spelarutbildningsplan</a:t>
            </a:r>
          </a:p>
        </p:txBody>
      </p:sp>
      <p:sp>
        <p:nvSpPr>
          <p:cNvPr id="13" name="Rektangel: rundade hörn 4">
            <a:extLst>
              <a:ext uri="{FF2B5EF4-FFF2-40B4-BE49-F238E27FC236}">
                <a16:creationId xmlns:a16="http://schemas.microsoft.com/office/drawing/2014/main" id="{6A1821A2-9E65-DD58-0258-A63F26C8E82E}"/>
              </a:ext>
            </a:extLst>
          </p:cNvPr>
          <p:cNvSpPr/>
          <p:nvPr/>
        </p:nvSpPr>
        <p:spPr>
          <a:xfrm>
            <a:off x="2395943" y="770460"/>
            <a:ext cx="8123675" cy="53552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2AAC0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419FE9B-B524-A15A-FA4A-2E156E93CD12}"/>
              </a:ext>
            </a:extLst>
          </p:cNvPr>
          <p:cNvSpPr txBox="1"/>
          <p:nvPr/>
        </p:nvSpPr>
        <p:spPr>
          <a:xfrm>
            <a:off x="2939922" y="1857840"/>
            <a:ext cx="7035719" cy="120032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 Fotbollsansvariga</a:t>
            </a:r>
            <a:r>
              <a:rPr lang="sv-SE" dirty="0"/>
              <a:t> 7/7-11/11</a:t>
            </a:r>
            <a:endParaRPr lang="sv-SE" b="1" dirty="0"/>
          </a:p>
          <a:p>
            <a:endParaRPr lang="sv-SE" b="1" dirty="0"/>
          </a:p>
          <a:p>
            <a:r>
              <a:rPr lang="sv-SE" dirty="0"/>
              <a:t>Liselotte Bergqvist Marko Grimm (7/7)    </a:t>
            </a:r>
            <a:r>
              <a:rPr lang="sv-SE" dirty="0" smtClean="0"/>
              <a:t>Klas Floren och</a:t>
            </a:r>
            <a:r>
              <a:rPr lang="sv-SE" dirty="0" smtClean="0"/>
              <a:t>  </a:t>
            </a:r>
            <a:r>
              <a:rPr lang="sv-SE" dirty="0"/>
              <a:t>Emma Larsson 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1937CDB3-65FD-4055-2162-43EB1EF5A8BA}"/>
              </a:ext>
            </a:extLst>
          </p:cNvPr>
          <p:cNvSpPr txBox="1"/>
          <p:nvPr/>
        </p:nvSpPr>
        <p:spPr>
          <a:xfrm>
            <a:off x="2961106" y="4009580"/>
            <a:ext cx="2616911" cy="1200329"/>
          </a:xfrm>
          <a:prstGeom prst="rect">
            <a:avLst/>
          </a:prstGeom>
          <a:noFill/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Fotbollsansvarig Fotbollsskolan 6,7 år</a:t>
            </a:r>
          </a:p>
          <a:p>
            <a:r>
              <a:rPr lang="sv-SE" dirty="0"/>
              <a:t>Marko Grimm P 2014</a:t>
            </a:r>
          </a:p>
          <a:p>
            <a:r>
              <a:rPr lang="sv-SE" dirty="0"/>
              <a:t>Linda </a:t>
            </a:r>
            <a:r>
              <a:rPr lang="sv-SE" dirty="0" err="1"/>
              <a:t>Kieri</a:t>
            </a:r>
            <a:r>
              <a:rPr lang="sv-SE" dirty="0"/>
              <a:t> (</a:t>
            </a:r>
            <a:r>
              <a:rPr lang="sv-SE" dirty="0" err="1"/>
              <a:t>Adm</a:t>
            </a:r>
            <a:r>
              <a:rPr lang="sv-SE" dirty="0"/>
              <a:t>)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AD6DB16-7246-3811-12DF-C4982653E357}"/>
              </a:ext>
            </a:extLst>
          </p:cNvPr>
          <p:cNvSpPr txBox="1"/>
          <p:nvPr/>
        </p:nvSpPr>
        <p:spPr>
          <a:xfrm>
            <a:off x="6875486" y="3942431"/>
            <a:ext cx="3090104" cy="1477328"/>
          </a:xfrm>
          <a:prstGeom prst="rect">
            <a:avLst/>
          </a:prstGeom>
          <a:noFill/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Fotbollsansvarig </a:t>
            </a:r>
          </a:p>
          <a:p>
            <a:r>
              <a:rPr lang="sv-SE" b="1" dirty="0"/>
              <a:t>Fotbollsskolan 6,7 år</a:t>
            </a:r>
          </a:p>
          <a:p>
            <a:r>
              <a:rPr lang="sv-SE" dirty="0" smtClean="0"/>
              <a:t>Anna Förster </a:t>
            </a:r>
            <a:endParaRPr lang="sv-SE" dirty="0"/>
          </a:p>
          <a:p>
            <a:r>
              <a:rPr lang="sv-SE" dirty="0"/>
              <a:t>Agneta Torstensson</a:t>
            </a:r>
          </a:p>
          <a:p>
            <a:endParaRPr lang="sv-SE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B56CDB6-4F8A-BBA8-3F5D-6B87F27214AA}"/>
              </a:ext>
            </a:extLst>
          </p:cNvPr>
          <p:cNvSpPr txBox="1"/>
          <p:nvPr/>
        </p:nvSpPr>
        <p:spPr>
          <a:xfrm>
            <a:off x="2939922" y="3549433"/>
            <a:ext cx="7035719" cy="369332"/>
          </a:xfrm>
          <a:prstGeom prst="rect">
            <a:avLst/>
          </a:prstGeom>
          <a:noFill/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                                             Spelform 3/3  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53B6A33-AC00-C233-14CD-F661C6A2503E}"/>
              </a:ext>
            </a:extLst>
          </p:cNvPr>
          <p:cNvSpPr txBox="1"/>
          <p:nvPr/>
        </p:nvSpPr>
        <p:spPr>
          <a:xfrm>
            <a:off x="3492337" y="934974"/>
            <a:ext cx="463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Ansvariga för spelform 5/5- 7/7 – 9/9- 11/11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6A6E29C-C135-2EAA-826C-0B3200C49311}"/>
              </a:ext>
            </a:extLst>
          </p:cNvPr>
          <p:cNvSpPr txBox="1"/>
          <p:nvPr/>
        </p:nvSpPr>
        <p:spPr>
          <a:xfrm>
            <a:off x="2939922" y="1390260"/>
            <a:ext cx="7035719" cy="369332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Fotbollsutvecklare Cancan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4DEB0D0-D193-1843-2134-1A4167BC34FF}"/>
              </a:ext>
            </a:extLst>
          </p:cNvPr>
          <p:cNvSpPr txBox="1"/>
          <p:nvPr/>
        </p:nvSpPr>
        <p:spPr>
          <a:xfrm>
            <a:off x="6421313" y="3168186"/>
            <a:ext cx="3550388" cy="369332"/>
          </a:xfrm>
          <a:prstGeom prst="rect">
            <a:avLst/>
          </a:prstGeom>
          <a:noFill/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                Spelform  - 5/5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C06B6C26-C78E-5AB4-E5CC-0AAA31EA5BAF}"/>
              </a:ext>
            </a:extLst>
          </p:cNvPr>
          <p:cNvSpPr txBox="1"/>
          <p:nvPr/>
        </p:nvSpPr>
        <p:spPr>
          <a:xfrm>
            <a:off x="2939922" y="3129873"/>
            <a:ext cx="3142430" cy="369332"/>
          </a:xfrm>
          <a:prstGeom prst="rect">
            <a:avLst/>
          </a:prstGeom>
          <a:noFill/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                  Spelform  - 5/5 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42CB78F7-2D06-65C7-583E-9CE2E5B36C03}"/>
              </a:ext>
            </a:extLst>
          </p:cNvPr>
          <p:cNvSpPr txBox="1"/>
          <p:nvPr/>
        </p:nvSpPr>
        <p:spPr>
          <a:xfrm>
            <a:off x="2903453" y="5467740"/>
            <a:ext cx="7035719" cy="369332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Fotbollslekis 5 år</a:t>
            </a:r>
          </a:p>
        </p:txBody>
      </p:sp>
      <p:sp>
        <p:nvSpPr>
          <p:cNvPr id="16" name="Hålremsa 15">
            <a:extLst>
              <a:ext uri="{FF2B5EF4-FFF2-40B4-BE49-F238E27FC236}">
                <a16:creationId xmlns:a16="http://schemas.microsoft.com/office/drawing/2014/main" id="{B09784E9-B322-B9E4-1299-AB6166E60520}"/>
              </a:ext>
            </a:extLst>
          </p:cNvPr>
          <p:cNvSpPr/>
          <p:nvPr/>
        </p:nvSpPr>
        <p:spPr>
          <a:xfrm>
            <a:off x="558118" y="803014"/>
            <a:ext cx="1438566" cy="1187669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Fotbolls</a:t>
            </a: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Ansvariga</a:t>
            </a: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7/7-11/11</a:t>
            </a:r>
          </a:p>
        </p:txBody>
      </p:sp>
      <p:sp>
        <p:nvSpPr>
          <p:cNvPr id="17" name="Hålremsa 16">
            <a:extLst>
              <a:ext uri="{FF2B5EF4-FFF2-40B4-BE49-F238E27FC236}">
                <a16:creationId xmlns:a16="http://schemas.microsoft.com/office/drawing/2014/main" id="{F5F10CC6-B39B-C8E0-14E6-BEB0968FBE6B}"/>
              </a:ext>
            </a:extLst>
          </p:cNvPr>
          <p:cNvSpPr/>
          <p:nvPr/>
        </p:nvSpPr>
        <p:spPr>
          <a:xfrm>
            <a:off x="384379" y="4064419"/>
            <a:ext cx="1842031" cy="1090649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Fotbolls</a:t>
            </a: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Ansvariga</a:t>
            </a: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Fotbollslekis och 3 /3</a:t>
            </a:r>
          </a:p>
        </p:txBody>
      </p:sp>
    </p:spTree>
    <p:extLst>
      <p:ext uri="{BB962C8B-B14F-4D97-AF65-F5344CB8AC3E}">
        <p14:creationId xmlns:p14="http://schemas.microsoft.com/office/powerpoint/2010/main" val="393731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6FB325-B16A-FCCC-725E-9640AD04A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24/1 anteckningar..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A7C7A1-B1EA-6F5B-8CCC-462CADB308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FF64AB-1F02-8C43-694B-38E3C09A9D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32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7BDBAD4578AB479AF5304491EFA018" ma:contentTypeVersion="18" ma:contentTypeDescription="Skapa ett nytt dokument." ma:contentTypeScope="" ma:versionID="eaf84ad4ed0d055b0e267fd9b9d7f26b">
  <xsd:schema xmlns:xsd="http://www.w3.org/2001/XMLSchema" xmlns:xs="http://www.w3.org/2001/XMLSchema" xmlns:p="http://schemas.microsoft.com/office/2006/metadata/properties" xmlns:ns3="210b11ab-d9ca-433a-867d-ccda6ae1cadc" xmlns:ns4="d4362877-3d20-48ca-99d5-4e19b0c94427" targetNamespace="http://schemas.microsoft.com/office/2006/metadata/properties" ma:root="true" ma:fieldsID="8d8daf531d3d133b4e3413fb87ce8574" ns3:_="" ns4:_="">
    <xsd:import namespace="210b11ab-d9ca-433a-867d-ccda6ae1cadc"/>
    <xsd:import namespace="d4362877-3d20-48ca-99d5-4e19b0c944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0b11ab-d9ca-433a-867d-ccda6ae1ca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62877-3d20-48ca-99d5-4e19b0c9442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10b11ab-d9ca-433a-867d-ccda6ae1cadc" xsi:nil="true"/>
  </documentManagement>
</p:properties>
</file>

<file path=customXml/itemProps1.xml><?xml version="1.0" encoding="utf-8"?>
<ds:datastoreItem xmlns:ds="http://schemas.openxmlformats.org/officeDocument/2006/customXml" ds:itemID="{D51E5912-4974-4361-8B01-98ACF7D5C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0b11ab-d9ca-433a-867d-ccda6ae1cadc"/>
    <ds:schemaRef ds:uri="d4362877-3d20-48ca-99d5-4e19b0c944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400FD3-78FA-4058-AEBB-FB43F5A51B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E7FD0E-7F9A-425A-98C6-FC607080310F}">
  <ds:schemaRefs>
    <ds:schemaRef ds:uri="d4362877-3d20-48ca-99d5-4e19b0c94427"/>
    <ds:schemaRef ds:uri="210b11ab-d9ca-433a-867d-ccda6ae1cad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80</Words>
  <Application>Microsoft Office PowerPoint</Application>
  <PresentationFormat>Bredbild</PresentationFormat>
  <Paragraphs>25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24/1 anteckningar..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Katarina Dunder Olsson</dc:creator>
  <cp:lastModifiedBy>Sjömarkens IF</cp:lastModifiedBy>
  <cp:revision>10</cp:revision>
  <dcterms:created xsi:type="dcterms:W3CDTF">2024-01-23T18:39:01Z</dcterms:created>
  <dcterms:modified xsi:type="dcterms:W3CDTF">2025-02-11T14:58:09Z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0x010100DB7BDBAD4578AB479AF5304491EFA018</vt:lpwstr>
  </property>
</Properties>
</file>