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4.jpeg" ContentType="image/jpeg"/>
  <Override PartName="/ppt/media/image3.jpeg" ContentType="image/jpe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772400" cy="10058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88440" y="-33480"/>
            <a:ext cx="6994800" cy="2548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10640" y="822960"/>
            <a:ext cx="44222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710640" y="1333440"/>
            <a:ext cx="44222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88440" y="-33480"/>
            <a:ext cx="6994800" cy="2548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10640" y="822960"/>
            <a:ext cx="21578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2976840" y="822960"/>
            <a:ext cx="21578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2976840" y="1333440"/>
            <a:ext cx="21578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710640" y="1333440"/>
            <a:ext cx="21578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88440" y="-33480"/>
            <a:ext cx="6994800" cy="2548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710640" y="822960"/>
            <a:ext cx="4422240" cy="976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710640" y="822960"/>
            <a:ext cx="4422240" cy="976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52" name="" descr=""/>
          <p:cNvPicPr/>
          <p:nvPr/>
        </p:nvPicPr>
        <p:blipFill>
          <a:blip r:embed="rId2"/>
          <a:stretch/>
        </p:blipFill>
        <p:spPr>
          <a:xfrm>
            <a:off x="2309760" y="822600"/>
            <a:ext cx="1224000" cy="976680"/>
          </a:xfrm>
          <a:prstGeom prst="rect">
            <a:avLst/>
          </a:prstGeom>
          <a:ln>
            <a:noFill/>
          </a:ln>
        </p:spPr>
      </p:pic>
      <p:pic>
        <p:nvPicPr>
          <p:cNvPr id="53" name="" descr=""/>
          <p:cNvPicPr/>
          <p:nvPr/>
        </p:nvPicPr>
        <p:blipFill>
          <a:blip r:embed="rId3"/>
          <a:stretch/>
        </p:blipFill>
        <p:spPr>
          <a:xfrm>
            <a:off x="2309760" y="822600"/>
            <a:ext cx="1224000" cy="9766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-33480"/>
            <a:ext cx="6994800" cy="2548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subTitle"/>
          </p:nvPr>
        </p:nvSpPr>
        <p:spPr>
          <a:xfrm>
            <a:off x="710640" y="822960"/>
            <a:ext cx="4422240" cy="97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88440" y="-33480"/>
            <a:ext cx="6994800" cy="2548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10640" y="822960"/>
            <a:ext cx="4422240" cy="976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-33480"/>
            <a:ext cx="6994800" cy="2548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10640" y="822960"/>
            <a:ext cx="2157840" cy="976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2976840" y="822960"/>
            <a:ext cx="2157840" cy="976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8440" y="-33480"/>
            <a:ext cx="6994800" cy="2548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88440" y="-33480"/>
            <a:ext cx="6994800" cy="2548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10640" y="822960"/>
            <a:ext cx="21578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710640" y="1333440"/>
            <a:ext cx="21578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976840" y="822960"/>
            <a:ext cx="2157840" cy="976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-33480"/>
            <a:ext cx="6994800" cy="2548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710640" y="822960"/>
            <a:ext cx="2157840" cy="976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2976840" y="822960"/>
            <a:ext cx="21578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2976840" y="1333440"/>
            <a:ext cx="21578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88440" y="-33480"/>
            <a:ext cx="6994800" cy="2548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10640" y="822960"/>
            <a:ext cx="21578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2976840" y="822960"/>
            <a:ext cx="21578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710640" y="1333440"/>
            <a:ext cx="4422240" cy="46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5225760" y="534960"/>
            <a:ext cx="0" cy="8994600"/>
          </a:xfrm>
          <a:prstGeom prst="line">
            <a:avLst/>
          </a:prstGeom>
          <a:ln w="76320"/>
        </p:spPr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10640" y="822960"/>
            <a:ext cx="4422240" cy="9766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9000" strike="noStrike">
                <a:solidFill>
                  <a:srgbClr val="111111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9000" strike="noStrike">
                <a:solidFill>
                  <a:srgbClr val="111111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9000" strike="noStrike">
                <a:solidFill>
                  <a:srgbClr val="111111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9000" strike="noStrike">
                <a:solidFill>
                  <a:srgbClr val="111111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9000" strike="noStrike">
                <a:solidFill>
                  <a:srgbClr val="111111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9000" strike="noStrike">
                <a:solidFill>
                  <a:srgbClr val="111111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9000" strike="noStrike">
                <a:solidFill>
                  <a:srgbClr val="111111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710640" y="1928520"/>
            <a:ext cx="4422240" cy="20113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9000" strike="noStrike">
                <a:solidFill>
                  <a:srgbClr val="0070c0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9000" strike="noStrike">
                <a:solidFill>
                  <a:srgbClr val="0070c0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9000" strike="noStrike">
                <a:solidFill>
                  <a:srgbClr val="0070c0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9000" strike="noStrike">
                <a:solidFill>
                  <a:srgbClr val="0070c0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9000" strike="noStrike">
                <a:solidFill>
                  <a:srgbClr val="0070c0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9000" strike="noStrike">
                <a:solidFill>
                  <a:srgbClr val="0070c0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9000" strike="noStrike">
                <a:solidFill>
                  <a:srgbClr val="0070c0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710640" y="4376880"/>
            <a:ext cx="4422240" cy="2358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710640" y="4773960"/>
            <a:ext cx="4422240" cy="894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710640" y="6077520"/>
            <a:ext cx="4422240" cy="2358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710640" y="6474240"/>
            <a:ext cx="4422240" cy="894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3800" strike="noStrike">
                <a:solidFill>
                  <a:srgbClr val="111111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710640" y="7511400"/>
            <a:ext cx="4422240" cy="4528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0070c0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0070c0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0070c0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0070c0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0070c0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0070c0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0070c0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710640" y="8051760"/>
            <a:ext cx="4422240" cy="792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710640" y="9184680"/>
            <a:ext cx="4422240" cy="237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5443200" y="822960"/>
            <a:ext cx="1935720" cy="572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111111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111111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111111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111111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111111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111111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111111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5443200" y="1800000"/>
            <a:ext cx="1935720" cy="666360"/>
          </a:xfrm>
          <a:prstGeom prst="rect">
            <a:avLst/>
          </a:prstGeom>
        </p:spPr>
        <p:txBody>
          <a:bodyPr lIns="0" rIns="0" tIns="0" bIns="0" anchor="b"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>
          <a:xfrm>
            <a:off x="5443200" y="2466720"/>
            <a:ext cx="1935720" cy="910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5443200" y="3377520"/>
            <a:ext cx="1935720" cy="666360"/>
          </a:xfrm>
          <a:prstGeom prst="rect">
            <a:avLst/>
          </a:prstGeom>
        </p:spPr>
        <p:txBody>
          <a:bodyPr lIns="0" rIns="0" tIns="0" bIns="0" anchor="b"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5443200" y="4044600"/>
            <a:ext cx="1935720" cy="910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5443200" y="4955400"/>
            <a:ext cx="1935720" cy="666360"/>
          </a:xfrm>
          <a:prstGeom prst="rect">
            <a:avLst/>
          </a:prstGeom>
        </p:spPr>
        <p:txBody>
          <a:bodyPr lIns="0" rIns="0" tIns="0" bIns="0" anchor="b"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5443200" y="5622120"/>
            <a:ext cx="1935720" cy="1834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17" name="PlaceHolder 18"/>
          <p:cNvSpPr>
            <a:spLocks noGrp="1"/>
          </p:cNvSpPr>
          <p:nvPr>
            <p:ph type="body"/>
          </p:nvPr>
        </p:nvSpPr>
        <p:spPr>
          <a:xfrm>
            <a:off x="5443200" y="7457400"/>
            <a:ext cx="1935720" cy="666360"/>
          </a:xfrm>
          <a:prstGeom prst="rect">
            <a:avLst/>
          </a:prstGeom>
        </p:spPr>
        <p:txBody>
          <a:bodyPr lIns="0" rIns="0" tIns="0" bIns="0" anchor="b"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70c0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5443200" y="8124120"/>
            <a:ext cx="1935720" cy="1298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Seventh Outline LevelClick to edit Master text styles</a:t>
            </a:r>
            <a:endParaRPr/>
          </a:p>
        </p:txBody>
      </p:sp>
      <p:sp>
        <p:nvSpPr>
          <p:cNvPr id="19" name="PlaceHolder 20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9000">
                <a:latin typeface="Arial"/>
              </a:rPr>
              <a:t>Click to edit the title text format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87520" y="822240"/>
            <a:ext cx="4422240" cy="977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ctr">
              <a:lnSpc>
                <a:spcPct val="100000"/>
              </a:lnSpc>
            </a:pPr>
            <a:r>
              <a:rPr lang="en-US" sz="6000" strike="noStrike">
                <a:solidFill>
                  <a:srgbClr val="111111"/>
                </a:solidFill>
                <a:latin typeface="Impact"/>
              </a:rPr>
              <a:t>VETERANLAGET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685800" y="5632560"/>
            <a:ext cx="4422240" cy="236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ctr">
              <a:lnSpc>
                <a:spcPct val="100000"/>
              </a:lnSpc>
            </a:pPr>
            <a:r>
              <a:rPr lang="en-US" sz="2400" strike="noStrike">
                <a:solidFill>
                  <a:srgbClr val="005da2"/>
                </a:solidFill>
                <a:latin typeface="Impact"/>
              </a:rPr>
              <a:t>OM LAGET</a:t>
            </a:r>
            <a:endParaRPr/>
          </a:p>
        </p:txBody>
      </p:sp>
      <p:sp>
        <p:nvSpPr>
          <p:cNvPr id="56" name="TextShape 3"/>
          <p:cNvSpPr txBox="1"/>
          <p:nvPr/>
        </p:nvSpPr>
        <p:spPr>
          <a:xfrm>
            <a:off x="647640" y="6070680"/>
            <a:ext cx="4384440" cy="2989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1600" strike="noStrike">
                <a:solidFill>
                  <a:srgbClr val="111111"/>
                </a:solidFill>
                <a:latin typeface="Impact"/>
              </a:rPr>
              <a:t>Veteranlaget är ett gäng killar i åldern 30-64 år.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strike="noStrike">
                <a:solidFill>
                  <a:srgbClr val="111111"/>
                </a:solidFill>
                <a:latin typeface="Impact"/>
              </a:rPr>
              <a:t>Gångna säsongen spelade vi i högsta veteranserien i Stockholm (HV1) och vi slutade 7:a av 10 lag. Klart godkänt för att vara första året i Div 1, men till nästa år siktar vi högre.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600" strike="noStrike">
                <a:solidFill>
                  <a:srgbClr val="111111"/>
                </a:solidFill>
                <a:latin typeface="Impact"/>
              </a:rPr>
              <a:t>Två år i rad har vi åkt till Tjeckien för att spela i veteranturneringen Prague Masters. En fantastisk upplevelse, både på och utanför planen!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7" name="TextShape 4"/>
          <p:cNvSpPr txBox="1"/>
          <p:nvPr/>
        </p:nvSpPr>
        <p:spPr>
          <a:xfrm>
            <a:off x="711360" y="9185400"/>
            <a:ext cx="4422240" cy="237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5da2"/>
                </a:solidFill>
                <a:latin typeface="Impact"/>
              </a:rPr>
              <a:t>www.sigtunaifinnebandy.se</a:t>
            </a:r>
            <a:endParaRPr/>
          </a:p>
        </p:txBody>
      </p:sp>
      <p:sp>
        <p:nvSpPr>
          <p:cNvPr id="58" name="TextShape 5"/>
          <p:cNvSpPr txBox="1"/>
          <p:nvPr/>
        </p:nvSpPr>
        <p:spPr>
          <a:xfrm>
            <a:off x="5443560" y="4049640"/>
            <a:ext cx="1934640" cy="390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5da2"/>
                </a:solidFill>
                <a:latin typeface="Impact"/>
              </a:rPr>
              <a:t>ANTAL SPELARE</a:t>
            </a:r>
            <a:endParaRPr/>
          </a:p>
        </p:txBody>
      </p:sp>
      <p:sp>
        <p:nvSpPr>
          <p:cNvPr id="59" name="TextShape 6"/>
          <p:cNvSpPr txBox="1"/>
          <p:nvPr/>
        </p:nvSpPr>
        <p:spPr>
          <a:xfrm>
            <a:off x="5443560" y="4459320"/>
            <a:ext cx="1934640" cy="1491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Vi är ca 30-35 spelare. </a:t>
            </a:r>
            <a:r>
              <a:rPr lang="en-US" sz="1400" strike="noStrike">
                <a:solidFill>
                  <a:srgbClr val="111111"/>
                </a:solidFill>
                <a:latin typeface="Impact"/>
              </a:rPr>
              <a:t>
</a:t>
            </a:r>
            <a:r>
              <a:rPr lang="en-US" sz="1400" strike="noStrike">
                <a:solidFill>
                  <a:srgbClr val="111111"/>
                </a:solidFill>
                <a:latin typeface="Impact"/>
              </a:rPr>
              <a:t>Vi tar gärna emot fler, men du måste ha spelat en del förut.</a:t>
            </a:r>
            <a:endParaRPr/>
          </a:p>
        </p:txBody>
      </p:sp>
      <p:sp>
        <p:nvSpPr>
          <p:cNvPr id="60" name="TextShape 7"/>
          <p:cNvSpPr txBox="1"/>
          <p:nvPr/>
        </p:nvSpPr>
        <p:spPr>
          <a:xfrm>
            <a:off x="5443560" y="5738760"/>
            <a:ext cx="1934640" cy="437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5da2"/>
                </a:solidFill>
                <a:latin typeface="Impact"/>
              </a:rPr>
              <a:t>MÅLSÄTTNING</a:t>
            </a:r>
            <a:endParaRPr/>
          </a:p>
        </p:txBody>
      </p:sp>
      <p:sp>
        <p:nvSpPr>
          <p:cNvPr id="61" name="TextShape 8"/>
          <p:cNvSpPr txBox="1"/>
          <p:nvPr/>
        </p:nvSpPr>
        <p:spPr>
          <a:xfrm>
            <a:off x="5443560" y="6195960"/>
            <a:ext cx="1934640" cy="1773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Vi tränar för att ha kul, men spelar matcher för att vinna! </a:t>
            </a:r>
            <a:r>
              <a:rPr lang="en-US" sz="1400" strike="noStrike">
                <a:solidFill>
                  <a:srgbClr val="111111"/>
                </a:solidFill>
                <a:latin typeface="Impact"/>
              </a:rPr>
              <a:t>
</a:t>
            </a:r>
            <a:r>
              <a:rPr lang="en-US" sz="1400" strike="noStrike">
                <a:solidFill>
                  <a:srgbClr val="111111"/>
                </a:solidFill>
                <a:latin typeface="Impact"/>
              </a:rPr>
              <a:t>Målet till nästa års seriespel är att komma bättre än 7:a  </a:t>
            </a:r>
            <a:r>
              <a:rPr lang="en-US" sz="1400" strike="noStrike">
                <a:solidFill>
                  <a:srgbClr val="111111"/>
                </a:solidFill>
                <a:latin typeface="Wingdings"/>
              </a:rPr>
              <a:t></a:t>
            </a:r>
            <a:endParaRPr/>
          </a:p>
        </p:txBody>
      </p:sp>
      <p:sp>
        <p:nvSpPr>
          <p:cNvPr id="62" name="TextShape 9"/>
          <p:cNvSpPr txBox="1"/>
          <p:nvPr/>
        </p:nvSpPr>
        <p:spPr>
          <a:xfrm>
            <a:off x="5443560" y="7975440"/>
            <a:ext cx="1934640" cy="387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5da2"/>
                </a:solidFill>
                <a:latin typeface="Impact"/>
              </a:rPr>
              <a:t>KONTAKT</a:t>
            </a:r>
            <a:endParaRPr/>
          </a:p>
        </p:txBody>
      </p:sp>
      <p:sp>
        <p:nvSpPr>
          <p:cNvPr id="63" name="TextShape 10"/>
          <p:cNvSpPr txBox="1"/>
          <p:nvPr/>
        </p:nvSpPr>
        <p:spPr>
          <a:xfrm>
            <a:off x="5443560" y="8381880"/>
            <a:ext cx="1934640" cy="1834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111111"/>
                </a:solidFill>
                <a:latin typeface="Impact"/>
              </a:rPr>
              <a:t>Vill du veta mer om SIF:s Veteranlag så kontakta Alexander Stenvall (se vår webbplats för kontakt-uppgifter).</a:t>
            </a:r>
            <a:endParaRPr/>
          </a:p>
        </p:txBody>
      </p:sp>
      <p:pic>
        <p:nvPicPr>
          <p:cNvPr id="64" name="Picture 21" descr=""/>
          <p:cNvPicPr/>
          <p:nvPr/>
        </p:nvPicPr>
        <p:blipFill>
          <a:blip r:embed="rId1"/>
          <a:srcRect l="10433" t="5346" r="10673" b="2318"/>
          <a:stretch/>
        </p:blipFill>
        <p:spPr>
          <a:xfrm>
            <a:off x="503280" y="1839960"/>
            <a:ext cx="4560480" cy="3553920"/>
          </a:xfrm>
          <a:prstGeom prst="rect">
            <a:avLst/>
          </a:prstGeom>
          <a:ln>
            <a:noFill/>
          </a:ln>
        </p:spPr>
      </p:pic>
      <p:pic>
        <p:nvPicPr>
          <p:cNvPr id="65" name="Picture 24" descr=""/>
          <p:cNvPicPr/>
          <p:nvPr/>
        </p:nvPicPr>
        <p:blipFill>
          <a:blip r:embed="rId2"/>
          <a:stretch/>
        </p:blipFill>
        <p:spPr>
          <a:xfrm>
            <a:off x="5618160" y="730080"/>
            <a:ext cx="1580760" cy="2525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