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21372-DE83-2C1D-92EE-A9FFDF67A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BAECE0-799C-F687-AC63-EFC8C7D45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0237BF-C164-043F-AD23-B0272D9D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2472F9-E54D-058A-392E-767ABAEA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3D08F3-DE09-3D81-C5E7-779A42B7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60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A380F-8B5F-6F16-60E5-EAA06987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C17DB1E-1983-1D2B-15D7-973D96817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B1F7DE-C432-22F2-3130-7E92E7F3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40537-2906-4BCD-2324-5A522709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D38905-D96D-8B82-6F8A-7636EF0E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19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AA7B91C-4641-C05D-8E58-FE0DE73AA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921479-EBB1-A4EB-A3A1-7255C0C7E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6AADC5-6FF2-96B0-BA48-96E06581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6C7568-7F9C-8B38-943F-0F927053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149875-55BE-3D13-8B1F-01E9FBD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3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FF3971-6353-0594-320F-A3A143F8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05BC78-FB7B-8E7C-7ACA-B396ECFEE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26D5F7-986D-0A99-FE66-39E32F3D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23DF17-5D2B-0C77-5029-5BC73221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803AC6-10A3-D4C4-6891-0B6BB290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2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8B5C93-5A78-06A3-80BD-C5DEE000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C94B76-DD63-BE17-CDB0-1BAB12FA4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18D324-20DC-E54D-9D0D-9D5C4549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F9CD15-E44B-FAC0-D188-2E9D9E23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8DDA8C-C8E9-056D-628C-DA74981C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B3C74D-0545-1B09-30F2-9A8F6FEDA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1D89C4-B2E5-1422-C94E-41A0CC52C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52E728-92BF-E8D2-8D49-B476501DC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2C5D89-B5A8-5E8B-8A4D-5FF22FF2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5CAB7E-C9C0-0275-2F99-673D93D0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BC85AE-7219-A66A-801F-E5158A1D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76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48F493-E921-6382-A195-23DF7259A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F988A2-7CD6-BA89-C1C4-454E1FE3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35D238-5DC1-0450-26D2-EDB12B2AA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8D659C7-63DF-0842-1054-E0C4E47DB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33A27D4-62E2-4C3D-D5B9-31CE08215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3D56D14-71DF-90EC-4A9E-D2E69594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CE02420-12A6-0A37-E24D-54E7BE0C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68092D-D617-A8E6-6949-EDE632EA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9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450556-22DB-1EE4-B40D-FD15AA1A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0B9254-1CB9-969D-0025-0B191D4B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79F0B0-0626-90C9-F994-9AB50315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6B063-FE52-F31F-EF28-4C49ED2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88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93D6682-619E-3490-91F5-926561BA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90FA44-6B90-5530-66E5-DB24B8B1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59BABED-C22B-5796-6471-5AB136A6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677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C35BA7-B8D9-E13C-BF29-57E0E695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6611FD-5300-9104-0F35-6B7BB9CCA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76EC65-0B2B-750D-E81A-4D23486D3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CB6E71-DAB5-659B-4C3C-9598A3E0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45FF38-48C0-1B79-96DF-57B9CE96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64ECB9-999B-3A7B-BFEF-C660923A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89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D99C35-3480-2B0D-221C-909CD7FA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FD0C20D-E91B-EE55-D404-8F450AFF4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3EB48A-6827-1FFC-5C0F-921156D4D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7A70D1-8552-33E4-F559-D9252818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5EA34B-743F-CBC6-5554-4BBA948E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CFB578E-D11E-78BB-588D-BCEE7A3B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85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F686A1A-B261-1855-21D6-8B5476FA3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DB54C4-88CF-BC21-74B3-0373A450B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1DF04C-7A6B-663F-1C9F-A8F91268D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C5A2-B80A-46D9-B0DB-AFA09813F8A7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95FE6A-5129-1C30-659D-DB60B4955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B33C21-2EC1-6878-1772-8A5D987E6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2AA1-ED8D-4088-96AF-93EC712A6E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185449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Föräldramöte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P13</a:t>
            </a: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F735247-2991-4A36-C5D8-17583FA7A5E5}"/>
              </a:ext>
            </a:extLst>
          </p:cNvPr>
          <p:cNvSpPr txBox="1"/>
          <p:nvPr/>
        </p:nvSpPr>
        <p:spPr>
          <a:xfrm>
            <a:off x="8395404" y="2918014"/>
            <a:ext cx="33895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Ledare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Träning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Säsong-Match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Cuper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Café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Minigolf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Sponsor-Lagkassa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Övriga aktiviteter/</a:t>
            </a:r>
            <a:r>
              <a:rPr lang="sv-SE" dirty="0" err="1"/>
              <a:t>teambuilding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9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749019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Gruppaktiviteter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/Teambuilding</a:t>
            </a: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F735247-2991-4A36-C5D8-17583FA7A5E5}"/>
              </a:ext>
            </a:extLst>
          </p:cNvPr>
          <p:cNvSpPr txBox="1"/>
          <p:nvPr/>
        </p:nvSpPr>
        <p:spPr>
          <a:xfrm>
            <a:off x="8395404" y="2918014"/>
            <a:ext cx="33895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skulle gärna göra aktiviteter utanför fotbollsplanen tillsammans med gruppen.</a:t>
            </a:r>
          </a:p>
          <a:p>
            <a:endParaRPr lang="sv-SE" dirty="0"/>
          </a:p>
          <a:p>
            <a:r>
              <a:rPr lang="sv-SE" dirty="0" err="1"/>
              <a:t>T.ex</a:t>
            </a:r>
            <a:r>
              <a:rPr lang="sv-SE" dirty="0"/>
              <a:t>: Fotbollsgolf, femkamp, minigolf, etc.</a:t>
            </a:r>
          </a:p>
          <a:p>
            <a:endParaRPr lang="sv-SE" dirty="0"/>
          </a:p>
          <a:p>
            <a:r>
              <a:rPr lang="sv-SE" dirty="0"/>
              <a:t>Finns det någon i föräldragruppen som vill ta sig an ett ”</a:t>
            </a:r>
            <a:r>
              <a:rPr lang="sv-SE" dirty="0" err="1"/>
              <a:t>Teambuildningansvar</a:t>
            </a:r>
            <a:r>
              <a:rPr lang="sv-SE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321195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63" b="34589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FF0D17D-D4F1-9F6F-A3E4-E1D8408A52E2}"/>
              </a:ext>
            </a:extLst>
          </p:cNvPr>
          <p:cNvSpPr txBox="1"/>
          <p:nvPr/>
        </p:nvSpPr>
        <p:spPr>
          <a:xfrm>
            <a:off x="918610" y="454335"/>
            <a:ext cx="3973385" cy="36920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dirty="0">
                <a:latin typeface="+mj-lt"/>
                <a:ea typeface="+mj-ea"/>
                <a:cs typeface="+mj-cs"/>
              </a:rPr>
              <a:t>Tack för </a:t>
            </a:r>
            <a:r>
              <a:rPr lang="en-US" sz="5200" dirty="0" err="1">
                <a:latin typeface="+mj-lt"/>
                <a:ea typeface="+mj-ea"/>
                <a:cs typeface="+mj-cs"/>
              </a:rPr>
              <a:t>att</a:t>
            </a:r>
            <a:r>
              <a:rPr lang="en-US" sz="5200" dirty="0">
                <a:latin typeface="+mj-lt"/>
                <a:ea typeface="+mj-ea"/>
                <a:cs typeface="+mj-cs"/>
              </a:rPr>
              <a:t> </a:t>
            </a:r>
            <a:r>
              <a:rPr lang="en-US" sz="5200" dirty="0" err="1">
                <a:latin typeface="+mj-lt"/>
                <a:ea typeface="+mj-ea"/>
                <a:cs typeface="+mj-cs"/>
              </a:rPr>
              <a:t>ni</a:t>
            </a:r>
            <a:r>
              <a:rPr lang="en-US" sz="5200" dirty="0">
                <a:latin typeface="+mj-lt"/>
                <a:ea typeface="+mj-ea"/>
                <a:cs typeface="+mj-cs"/>
              </a:rPr>
              <a:t> </a:t>
            </a:r>
            <a:r>
              <a:rPr lang="en-US" sz="5200" dirty="0" err="1">
                <a:latin typeface="+mj-lt"/>
                <a:ea typeface="+mj-ea"/>
                <a:cs typeface="+mj-cs"/>
              </a:rPr>
              <a:t>lyssnat</a:t>
            </a:r>
            <a:r>
              <a:rPr lang="en-US" sz="5200" dirty="0"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715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1283917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Ledare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E7EC17F-37B5-970D-DDD4-2DC07570EA4F}"/>
              </a:ext>
            </a:extLst>
          </p:cNvPr>
          <p:cNvSpPr txBox="1"/>
          <p:nvPr/>
        </p:nvSpPr>
        <p:spPr>
          <a:xfrm>
            <a:off x="8087097" y="1443841"/>
            <a:ext cx="3087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/>
              <a:t>Tränare</a:t>
            </a:r>
          </a:p>
          <a:p>
            <a:endParaRPr lang="sv-SE" u="sng" dirty="0"/>
          </a:p>
          <a:p>
            <a:r>
              <a:rPr lang="sv-SE" dirty="0"/>
              <a:t>Daniel Arnefjord</a:t>
            </a:r>
          </a:p>
          <a:p>
            <a:r>
              <a:rPr lang="sv-SE" dirty="0"/>
              <a:t>Kalle </a:t>
            </a:r>
            <a:r>
              <a:rPr lang="sv-SE" dirty="0" err="1"/>
              <a:t>Barosen</a:t>
            </a:r>
            <a:endParaRPr lang="sv-SE" dirty="0"/>
          </a:p>
          <a:p>
            <a:r>
              <a:rPr lang="sv-SE" dirty="0" err="1"/>
              <a:t>Atir</a:t>
            </a:r>
            <a:r>
              <a:rPr lang="sv-SE" dirty="0"/>
              <a:t> </a:t>
            </a:r>
            <a:r>
              <a:rPr lang="sv-SE" dirty="0" err="1"/>
              <a:t>Rdaane</a:t>
            </a:r>
            <a:endParaRPr lang="sv-SE" dirty="0"/>
          </a:p>
          <a:p>
            <a:r>
              <a:rPr lang="sv-SE" dirty="0"/>
              <a:t>Marcos Flores</a:t>
            </a:r>
          </a:p>
          <a:p>
            <a:r>
              <a:rPr lang="sv-SE" dirty="0"/>
              <a:t>Micaela Södervall</a:t>
            </a:r>
          </a:p>
          <a:p>
            <a:r>
              <a:rPr lang="sv-SE" dirty="0"/>
              <a:t>Tomas </a:t>
            </a:r>
            <a:r>
              <a:rPr lang="sv-SE" dirty="0" err="1"/>
              <a:t>Färndahl</a:t>
            </a:r>
            <a:endParaRPr lang="sv-SE" dirty="0"/>
          </a:p>
          <a:p>
            <a:r>
              <a:rPr lang="sv-SE" dirty="0"/>
              <a:t>Erik Ramström</a:t>
            </a:r>
          </a:p>
          <a:p>
            <a:endParaRPr lang="sv-SE" dirty="0"/>
          </a:p>
          <a:p>
            <a:r>
              <a:rPr lang="sv-SE" u="sng" dirty="0"/>
              <a:t>Lagledare</a:t>
            </a:r>
          </a:p>
          <a:p>
            <a:endParaRPr lang="sv-SE" u="sng" dirty="0"/>
          </a:p>
          <a:p>
            <a:r>
              <a:rPr lang="sv-SE" dirty="0"/>
              <a:t>Jonas Lööw Lundström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087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1283917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Ledare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32FF6C9-CB16-50F9-6973-453306B8BC3E}"/>
              </a:ext>
            </a:extLst>
          </p:cNvPr>
          <p:cNvSpPr txBox="1"/>
          <p:nvPr/>
        </p:nvSpPr>
        <p:spPr>
          <a:xfrm>
            <a:off x="8354291" y="1454727"/>
            <a:ext cx="31528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Föräldrar med varierande fotbollsbakgrund som gör </a:t>
            </a:r>
            <a:r>
              <a:rPr lang="sv-SE" dirty="0" err="1"/>
              <a:t>ideelt</a:t>
            </a:r>
            <a:r>
              <a:rPr lang="sv-SE" dirty="0"/>
              <a:t> arbete</a:t>
            </a:r>
          </a:p>
          <a:p>
            <a:endParaRPr lang="sv-SE" dirty="0"/>
          </a:p>
          <a:p>
            <a:r>
              <a:rPr lang="sv-SE" dirty="0"/>
              <a:t>De flesta har tränarutbildning C som SvFF tillhandahåller</a:t>
            </a:r>
          </a:p>
          <a:p>
            <a:endParaRPr lang="sv-SE" dirty="0"/>
          </a:p>
          <a:p>
            <a:r>
              <a:rPr lang="sv-SE" dirty="0"/>
              <a:t>50 barn på medlemslistan inför denna säsong. Efter två-tre veckor kommer det ”sätta sig” och listan kommer uppdateras.</a:t>
            </a:r>
          </a:p>
          <a:p>
            <a:endParaRPr lang="sv-SE" dirty="0"/>
          </a:p>
          <a:p>
            <a:r>
              <a:rPr lang="sv-SE" dirty="0"/>
              <a:t>Fortsatt behov av att bli fler i ledargruppen. Inget krav på fotbollsbakgrund/kunnande.</a:t>
            </a:r>
          </a:p>
        </p:txBody>
      </p:sp>
    </p:spTree>
    <p:extLst>
      <p:ext uri="{BB962C8B-B14F-4D97-AF65-F5344CB8AC3E}">
        <p14:creationId xmlns:p14="http://schemas.microsoft.com/office/powerpoint/2010/main" val="33417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1254228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Träning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7CAD2A4-C966-6137-22AF-897A68C1F17C}"/>
              </a:ext>
            </a:extLst>
          </p:cNvPr>
          <p:cNvSpPr txBox="1"/>
          <p:nvPr/>
        </p:nvSpPr>
        <p:spPr>
          <a:xfrm>
            <a:off x="8627423" y="1644732"/>
            <a:ext cx="2996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Tisdagar 18:15-19:30.</a:t>
            </a:r>
          </a:p>
          <a:p>
            <a:r>
              <a:rPr lang="sv-SE" dirty="0"/>
              <a:t>Torsdagar 17:00-18:15</a:t>
            </a:r>
          </a:p>
          <a:p>
            <a:r>
              <a:rPr lang="sv-SE" dirty="0"/>
              <a:t>Prästängarnas stora KG-plan</a:t>
            </a:r>
          </a:p>
          <a:p>
            <a:endParaRPr lang="sv-SE" dirty="0"/>
          </a:p>
          <a:p>
            <a:r>
              <a:rPr lang="sv-SE" dirty="0"/>
              <a:t>Sigtuna IF-Breddförening med målsättning: Så många som möjligt så länge som möjligt.</a:t>
            </a:r>
          </a:p>
          <a:p>
            <a:endParaRPr lang="sv-SE" dirty="0"/>
          </a:p>
          <a:p>
            <a:r>
              <a:rPr lang="sv-SE" dirty="0"/>
              <a:t>Tränare med ambition. Vi vill utmana hela gruppen för att se dem utvecklas. </a:t>
            </a:r>
          </a:p>
          <a:p>
            <a:endParaRPr lang="sv-SE" dirty="0"/>
          </a:p>
          <a:p>
            <a:r>
              <a:rPr lang="sv-SE" dirty="0"/>
              <a:t>Prästängarna en plats som ska förknippas med glädje och gemenskap med fotbollen i fokus.</a:t>
            </a:r>
          </a:p>
        </p:txBody>
      </p:sp>
    </p:spTree>
    <p:extLst>
      <p:ext uri="{BB962C8B-B14F-4D97-AF65-F5344CB8AC3E}">
        <p14:creationId xmlns:p14="http://schemas.microsoft.com/office/powerpoint/2010/main" val="41501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234039" y="-1254228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Träning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ABF342C-9025-DB9F-2945-5DD367DB685B}"/>
              </a:ext>
            </a:extLst>
          </p:cNvPr>
          <p:cNvSpPr txBox="1"/>
          <p:nvPr/>
        </p:nvSpPr>
        <p:spPr>
          <a:xfrm>
            <a:off x="8437418" y="1520042"/>
            <a:ext cx="32894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Regler för träningar kommer att skapas och förtydligas tillsammans med barnen idag. </a:t>
            </a:r>
          </a:p>
          <a:p>
            <a:endParaRPr lang="sv-SE" dirty="0"/>
          </a:p>
          <a:p>
            <a:r>
              <a:rPr lang="sv-SE" dirty="0"/>
              <a:t>Större krav på fokus kommer att ställas på barnen under träningstillfället. Stör man upprepade gånger kommer man att få gå av en stund.</a:t>
            </a:r>
          </a:p>
          <a:p>
            <a:endParaRPr lang="sv-SE" dirty="0"/>
          </a:p>
          <a:p>
            <a:r>
              <a:rPr lang="sv-SE" dirty="0"/>
              <a:t>Träningarna kommer innehålla mycket boll. Många touch/barn. </a:t>
            </a:r>
          </a:p>
          <a:p>
            <a:endParaRPr lang="sv-SE" dirty="0"/>
          </a:p>
          <a:p>
            <a:r>
              <a:rPr lang="sv-SE" dirty="0"/>
              <a:t>Grupper som roterar i olika övningar. Avslut med matchspel.</a:t>
            </a:r>
          </a:p>
        </p:txBody>
      </p:sp>
    </p:spTree>
    <p:extLst>
      <p:ext uri="{BB962C8B-B14F-4D97-AF65-F5344CB8AC3E}">
        <p14:creationId xmlns:p14="http://schemas.microsoft.com/office/powerpoint/2010/main" val="273703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168724" y="-1220558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Säsong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-Match</a:t>
            </a: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25814C07-69F1-8B45-5EA2-9414B2DCA722}"/>
              </a:ext>
            </a:extLst>
          </p:cNvPr>
          <p:cNvSpPr txBox="1"/>
          <p:nvPr/>
        </p:nvSpPr>
        <p:spPr>
          <a:xfrm>
            <a:off x="8318665" y="1579418"/>
            <a:ext cx="35210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7-7 spel. Uppställning 1-3-2.</a:t>
            </a:r>
          </a:p>
          <a:p>
            <a:endParaRPr lang="sv-SE" dirty="0"/>
          </a:p>
          <a:p>
            <a:r>
              <a:rPr lang="sv-SE" dirty="0"/>
              <a:t>Tre lag i ”seriespel”. Blå, vit och svart. Räknar ej mål/poäng. Fokus på spelutveckling, laget. Hjälp oss gärna med att berömma kämpaglöd och passningsspel. Mål är givetvis också bra men det krävs mer för att laget ska gå bra.</a:t>
            </a:r>
          </a:p>
          <a:p>
            <a:endParaRPr lang="sv-SE" dirty="0"/>
          </a:p>
          <a:p>
            <a:r>
              <a:rPr lang="sv-SE" dirty="0"/>
              <a:t>Kallelse till match med en position. </a:t>
            </a:r>
          </a:p>
          <a:p>
            <a:endParaRPr lang="sv-SE" dirty="0"/>
          </a:p>
          <a:p>
            <a:r>
              <a:rPr lang="sv-SE" dirty="0"/>
              <a:t>Målsättning att ha 10 barn per match. Vi vill att de som är med ska få speltid.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88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168724" y="-1220558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Säsong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-Match</a:t>
            </a: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AD0D6B8D-22B5-DEEA-CDB4-098BA3B8C19D}"/>
              </a:ext>
            </a:extLst>
          </p:cNvPr>
          <p:cNvSpPr txBox="1"/>
          <p:nvPr/>
        </p:nvSpPr>
        <p:spPr>
          <a:xfrm>
            <a:off x="8425543" y="1430977"/>
            <a:ext cx="3081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Rättvis fördelning av kallelser ej antal spelade matcher.</a:t>
            </a:r>
          </a:p>
          <a:p>
            <a:endParaRPr lang="sv-SE" dirty="0"/>
          </a:p>
          <a:p>
            <a:r>
              <a:rPr lang="sv-SE" dirty="0"/>
              <a:t>Ledarnas barn kan få fler matcher. 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9490E73-F6C4-5970-B16A-94C9E6984F51}"/>
              </a:ext>
            </a:extLst>
          </p:cNvPr>
          <p:cNvSpPr txBox="1"/>
          <p:nvPr/>
        </p:nvSpPr>
        <p:spPr>
          <a:xfrm>
            <a:off x="8259288" y="3627912"/>
            <a:ext cx="329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err="1">
                <a:latin typeface="+mj-lt"/>
              </a:rPr>
              <a:t>Pilsbocupen</a:t>
            </a:r>
            <a:endParaRPr lang="sv-SE" sz="3600" dirty="0">
              <a:latin typeface="+mj-lt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8EA4E67-FCE9-660C-D806-5CD130344A46}"/>
              </a:ext>
            </a:extLst>
          </p:cNvPr>
          <p:cNvSpPr txBox="1"/>
          <p:nvPr/>
        </p:nvSpPr>
        <p:spPr>
          <a:xfrm>
            <a:off x="8698675" y="4399808"/>
            <a:ext cx="2476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17/6 och 18/6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Möjlighet för förälder och barn att campa på plats.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dirty="0"/>
              <a:t>Eventuellt fler cuper</a:t>
            </a:r>
          </a:p>
        </p:txBody>
      </p:sp>
    </p:spTree>
    <p:extLst>
      <p:ext uri="{BB962C8B-B14F-4D97-AF65-F5344CB8AC3E}">
        <p14:creationId xmlns:p14="http://schemas.microsoft.com/office/powerpoint/2010/main" val="2240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194418" y="-1190342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Café-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Äventyrsgolf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EE16C75-CA47-B666-A370-81F378A0B229}"/>
              </a:ext>
            </a:extLst>
          </p:cNvPr>
          <p:cNvSpPr txBox="1"/>
          <p:nvPr/>
        </p:nvSpPr>
        <p:spPr>
          <a:xfrm>
            <a:off x="8372104" y="1686296"/>
            <a:ext cx="30341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P13 har en egen lagkassa som hanteras centralt av klubben. Saldo 20230131: 14445:-</a:t>
            </a:r>
          </a:p>
          <a:p>
            <a:endParaRPr lang="sv-SE" dirty="0"/>
          </a:p>
          <a:p>
            <a:r>
              <a:rPr lang="sv-SE" dirty="0"/>
              <a:t>Genom att stå i caféet och äventyrsgolfen får laget inkomst.</a:t>
            </a:r>
          </a:p>
          <a:p>
            <a:endParaRPr lang="sv-SE" dirty="0"/>
          </a:p>
          <a:p>
            <a:r>
              <a:rPr lang="sv-SE" dirty="0"/>
              <a:t>Ansvarig för oss i P13: </a:t>
            </a:r>
          </a:p>
          <a:p>
            <a:r>
              <a:rPr lang="sv-SE" dirty="0"/>
              <a:t>Café: Stephanie Hjelm.</a:t>
            </a:r>
          </a:p>
          <a:p>
            <a:r>
              <a:rPr lang="sv-SE" dirty="0"/>
              <a:t>Äventyrsgolf: Cissi </a:t>
            </a:r>
            <a:r>
              <a:rPr lang="sv-SE" dirty="0" err="1"/>
              <a:t>Iskander</a:t>
            </a:r>
            <a:endParaRPr lang="sv-SE" dirty="0"/>
          </a:p>
          <a:p>
            <a:endParaRPr lang="sv-SE" dirty="0"/>
          </a:p>
          <a:p>
            <a:r>
              <a:rPr lang="sv-SE" dirty="0"/>
              <a:t>Kallelse för tjänstgöring kommer att komma! </a:t>
            </a:r>
          </a:p>
          <a:p>
            <a:endParaRPr lang="sv-SE" dirty="0"/>
          </a:p>
          <a:p>
            <a:r>
              <a:rPr lang="sv-SE" dirty="0"/>
              <a:t>Ledare behöver inte stå i Café och äventyrsgolf</a:t>
            </a:r>
          </a:p>
        </p:txBody>
      </p:sp>
    </p:spTree>
    <p:extLst>
      <p:ext uri="{BB962C8B-B14F-4D97-AF65-F5344CB8AC3E}">
        <p14:creationId xmlns:p14="http://schemas.microsoft.com/office/powerpoint/2010/main" val="92675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4B18B8-4323-00BE-A449-19074DFA658C}"/>
              </a:ext>
            </a:extLst>
          </p:cNvPr>
          <p:cNvSpPr txBox="1"/>
          <p:nvPr/>
        </p:nvSpPr>
        <p:spPr>
          <a:xfrm>
            <a:off x="8194418" y="-1111724"/>
            <a:ext cx="3389515" cy="238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Sponsorer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?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Utöka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lagkassa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objekt 6" descr="En bild som visar logotyp&#10;&#10;Automatiskt genererad beskrivning">
            <a:extLst>
              <a:ext uri="{FF2B5EF4-FFF2-40B4-BE49-F238E27FC236}">
                <a16:creationId xmlns:a16="http://schemas.microsoft.com/office/drawing/2014/main" id="{BE96BD22-6AB6-B9CC-DF78-873D6B16C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7026"/>
          <a:stretch/>
        </p:blipFill>
        <p:spPr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EE16C75-CA47-B666-A370-81F378A0B229}"/>
              </a:ext>
            </a:extLst>
          </p:cNvPr>
          <p:cNvSpPr txBox="1"/>
          <p:nvPr/>
        </p:nvSpPr>
        <p:spPr>
          <a:xfrm>
            <a:off x="8411724" y="1935678"/>
            <a:ext cx="30341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kan vi tjäna pengar för att bekosta fler cuper. På sikt kommer mer pengar att behövas.</a:t>
            </a:r>
          </a:p>
          <a:p>
            <a:endParaRPr lang="sv-SE" dirty="0"/>
          </a:p>
          <a:p>
            <a:r>
              <a:rPr lang="sv-SE" dirty="0"/>
              <a:t>I år betalar </a:t>
            </a:r>
            <a:r>
              <a:rPr lang="sv-SE" dirty="0" err="1"/>
              <a:t>Barosen</a:t>
            </a:r>
            <a:r>
              <a:rPr lang="sv-SE" dirty="0"/>
              <a:t> bygg vårt deltagande i </a:t>
            </a:r>
            <a:r>
              <a:rPr lang="sv-SE" dirty="0" err="1"/>
              <a:t>Pilsbo</a:t>
            </a:r>
            <a:r>
              <a:rPr lang="sv-SE" dirty="0"/>
              <a:t> cupen.</a:t>
            </a:r>
          </a:p>
          <a:p>
            <a:endParaRPr lang="sv-SE" dirty="0"/>
          </a:p>
          <a:p>
            <a:r>
              <a:rPr lang="sv-SE" dirty="0"/>
              <a:t>Någon som vill hjälpa till genom att arrangera försäljning?</a:t>
            </a:r>
          </a:p>
          <a:p>
            <a:endParaRPr lang="sv-SE" dirty="0"/>
          </a:p>
          <a:p>
            <a:r>
              <a:rPr lang="sv-SE" dirty="0"/>
              <a:t>Andra förslag?</a:t>
            </a:r>
          </a:p>
        </p:txBody>
      </p:sp>
    </p:spTree>
    <p:extLst>
      <p:ext uri="{BB962C8B-B14F-4D97-AF65-F5344CB8AC3E}">
        <p14:creationId xmlns:p14="http://schemas.microsoft.com/office/powerpoint/2010/main" val="283300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470</Words>
  <Application>Microsoft Office PowerPoint</Application>
  <PresentationFormat>Bredbild</PresentationFormat>
  <Paragraphs>95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Lööw Lundström</dc:creator>
  <cp:lastModifiedBy>Jonas Lööw Lundström</cp:lastModifiedBy>
  <cp:revision>5</cp:revision>
  <dcterms:created xsi:type="dcterms:W3CDTF">2023-03-14T06:36:31Z</dcterms:created>
  <dcterms:modified xsi:type="dcterms:W3CDTF">2023-03-14T10:07:33Z</dcterms:modified>
</cp:coreProperties>
</file>