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5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E21372-DE83-2C1D-92EE-A9FFDF67AE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9BAECE0-799C-F687-AC63-EFC8C7D45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0237BF-C164-043F-AD23-B0272D9DC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C5A2-B80A-46D9-B0DB-AFA09813F8A7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62472F9-E54D-058A-392E-767ABAEA6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A3D08F3-DE09-3D81-C5E7-779A42B74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2AA1-ED8D-4088-96AF-93EC712A6E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1600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4A380F-8B5F-6F16-60E5-EAA069871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C17DB1E-1983-1D2B-15D7-973D96817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B1F7DE-C432-22F2-3130-7E92E7F3B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C5A2-B80A-46D9-B0DB-AFA09813F8A7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40537-2906-4BCD-2324-5A5227099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3D38905-D96D-8B82-6F8A-7636EF0E0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2AA1-ED8D-4088-96AF-93EC712A6E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8198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AA7B91C-4641-C05D-8E58-FE0DE73AAA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1921479-EBB1-A4EB-A3A1-7255C0C7E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26AADC5-6FF2-96B0-BA48-96E06581C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C5A2-B80A-46D9-B0DB-AFA09813F8A7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46C7568-7F9C-8B38-943F-0F927053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149875-55BE-3D13-8B1F-01E9FBD64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2AA1-ED8D-4088-96AF-93EC712A6E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430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FF3971-6353-0594-320F-A3A143F8A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05BC78-FB7B-8E7C-7ACA-B396ECFEE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526D5F7-986D-0A99-FE66-39E32F3D3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C5A2-B80A-46D9-B0DB-AFA09813F8A7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F23DF17-5D2B-0C77-5029-5BC732212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2803AC6-10A3-D4C4-6891-0B6BB290F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2AA1-ED8D-4088-96AF-93EC712A6E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825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8B5C93-5A78-06A3-80BD-C5DEE0004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3C94B76-DD63-BE17-CDB0-1BAB12FA4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018D324-20DC-E54D-9D0D-9D5C4549B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C5A2-B80A-46D9-B0DB-AFA09813F8A7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F9CD15-E44B-FAC0-D188-2E9D9E232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8DDA8C-C8E9-056D-628C-DA74981C7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2AA1-ED8D-4088-96AF-93EC712A6E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11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FB3C74D-0545-1B09-30F2-9A8F6FEDA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C1D89C4-B2E5-1422-C94E-41A0CC52C5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D52E728-92BF-E8D2-8D49-B476501DCC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72C5D89-B5A8-5E8B-8A4D-5FF22FF21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C5A2-B80A-46D9-B0DB-AFA09813F8A7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25CAB7E-C9C0-0275-2F99-673D93D06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2BC85AE-7219-A66A-801F-E5158A1D6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2AA1-ED8D-4088-96AF-93EC712A6E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7765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948F493-E921-6382-A195-23DF7259A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8F988A2-7CD6-BA89-C1C4-454E1FE38D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35D238-5DC1-0450-26D2-EDB12B2AA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8D659C7-63DF-0842-1054-E0C4E47DB5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33A27D4-62E2-4C3D-D5B9-31CE082152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3D56D14-71DF-90EC-4A9E-D2E69594C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C5A2-B80A-46D9-B0DB-AFA09813F8A7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CE02420-12A6-0A37-E24D-54E7BE0C0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1D68092D-D617-A8E6-6949-EDE632EAB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2AA1-ED8D-4088-96AF-93EC712A6E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295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450556-22DB-1EE4-B40D-FD15AA1AC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90B9254-1CB9-969D-0025-0B191D4B2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C5A2-B80A-46D9-B0DB-AFA09813F8A7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79F0B0-0626-90C9-F994-9AB503159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6B063-FE52-F31F-EF28-4C49ED2ED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2AA1-ED8D-4088-96AF-93EC712A6E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881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93D6682-619E-3490-91F5-926561BA8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C5A2-B80A-46D9-B0DB-AFA09813F8A7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90FA44-6B90-5530-66E5-DB24B8B14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59BABED-C22B-5796-6471-5AB136A6E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2AA1-ED8D-4088-96AF-93EC712A6E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6772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9C35BA7-B8D9-E13C-BF29-57E0E695F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6611FD-5300-9104-0F35-6B7BB9CCA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D76EC65-0B2B-750D-E81A-4D23486D30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BCB6E71-DAB5-659B-4C3C-9598A3E0A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C5A2-B80A-46D9-B0DB-AFA09813F8A7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E45FF38-48C0-1B79-96DF-57B9CE966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064ECB9-999B-3A7B-BFEF-C660923A4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2AA1-ED8D-4088-96AF-93EC712A6E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2689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D99C35-3480-2B0D-221C-909CD7FAA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5FD0C20D-E91B-EE55-D404-8F450AFF44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43EB48A-6827-1FFC-5C0F-921156D4D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B7A70D1-8552-33E4-F559-D92528187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C5A2-B80A-46D9-B0DB-AFA09813F8A7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25EA34B-743F-CBC6-5554-4BBA948E1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CFB578E-D11E-78BB-588D-BCEE7A3B5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D2AA1-ED8D-4088-96AF-93EC712A6E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0850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F686A1A-B261-1855-21D6-8B5476FA3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DB54C4-88CF-BC21-74B3-0373A450B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71DF04C-7A6B-663F-1C9F-A8F91268D6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1C5A2-B80A-46D9-B0DB-AFA09813F8A7}" type="datetimeFigureOut">
              <a:rPr lang="sv-SE" smtClean="0"/>
              <a:t>2023-03-14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B95FE6A-5129-1C30-659D-DB60B49553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EB33C21-2EC1-6878-1772-8A5D987E6C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D2AA1-ED8D-4088-96AF-93EC712A6E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60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74B18B8-4323-00BE-A449-19074DFA658C}"/>
              </a:ext>
            </a:extLst>
          </p:cNvPr>
          <p:cNvSpPr txBox="1"/>
          <p:nvPr/>
        </p:nvSpPr>
        <p:spPr>
          <a:xfrm>
            <a:off x="8234039" y="-185449"/>
            <a:ext cx="3389515" cy="2380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Föräldramöte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P13</a:t>
            </a:r>
          </a:p>
        </p:txBody>
      </p:sp>
      <p:pic>
        <p:nvPicPr>
          <p:cNvPr id="7" name="Bildobjekt 6" descr="En bild som visar logotyp&#10;&#10;Automatiskt genererad beskrivning">
            <a:extLst>
              <a:ext uri="{FF2B5EF4-FFF2-40B4-BE49-F238E27FC236}">
                <a16:creationId xmlns:a16="http://schemas.microsoft.com/office/drawing/2014/main" id="{BE96BD22-6AB6-B9CC-DF78-873D6B16C9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27026"/>
          <a:stretch/>
        </p:blipFill>
        <p:spPr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9F735247-2991-4A36-C5D8-17583FA7A5E5}"/>
              </a:ext>
            </a:extLst>
          </p:cNvPr>
          <p:cNvSpPr txBox="1"/>
          <p:nvPr/>
        </p:nvSpPr>
        <p:spPr>
          <a:xfrm>
            <a:off x="8395404" y="2918014"/>
            <a:ext cx="33895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Ledare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Träning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Säsong-Match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Cuper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Café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Minigolf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Sponsor-Lagkassa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/>
              <a:t>Övriga aktiviteter/</a:t>
            </a:r>
            <a:r>
              <a:rPr lang="sv-SE" dirty="0" err="1"/>
              <a:t>teambuilding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5898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74B18B8-4323-00BE-A449-19074DFA658C}"/>
              </a:ext>
            </a:extLst>
          </p:cNvPr>
          <p:cNvSpPr txBox="1"/>
          <p:nvPr/>
        </p:nvSpPr>
        <p:spPr>
          <a:xfrm>
            <a:off x="8234039" y="-749019"/>
            <a:ext cx="3389515" cy="2380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Gruppaktiviteter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/Teambuilding</a:t>
            </a:r>
          </a:p>
        </p:txBody>
      </p:sp>
      <p:pic>
        <p:nvPicPr>
          <p:cNvPr id="7" name="Bildobjekt 6" descr="En bild som visar logotyp&#10;&#10;Automatiskt genererad beskrivning">
            <a:extLst>
              <a:ext uri="{FF2B5EF4-FFF2-40B4-BE49-F238E27FC236}">
                <a16:creationId xmlns:a16="http://schemas.microsoft.com/office/drawing/2014/main" id="{BE96BD22-6AB6-B9CC-DF78-873D6B16C9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27026"/>
          <a:stretch/>
        </p:blipFill>
        <p:spPr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9F735247-2991-4A36-C5D8-17583FA7A5E5}"/>
              </a:ext>
            </a:extLst>
          </p:cNvPr>
          <p:cNvSpPr txBox="1"/>
          <p:nvPr/>
        </p:nvSpPr>
        <p:spPr>
          <a:xfrm>
            <a:off x="8395404" y="2918014"/>
            <a:ext cx="338951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Vi skulle gärna göra aktiviteter utanför fotbollsplanen tillsammans med gruppen.</a:t>
            </a:r>
          </a:p>
          <a:p>
            <a:endParaRPr lang="sv-SE" dirty="0"/>
          </a:p>
          <a:p>
            <a:r>
              <a:rPr lang="sv-SE" dirty="0" err="1"/>
              <a:t>T.ex</a:t>
            </a:r>
            <a:r>
              <a:rPr lang="sv-SE" dirty="0"/>
              <a:t>: Fotbollsgolf, femkamp, minigolf, etc.</a:t>
            </a:r>
          </a:p>
          <a:p>
            <a:endParaRPr lang="sv-SE" dirty="0"/>
          </a:p>
          <a:p>
            <a:r>
              <a:rPr lang="sv-SE" dirty="0"/>
              <a:t>Finns det någon i föräldragruppen som vill ta sig an ett ”</a:t>
            </a:r>
            <a:r>
              <a:rPr lang="sv-SE" dirty="0" err="1"/>
              <a:t>Teambuildningansvar</a:t>
            </a:r>
            <a:r>
              <a:rPr lang="sv-SE" dirty="0"/>
              <a:t>”?</a:t>
            </a:r>
          </a:p>
        </p:txBody>
      </p:sp>
    </p:spTree>
    <p:extLst>
      <p:ext uri="{BB962C8B-B14F-4D97-AF65-F5344CB8AC3E}">
        <p14:creationId xmlns:p14="http://schemas.microsoft.com/office/powerpoint/2010/main" val="321195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63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Bildobjekt 6" descr="En bild som visar logotyp&#10;&#10;Automatiskt genererad beskrivning">
            <a:extLst>
              <a:ext uri="{FF2B5EF4-FFF2-40B4-BE49-F238E27FC236}">
                <a16:creationId xmlns:a16="http://schemas.microsoft.com/office/drawing/2014/main" id="{BE96BD22-6AB6-B9CC-DF78-873D6B16C9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563" b="34589"/>
          <a:stretch/>
        </p:blipFill>
        <p:spPr>
          <a:xfrm>
            <a:off x="2522358" y="10"/>
            <a:ext cx="9669642" cy="6857990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EFF0D17D-D4F1-9F6F-A3E4-E1D8408A52E2}"/>
              </a:ext>
            </a:extLst>
          </p:cNvPr>
          <p:cNvSpPr txBox="1"/>
          <p:nvPr/>
        </p:nvSpPr>
        <p:spPr>
          <a:xfrm>
            <a:off x="918610" y="454335"/>
            <a:ext cx="3973385" cy="3692028"/>
          </a:xfrm>
          <a:prstGeom prst="rect">
            <a:avLst/>
          </a:prstGeom>
          <a:noFill/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dirty="0">
                <a:latin typeface="+mj-lt"/>
                <a:ea typeface="+mj-ea"/>
                <a:cs typeface="+mj-cs"/>
              </a:rPr>
              <a:t>Tack för </a:t>
            </a:r>
            <a:r>
              <a:rPr lang="en-US" sz="5200" dirty="0" err="1">
                <a:latin typeface="+mj-lt"/>
                <a:ea typeface="+mj-ea"/>
                <a:cs typeface="+mj-cs"/>
              </a:rPr>
              <a:t>att</a:t>
            </a:r>
            <a:r>
              <a:rPr lang="en-US" sz="5200" dirty="0">
                <a:latin typeface="+mj-lt"/>
                <a:ea typeface="+mj-ea"/>
                <a:cs typeface="+mj-cs"/>
              </a:rPr>
              <a:t> </a:t>
            </a:r>
            <a:r>
              <a:rPr lang="en-US" sz="5200" dirty="0" err="1">
                <a:latin typeface="+mj-lt"/>
                <a:ea typeface="+mj-ea"/>
                <a:cs typeface="+mj-cs"/>
              </a:rPr>
              <a:t>ni</a:t>
            </a:r>
            <a:r>
              <a:rPr lang="en-US" sz="5200" dirty="0">
                <a:latin typeface="+mj-lt"/>
                <a:ea typeface="+mj-ea"/>
                <a:cs typeface="+mj-cs"/>
              </a:rPr>
              <a:t> </a:t>
            </a:r>
            <a:r>
              <a:rPr lang="en-US" sz="5200" dirty="0" err="1">
                <a:latin typeface="+mj-lt"/>
                <a:ea typeface="+mj-ea"/>
                <a:cs typeface="+mj-cs"/>
              </a:rPr>
              <a:t>lyssnat</a:t>
            </a:r>
            <a:r>
              <a:rPr lang="en-US" sz="5200" dirty="0">
                <a:latin typeface="+mj-lt"/>
                <a:ea typeface="+mj-ea"/>
                <a:cs typeface="+mj-cs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7152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74B18B8-4323-00BE-A449-19074DFA658C}"/>
              </a:ext>
            </a:extLst>
          </p:cNvPr>
          <p:cNvSpPr txBox="1"/>
          <p:nvPr/>
        </p:nvSpPr>
        <p:spPr>
          <a:xfrm>
            <a:off x="8234039" y="-1283917"/>
            <a:ext cx="3389515" cy="2380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Ledare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Bildobjekt 6" descr="En bild som visar logotyp&#10;&#10;Automatiskt genererad beskrivning">
            <a:extLst>
              <a:ext uri="{FF2B5EF4-FFF2-40B4-BE49-F238E27FC236}">
                <a16:creationId xmlns:a16="http://schemas.microsoft.com/office/drawing/2014/main" id="{BE96BD22-6AB6-B9CC-DF78-873D6B16C9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27026"/>
          <a:stretch/>
        </p:blipFill>
        <p:spPr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1E7EC17F-37B5-970D-DDD4-2DC07570EA4F}"/>
              </a:ext>
            </a:extLst>
          </p:cNvPr>
          <p:cNvSpPr txBox="1"/>
          <p:nvPr/>
        </p:nvSpPr>
        <p:spPr>
          <a:xfrm>
            <a:off x="8087097" y="1443841"/>
            <a:ext cx="308758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u="sng" dirty="0"/>
              <a:t>Tränare</a:t>
            </a:r>
          </a:p>
          <a:p>
            <a:endParaRPr lang="sv-SE" u="sng" dirty="0"/>
          </a:p>
          <a:p>
            <a:r>
              <a:rPr lang="sv-SE" dirty="0"/>
              <a:t>Daniel Arnefjord</a:t>
            </a:r>
          </a:p>
          <a:p>
            <a:r>
              <a:rPr lang="sv-SE" dirty="0"/>
              <a:t>Kalle </a:t>
            </a:r>
            <a:r>
              <a:rPr lang="sv-SE" dirty="0" err="1"/>
              <a:t>Barosen</a:t>
            </a:r>
            <a:endParaRPr lang="sv-SE" dirty="0"/>
          </a:p>
          <a:p>
            <a:r>
              <a:rPr lang="sv-SE" dirty="0" err="1"/>
              <a:t>Atir</a:t>
            </a:r>
            <a:r>
              <a:rPr lang="sv-SE" dirty="0"/>
              <a:t> </a:t>
            </a:r>
            <a:r>
              <a:rPr lang="sv-SE" dirty="0" err="1"/>
              <a:t>Rdaane</a:t>
            </a:r>
            <a:endParaRPr lang="sv-SE" dirty="0"/>
          </a:p>
          <a:p>
            <a:r>
              <a:rPr lang="sv-SE" dirty="0"/>
              <a:t>Marcos Flores</a:t>
            </a:r>
          </a:p>
          <a:p>
            <a:r>
              <a:rPr lang="sv-SE" dirty="0"/>
              <a:t>Micaela Södervall</a:t>
            </a:r>
          </a:p>
          <a:p>
            <a:r>
              <a:rPr lang="sv-SE" dirty="0"/>
              <a:t>Tomas </a:t>
            </a:r>
            <a:r>
              <a:rPr lang="sv-SE" dirty="0" err="1"/>
              <a:t>Färndahl</a:t>
            </a:r>
            <a:endParaRPr lang="sv-SE" dirty="0"/>
          </a:p>
          <a:p>
            <a:r>
              <a:rPr lang="sv-SE" dirty="0"/>
              <a:t>Erik Ramström</a:t>
            </a:r>
          </a:p>
          <a:p>
            <a:endParaRPr lang="sv-SE" dirty="0"/>
          </a:p>
          <a:p>
            <a:r>
              <a:rPr lang="sv-SE" u="sng" dirty="0"/>
              <a:t>Lagledare</a:t>
            </a:r>
          </a:p>
          <a:p>
            <a:endParaRPr lang="sv-SE" u="sng" dirty="0"/>
          </a:p>
          <a:p>
            <a:r>
              <a:rPr lang="sv-SE" dirty="0"/>
              <a:t>Jonas Lööw Lundström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70878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74B18B8-4323-00BE-A449-19074DFA658C}"/>
              </a:ext>
            </a:extLst>
          </p:cNvPr>
          <p:cNvSpPr txBox="1"/>
          <p:nvPr/>
        </p:nvSpPr>
        <p:spPr>
          <a:xfrm>
            <a:off x="8234039" y="-1283917"/>
            <a:ext cx="3389515" cy="2380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Ledare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Bildobjekt 6" descr="En bild som visar logotyp&#10;&#10;Automatiskt genererad beskrivning">
            <a:extLst>
              <a:ext uri="{FF2B5EF4-FFF2-40B4-BE49-F238E27FC236}">
                <a16:creationId xmlns:a16="http://schemas.microsoft.com/office/drawing/2014/main" id="{BE96BD22-6AB6-B9CC-DF78-873D6B16C9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27026"/>
          <a:stretch/>
        </p:blipFill>
        <p:spPr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932FF6C9-CB16-50F9-6973-453306B8BC3E}"/>
              </a:ext>
            </a:extLst>
          </p:cNvPr>
          <p:cNvSpPr txBox="1"/>
          <p:nvPr/>
        </p:nvSpPr>
        <p:spPr>
          <a:xfrm>
            <a:off x="8354291" y="1454727"/>
            <a:ext cx="31528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Föräldrar med varierande fotbollsbakgrund som gör </a:t>
            </a:r>
            <a:r>
              <a:rPr lang="sv-SE" dirty="0" err="1"/>
              <a:t>ideelt</a:t>
            </a:r>
            <a:r>
              <a:rPr lang="sv-SE" dirty="0"/>
              <a:t> arbete</a:t>
            </a:r>
          </a:p>
          <a:p>
            <a:endParaRPr lang="sv-SE" dirty="0"/>
          </a:p>
          <a:p>
            <a:r>
              <a:rPr lang="sv-SE" dirty="0"/>
              <a:t>De flesta har tränarutbildning C som SvFF tillhandahåller</a:t>
            </a:r>
          </a:p>
          <a:p>
            <a:endParaRPr lang="sv-SE" dirty="0"/>
          </a:p>
          <a:p>
            <a:r>
              <a:rPr lang="sv-SE" dirty="0"/>
              <a:t>50 barn på medlemslistan inför denna säsong. Efter två-tre veckor kommer det ”sätta sig” och listan kommer uppdateras.</a:t>
            </a:r>
          </a:p>
          <a:p>
            <a:endParaRPr lang="sv-SE" dirty="0"/>
          </a:p>
          <a:p>
            <a:r>
              <a:rPr lang="sv-SE" dirty="0"/>
              <a:t>Fortsatt behov av att bli fler i ledargruppen. Inget krav på fotbollsbakgrund/kunnande.</a:t>
            </a:r>
          </a:p>
        </p:txBody>
      </p:sp>
    </p:spTree>
    <p:extLst>
      <p:ext uri="{BB962C8B-B14F-4D97-AF65-F5344CB8AC3E}">
        <p14:creationId xmlns:p14="http://schemas.microsoft.com/office/powerpoint/2010/main" val="3341727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74B18B8-4323-00BE-A449-19074DFA658C}"/>
              </a:ext>
            </a:extLst>
          </p:cNvPr>
          <p:cNvSpPr txBox="1"/>
          <p:nvPr/>
        </p:nvSpPr>
        <p:spPr>
          <a:xfrm>
            <a:off x="8234039" y="-1254228"/>
            <a:ext cx="3389515" cy="2380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Träning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Bildobjekt 6" descr="En bild som visar logotyp&#10;&#10;Automatiskt genererad beskrivning">
            <a:extLst>
              <a:ext uri="{FF2B5EF4-FFF2-40B4-BE49-F238E27FC236}">
                <a16:creationId xmlns:a16="http://schemas.microsoft.com/office/drawing/2014/main" id="{BE96BD22-6AB6-B9CC-DF78-873D6B16C9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27026"/>
          <a:stretch/>
        </p:blipFill>
        <p:spPr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77CAD2A4-C966-6137-22AF-897A68C1F17C}"/>
              </a:ext>
            </a:extLst>
          </p:cNvPr>
          <p:cNvSpPr txBox="1"/>
          <p:nvPr/>
        </p:nvSpPr>
        <p:spPr>
          <a:xfrm>
            <a:off x="8627423" y="1644732"/>
            <a:ext cx="299613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Tisdagar 18:15-19:30.</a:t>
            </a:r>
          </a:p>
          <a:p>
            <a:r>
              <a:rPr lang="sv-SE" dirty="0"/>
              <a:t>Torsdagar 17:00-18:15</a:t>
            </a:r>
          </a:p>
          <a:p>
            <a:r>
              <a:rPr lang="sv-SE" dirty="0"/>
              <a:t>Prästängarnas stora KG-plan</a:t>
            </a:r>
          </a:p>
          <a:p>
            <a:endParaRPr lang="sv-SE" dirty="0"/>
          </a:p>
          <a:p>
            <a:r>
              <a:rPr lang="sv-SE" dirty="0"/>
              <a:t>Sigtuna IF-Breddförening med målsättning: Så många som möjligt så länge som möjligt.</a:t>
            </a:r>
          </a:p>
          <a:p>
            <a:endParaRPr lang="sv-SE" dirty="0"/>
          </a:p>
          <a:p>
            <a:r>
              <a:rPr lang="sv-SE" dirty="0"/>
              <a:t>Tränare med ambition. Vi vill utmana hela gruppen för att se dem utvecklas. </a:t>
            </a:r>
          </a:p>
          <a:p>
            <a:endParaRPr lang="sv-SE" dirty="0"/>
          </a:p>
          <a:p>
            <a:r>
              <a:rPr lang="sv-SE" dirty="0"/>
              <a:t>Prästängarna en plats som ska förknippas med glädje och gemenskap med fotbollen i fokus.</a:t>
            </a:r>
          </a:p>
        </p:txBody>
      </p:sp>
    </p:spTree>
    <p:extLst>
      <p:ext uri="{BB962C8B-B14F-4D97-AF65-F5344CB8AC3E}">
        <p14:creationId xmlns:p14="http://schemas.microsoft.com/office/powerpoint/2010/main" val="41501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74B18B8-4323-00BE-A449-19074DFA658C}"/>
              </a:ext>
            </a:extLst>
          </p:cNvPr>
          <p:cNvSpPr txBox="1"/>
          <p:nvPr/>
        </p:nvSpPr>
        <p:spPr>
          <a:xfrm>
            <a:off x="8234039" y="-1254228"/>
            <a:ext cx="3389515" cy="2380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Träning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Bildobjekt 6" descr="En bild som visar logotyp&#10;&#10;Automatiskt genererad beskrivning">
            <a:extLst>
              <a:ext uri="{FF2B5EF4-FFF2-40B4-BE49-F238E27FC236}">
                <a16:creationId xmlns:a16="http://schemas.microsoft.com/office/drawing/2014/main" id="{BE96BD22-6AB6-B9CC-DF78-873D6B16C9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27026"/>
          <a:stretch/>
        </p:blipFill>
        <p:spPr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CABF342C-9025-DB9F-2945-5DD367DB685B}"/>
              </a:ext>
            </a:extLst>
          </p:cNvPr>
          <p:cNvSpPr txBox="1"/>
          <p:nvPr/>
        </p:nvSpPr>
        <p:spPr>
          <a:xfrm>
            <a:off x="8437418" y="1520042"/>
            <a:ext cx="328946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Regler för träningar kommer att skapas och förtydligas tillsammans med barnen idag. </a:t>
            </a:r>
          </a:p>
          <a:p>
            <a:endParaRPr lang="sv-SE" dirty="0"/>
          </a:p>
          <a:p>
            <a:r>
              <a:rPr lang="sv-SE" dirty="0"/>
              <a:t>Större krav på fokus kommer att ställas på barnen under träningstillfället. Stör man upprepade gånger kommer man att få gå av en stund.</a:t>
            </a:r>
          </a:p>
          <a:p>
            <a:endParaRPr lang="sv-SE" dirty="0"/>
          </a:p>
          <a:p>
            <a:r>
              <a:rPr lang="sv-SE" dirty="0"/>
              <a:t>Träningarna kommer innehålla mycket boll. Många touch/barn. </a:t>
            </a:r>
          </a:p>
          <a:p>
            <a:endParaRPr lang="sv-SE" dirty="0"/>
          </a:p>
          <a:p>
            <a:r>
              <a:rPr lang="sv-SE" dirty="0"/>
              <a:t>Grupper som roterar i olika övningar. Avslut med matchspel.</a:t>
            </a:r>
          </a:p>
        </p:txBody>
      </p:sp>
    </p:spTree>
    <p:extLst>
      <p:ext uri="{BB962C8B-B14F-4D97-AF65-F5344CB8AC3E}">
        <p14:creationId xmlns:p14="http://schemas.microsoft.com/office/powerpoint/2010/main" val="2737037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74B18B8-4323-00BE-A449-19074DFA658C}"/>
              </a:ext>
            </a:extLst>
          </p:cNvPr>
          <p:cNvSpPr txBox="1"/>
          <p:nvPr/>
        </p:nvSpPr>
        <p:spPr>
          <a:xfrm>
            <a:off x="8168724" y="-1220558"/>
            <a:ext cx="3389515" cy="2380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Säsong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-Match</a:t>
            </a:r>
          </a:p>
        </p:txBody>
      </p:sp>
      <p:pic>
        <p:nvPicPr>
          <p:cNvPr id="7" name="Bildobjekt 6" descr="En bild som visar logotyp&#10;&#10;Automatiskt genererad beskrivning">
            <a:extLst>
              <a:ext uri="{FF2B5EF4-FFF2-40B4-BE49-F238E27FC236}">
                <a16:creationId xmlns:a16="http://schemas.microsoft.com/office/drawing/2014/main" id="{BE96BD22-6AB6-B9CC-DF78-873D6B16C9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27026"/>
          <a:stretch/>
        </p:blipFill>
        <p:spPr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25814C07-69F1-8B45-5EA2-9414B2DCA722}"/>
              </a:ext>
            </a:extLst>
          </p:cNvPr>
          <p:cNvSpPr txBox="1"/>
          <p:nvPr/>
        </p:nvSpPr>
        <p:spPr>
          <a:xfrm>
            <a:off x="8318665" y="1579418"/>
            <a:ext cx="352103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7-7 spel. Uppställning 1-3-2.</a:t>
            </a:r>
          </a:p>
          <a:p>
            <a:endParaRPr lang="sv-SE" dirty="0"/>
          </a:p>
          <a:p>
            <a:r>
              <a:rPr lang="sv-SE" dirty="0"/>
              <a:t>Tre lag i ”seriespel”. Blå, vit och svart. Räknar ej mål/poäng. Fokus på spelutveckling, laget. Hjälp oss gärna med att berömma kämpaglöd och passningsspel. Mål är givetvis också bra men det krävs mer för att laget ska gå bra.</a:t>
            </a:r>
          </a:p>
          <a:p>
            <a:endParaRPr lang="sv-SE" dirty="0"/>
          </a:p>
          <a:p>
            <a:r>
              <a:rPr lang="sv-SE" dirty="0"/>
              <a:t>Kallelse till match med en position. </a:t>
            </a:r>
          </a:p>
          <a:p>
            <a:endParaRPr lang="sv-SE" dirty="0"/>
          </a:p>
          <a:p>
            <a:r>
              <a:rPr lang="sv-SE" dirty="0"/>
              <a:t>Målsättning att ha 10 barn per match. Vi vill att de som är med ska få speltid.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88864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74B18B8-4323-00BE-A449-19074DFA658C}"/>
              </a:ext>
            </a:extLst>
          </p:cNvPr>
          <p:cNvSpPr txBox="1"/>
          <p:nvPr/>
        </p:nvSpPr>
        <p:spPr>
          <a:xfrm>
            <a:off x="8168724" y="-1220558"/>
            <a:ext cx="3389515" cy="2380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Säsong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-Match</a:t>
            </a:r>
          </a:p>
        </p:txBody>
      </p:sp>
      <p:pic>
        <p:nvPicPr>
          <p:cNvPr id="7" name="Bildobjekt 6" descr="En bild som visar logotyp&#10;&#10;Automatiskt genererad beskrivning">
            <a:extLst>
              <a:ext uri="{FF2B5EF4-FFF2-40B4-BE49-F238E27FC236}">
                <a16:creationId xmlns:a16="http://schemas.microsoft.com/office/drawing/2014/main" id="{BE96BD22-6AB6-B9CC-DF78-873D6B16C9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27026"/>
          <a:stretch/>
        </p:blipFill>
        <p:spPr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AD0D6B8D-22B5-DEEA-CDB4-098BA3B8C19D}"/>
              </a:ext>
            </a:extLst>
          </p:cNvPr>
          <p:cNvSpPr txBox="1"/>
          <p:nvPr/>
        </p:nvSpPr>
        <p:spPr>
          <a:xfrm>
            <a:off x="8425543" y="1430977"/>
            <a:ext cx="308164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Rättvis fördelning av kallelser ej antal spelade matcher.</a:t>
            </a:r>
          </a:p>
          <a:p>
            <a:endParaRPr lang="sv-SE" dirty="0"/>
          </a:p>
          <a:p>
            <a:r>
              <a:rPr lang="sv-SE" dirty="0"/>
              <a:t>Ledarnas barn kan få fler matcher.  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C9490E73-F6C4-5970-B16A-94C9E6984F51}"/>
              </a:ext>
            </a:extLst>
          </p:cNvPr>
          <p:cNvSpPr txBox="1"/>
          <p:nvPr/>
        </p:nvSpPr>
        <p:spPr>
          <a:xfrm>
            <a:off x="8259288" y="3627912"/>
            <a:ext cx="32989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err="1">
                <a:latin typeface="+mj-lt"/>
              </a:rPr>
              <a:t>Pilsbocupen</a:t>
            </a:r>
            <a:endParaRPr lang="sv-SE" sz="3600" dirty="0">
              <a:latin typeface="+mj-lt"/>
            </a:endParaRP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C8EA4E67-FCE9-660C-D806-5CD130344A46}"/>
              </a:ext>
            </a:extLst>
          </p:cNvPr>
          <p:cNvSpPr txBox="1"/>
          <p:nvPr/>
        </p:nvSpPr>
        <p:spPr>
          <a:xfrm>
            <a:off x="8698675" y="4399808"/>
            <a:ext cx="247600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17/6 och 18/6</a:t>
            </a:r>
          </a:p>
          <a:p>
            <a:pPr algn="ctr"/>
            <a:endParaRPr lang="sv-SE" dirty="0"/>
          </a:p>
          <a:p>
            <a:pPr algn="ctr"/>
            <a:r>
              <a:rPr lang="sv-SE" dirty="0"/>
              <a:t>Möjlighet för förälder och barn att campa på plats.</a:t>
            </a:r>
          </a:p>
          <a:p>
            <a:pPr algn="ctr"/>
            <a:endParaRPr lang="sv-SE" dirty="0"/>
          </a:p>
          <a:p>
            <a:pPr algn="ctr"/>
            <a:endParaRPr lang="sv-SE" dirty="0"/>
          </a:p>
          <a:p>
            <a:pPr algn="ctr"/>
            <a:r>
              <a:rPr lang="sv-SE" dirty="0"/>
              <a:t>Eventuellt fler cuper</a:t>
            </a:r>
          </a:p>
        </p:txBody>
      </p:sp>
    </p:spTree>
    <p:extLst>
      <p:ext uri="{BB962C8B-B14F-4D97-AF65-F5344CB8AC3E}">
        <p14:creationId xmlns:p14="http://schemas.microsoft.com/office/powerpoint/2010/main" val="224043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74B18B8-4323-00BE-A449-19074DFA658C}"/>
              </a:ext>
            </a:extLst>
          </p:cNvPr>
          <p:cNvSpPr txBox="1"/>
          <p:nvPr/>
        </p:nvSpPr>
        <p:spPr>
          <a:xfrm>
            <a:off x="8194418" y="-1190342"/>
            <a:ext cx="3389515" cy="2380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Café-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Äventyrsgolf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Bildobjekt 6" descr="En bild som visar logotyp&#10;&#10;Automatiskt genererad beskrivning">
            <a:extLst>
              <a:ext uri="{FF2B5EF4-FFF2-40B4-BE49-F238E27FC236}">
                <a16:creationId xmlns:a16="http://schemas.microsoft.com/office/drawing/2014/main" id="{BE96BD22-6AB6-B9CC-DF78-873D6B16C9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27026"/>
          <a:stretch/>
        </p:blipFill>
        <p:spPr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EE16C75-CA47-B666-A370-81F378A0B229}"/>
              </a:ext>
            </a:extLst>
          </p:cNvPr>
          <p:cNvSpPr txBox="1"/>
          <p:nvPr/>
        </p:nvSpPr>
        <p:spPr>
          <a:xfrm>
            <a:off x="8372104" y="1686296"/>
            <a:ext cx="303414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P13 har en egen lagkassa som hanteras centralt av klubben. Saldo 20230131: 14445:-</a:t>
            </a:r>
          </a:p>
          <a:p>
            <a:endParaRPr lang="sv-SE" dirty="0"/>
          </a:p>
          <a:p>
            <a:r>
              <a:rPr lang="sv-SE" dirty="0"/>
              <a:t>Genom att stå i caféet och äventyrsgolfen får laget inkomst.</a:t>
            </a:r>
          </a:p>
          <a:p>
            <a:endParaRPr lang="sv-SE" dirty="0"/>
          </a:p>
          <a:p>
            <a:r>
              <a:rPr lang="sv-SE" dirty="0"/>
              <a:t>Ansvarig för oss i P13: </a:t>
            </a:r>
          </a:p>
          <a:p>
            <a:r>
              <a:rPr lang="sv-SE" dirty="0"/>
              <a:t>Café: Stephanie Hjelm.</a:t>
            </a:r>
          </a:p>
          <a:p>
            <a:r>
              <a:rPr lang="sv-SE" dirty="0"/>
              <a:t>Äventyrsgolf: Cissi </a:t>
            </a:r>
            <a:r>
              <a:rPr lang="sv-SE" dirty="0" err="1"/>
              <a:t>Iskander</a:t>
            </a:r>
            <a:endParaRPr lang="sv-SE" dirty="0"/>
          </a:p>
          <a:p>
            <a:endParaRPr lang="sv-SE" dirty="0"/>
          </a:p>
          <a:p>
            <a:r>
              <a:rPr lang="sv-SE" dirty="0"/>
              <a:t>Kallelse för tjänstgöring kommer att komma! </a:t>
            </a:r>
          </a:p>
          <a:p>
            <a:endParaRPr lang="sv-SE" dirty="0"/>
          </a:p>
          <a:p>
            <a:r>
              <a:rPr lang="sv-SE" dirty="0"/>
              <a:t>Ledare behöver inte stå i Café och äventyrsgolf</a:t>
            </a:r>
          </a:p>
        </p:txBody>
      </p:sp>
    </p:spTree>
    <p:extLst>
      <p:ext uri="{BB962C8B-B14F-4D97-AF65-F5344CB8AC3E}">
        <p14:creationId xmlns:p14="http://schemas.microsoft.com/office/powerpoint/2010/main" val="926756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9089EED9-F54D-4F20-A2C6-949DE41769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E46F721-3785-414D-8697-16AF490E68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074B18B8-4323-00BE-A449-19074DFA658C}"/>
              </a:ext>
            </a:extLst>
          </p:cNvPr>
          <p:cNvSpPr txBox="1"/>
          <p:nvPr/>
        </p:nvSpPr>
        <p:spPr>
          <a:xfrm>
            <a:off x="8194418" y="-1111724"/>
            <a:ext cx="3389515" cy="238068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Sponsorer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?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Utöka</a:t>
            </a:r>
            <a:r>
              <a:rPr lang="en-US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lagkassa</a:t>
            </a:r>
            <a:endParaRPr lang="en-US" sz="36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7" name="Bildobjekt 6" descr="En bild som visar logotyp&#10;&#10;Automatiskt genererad beskrivning">
            <a:extLst>
              <a:ext uri="{FF2B5EF4-FFF2-40B4-BE49-F238E27FC236}">
                <a16:creationId xmlns:a16="http://schemas.microsoft.com/office/drawing/2014/main" id="{BE96BD22-6AB6-B9CC-DF78-873D6B16C9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27026"/>
          <a:stretch/>
        </p:blipFill>
        <p:spPr>
          <a:xfrm>
            <a:off x="20" y="1"/>
            <a:ext cx="7665573" cy="6857999"/>
          </a:xfrm>
          <a:custGeom>
            <a:avLst/>
            <a:gdLst/>
            <a:ahLst/>
            <a:cxnLst/>
            <a:rect l="l" t="t" r="r" b="b"/>
            <a:pathLst>
              <a:path w="7665593" h="6857999">
                <a:moveTo>
                  <a:pt x="0" y="0"/>
                </a:moveTo>
                <a:lnTo>
                  <a:pt x="7363783" y="0"/>
                </a:lnTo>
                <a:lnTo>
                  <a:pt x="7372954" y="18152"/>
                </a:lnTo>
                <a:cubicBezTo>
                  <a:pt x="7378508" y="27417"/>
                  <a:pt x="7383821" y="35694"/>
                  <a:pt x="7386404" y="41707"/>
                </a:cubicBezTo>
                <a:lnTo>
                  <a:pt x="7389058" y="60832"/>
                </a:lnTo>
                <a:lnTo>
                  <a:pt x="7394074" y="60137"/>
                </a:lnTo>
                <a:lnTo>
                  <a:pt x="7394443" y="67241"/>
                </a:lnTo>
                <a:lnTo>
                  <a:pt x="7394565" y="83099"/>
                </a:lnTo>
                <a:cubicBezTo>
                  <a:pt x="7395324" y="92994"/>
                  <a:pt x="7394122" y="120511"/>
                  <a:pt x="7395957" y="130584"/>
                </a:cubicBezTo>
                <a:cubicBezTo>
                  <a:pt x="7401306" y="133490"/>
                  <a:pt x="7404223" y="137975"/>
                  <a:pt x="7405574" y="143540"/>
                </a:cubicBezTo>
                <a:lnTo>
                  <a:pt x="7405725" y="155795"/>
                </a:lnTo>
                <a:lnTo>
                  <a:pt x="7418615" y="226869"/>
                </a:lnTo>
                <a:lnTo>
                  <a:pt x="7419579" y="236641"/>
                </a:lnTo>
                <a:lnTo>
                  <a:pt x="7423900" y="241933"/>
                </a:lnTo>
                <a:cubicBezTo>
                  <a:pt x="7424763" y="245974"/>
                  <a:pt x="7424206" y="257579"/>
                  <a:pt x="7424760" y="260885"/>
                </a:cubicBezTo>
                <a:cubicBezTo>
                  <a:pt x="7425580" y="261177"/>
                  <a:pt x="7426400" y="261469"/>
                  <a:pt x="7427220" y="261761"/>
                </a:cubicBezTo>
                <a:cubicBezTo>
                  <a:pt x="7431152" y="272291"/>
                  <a:pt x="7444241" y="311893"/>
                  <a:pt x="7448344" y="324055"/>
                </a:cubicBezTo>
                <a:cubicBezTo>
                  <a:pt x="7444563" y="326484"/>
                  <a:pt x="7450535" y="331924"/>
                  <a:pt x="7451833" y="334727"/>
                </a:cubicBezTo>
                <a:cubicBezTo>
                  <a:pt x="7449286" y="335161"/>
                  <a:pt x="7448510" y="341947"/>
                  <a:pt x="7450776" y="343948"/>
                </a:cubicBezTo>
                <a:cubicBezTo>
                  <a:pt x="7463202" y="391652"/>
                  <a:pt x="7437523" y="367773"/>
                  <a:pt x="7453791" y="395003"/>
                </a:cubicBezTo>
                <a:cubicBezTo>
                  <a:pt x="7454869" y="399820"/>
                  <a:pt x="7453841" y="403723"/>
                  <a:pt x="7451939" y="407147"/>
                </a:cubicBezTo>
                <a:lnTo>
                  <a:pt x="7448030" y="412254"/>
                </a:lnTo>
                <a:lnTo>
                  <a:pt x="7455416" y="432021"/>
                </a:lnTo>
                <a:cubicBezTo>
                  <a:pt x="7457991" y="441758"/>
                  <a:pt x="7459699" y="452007"/>
                  <a:pt x="7460479" y="462523"/>
                </a:cubicBezTo>
                <a:cubicBezTo>
                  <a:pt x="7455275" y="464882"/>
                  <a:pt x="7462669" y="473136"/>
                  <a:pt x="7464133" y="477020"/>
                </a:cubicBezTo>
                <a:cubicBezTo>
                  <a:pt x="7460734" y="477060"/>
                  <a:pt x="7459104" y="485663"/>
                  <a:pt x="7461914" y="488716"/>
                </a:cubicBezTo>
                <a:cubicBezTo>
                  <a:pt x="7474065" y="552879"/>
                  <a:pt x="7442314" y="516775"/>
                  <a:pt x="7461353" y="555280"/>
                </a:cubicBezTo>
                <a:cubicBezTo>
                  <a:pt x="7462345" y="561721"/>
                  <a:pt x="7460642" y="566553"/>
                  <a:pt x="7457829" y="570585"/>
                </a:cubicBezTo>
                <a:lnTo>
                  <a:pt x="7450804" y="577839"/>
                </a:lnTo>
                <a:lnTo>
                  <a:pt x="7453309" y="583524"/>
                </a:lnTo>
                <a:cubicBezTo>
                  <a:pt x="7453505" y="604977"/>
                  <a:pt x="7446306" y="611303"/>
                  <a:pt x="7453558" y="623785"/>
                </a:cubicBezTo>
                <a:cubicBezTo>
                  <a:pt x="7438483" y="642230"/>
                  <a:pt x="7452055" y="636019"/>
                  <a:pt x="7454362" y="650049"/>
                </a:cubicBezTo>
                <a:cubicBezTo>
                  <a:pt x="7457368" y="661117"/>
                  <a:pt x="7463152" y="640798"/>
                  <a:pt x="7464006" y="651645"/>
                </a:cubicBezTo>
                <a:cubicBezTo>
                  <a:pt x="7460114" y="663380"/>
                  <a:pt x="7472201" y="662829"/>
                  <a:pt x="7467442" y="675032"/>
                </a:cubicBezTo>
                <a:cubicBezTo>
                  <a:pt x="7458335" y="672068"/>
                  <a:pt x="7469207" y="699114"/>
                  <a:pt x="7461251" y="699956"/>
                </a:cubicBezTo>
                <a:cubicBezTo>
                  <a:pt x="7472628" y="710321"/>
                  <a:pt x="7458614" y="715529"/>
                  <a:pt x="7462119" y="729331"/>
                </a:cubicBezTo>
                <a:cubicBezTo>
                  <a:pt x="7466423" y="735831"/>
                  <a:pt x="7467162" y="740521"/>
                  <a:pt x="7462533" y="746910"/>
                </a:cubicBezTo>
                <a:cubicBezTo>
                  <a:pt x="7483486" y="776851"/>
                  <a:pt x="7463470" y="765024"/>
                  <a:pt x="7471529" y="793043"/>
                </a:cubicBezTo>
                <a:cubicBezTo>
                  <a:pt x="7480002" y="817184"/>
                  <a:pt x="7485500" y="844550"/>
                  <a:pt x="7505730" y="867898"/>
                </a:cubicBezTo>
                <a:cubicBezTo>
                  <a:pt x="7511461" y="872184"/>
                  <a:pt x="7513630" y="882707"/>
                  <a:pt x="7510576" y="891400"/>
                </a:cubicBezTo>
                <a:cubicBezTo>
                  <a:pt x="7510049" y="892894"/>
                  <a:pt x="7509385" y="894278"/>
                  <a:pt x="7508604" y="895508"/>
                </a:cubicBezTo>
                <a:cubicBezTo>
                  <a:pt x="7511698" y="915692"/>
                  <a:pt x="7525520" y="989520"/>
                  <a:pt x="7529143" y="1012510"/>
                </a:cubicBezTo>
                <a:cubicBezTo>
                  <a:pt x="7521781" y="1014371"/>
                  <a:pt x="7535067" y="1025997"/>
                  <a:pt x="7530347" y="1033444"/>
                </a:cubicBezTo>
                <a:cubicBezTo>
                  <a:pt x="7526204" y="1038777"/>
                  <a:pt x="7529270" y="1043549"/>
                  <a:pt x="7529596" y="1049120"/>
                </a:cubicBezTo>
                <a:cubicBezTo>
                  <a:pt x="7526339" y="1056460"/>
                  <a:pt x="7532220" y="1080398"/>
                  <a:pt x="7536437" y="1086639"/>
                </a:cubicBezTo>
                <a:cubicBezTo>
                  <a:pt x="7551094" y="1101553"/>
                  <a:pt x="7540210" y="1135442"/>
                  <a:pt x="7551438" y="1147834"/>
                </a:cubicBezTo>
                <a:cubicBezTo>
                  <a:pt x="7553086" y="1152330"/>
                  <a:pt x="7553752" y="1156729"/>
                  <a:pt x="7553808" y="1161047"/>
                </a:cubicBezTo>
                <a:lnTo>
                  <a:pt x="7552572" y="1173130"/>
                </a:lnTo>
                <a:lnTo>
                  <a:pt x="7549434" y="1176566"/>
                </a:lnTo>
                <a:lnTo>
                  <a:pt x="7550211" y="1183950"/>
                </a:lnTo>
                <a:lnTo>
                  <a:pt x="7549733" y="1186066"/>
                </a:lnTo>
                <a:cubicBezTo>
                  <a:pt x="7548807" y="1190108"/>
                  <a:pt x="7548001" y="1194099"/>
                  <a:pt x="7547683" y="1198047"/>
                </a:cubicBezTo>
                <a:cubicBezTo>
                  <a:pt x="7563423" y="1192855"/>
                  <a:pt x="7547566" y="1230782"/>
                  <a:pt x="7560295" y="1219849"/>
                </a:cubicBezTo>
                <a:cubicBezTo>
                  <a:pt x="7561281" y="1240644"/>
                  <a:pt x="7573138" y="1224782"/>
                  <a:pt x="7561835" y="1249779"/>
                </a:cubicBezTo>
                <a:cubicBezTo>
                  <a:pt x="7574707" y="1282065"/>
                  <a:pt x="7569916" y="1332957"/>
                  <a:pt x="7589445" y="1358245"/>
                </a:cubicBezTo>
                <a:cubicBezTo>
                  <a:pt x="7581989" y="1355103"/>
                  <a:pt x="7576204" y="1368711"/>
                  <a:pt x="7579904" y="1378136"/>
                </a:cubicBezTo>
                <a:cubicBezTo>
                  <a:pt x="7550647" y="1367117"/>
                  <a:pt x="7606267" y="1415404"/>
                  <a:pt x="7586303" y="1423699"/>
                </a:cubicBezTo>
                <a:cubicBezTo>
                  <a:pt x="7604838" y="1424108"/>
                  <a:pt x="7636267" y="1466352"/>
                  <a:pt x="7621059" y="1486236"/>
                </a:cubicBezTo>
                <a:cubicBezTo>
                  <a:pt x="7624771" y="1516526"/>
                  <a:pt x="7640092" y="1537976"/>
                  <a:pt x="7633966" y="1569734"/>
                </a:cubicBezTo>
                <a:cubicBezTo>
                  <a:pt x="7636447" y="1570719"/>
                  <a:pt x="7638522" y="1572334"/>
                  <a:pt x="7640304" y="1574384"/>
                </a:cubicBezTo>
                <a:lnTo>
                  <a:pt x="7644628" y="1581242"/>
                </a:lnTo>
                <a:lnTo>
                  <a:pt x="7644313" y="1582567"/>
                </a:lnTo>
                <a:cubicBezTo>
                  <a:pt x="7644257" y="1587776"/>
                  <a:pt x="7645302" y="1590443"/>
                  <a:pt x="7646831" y="1591983"/>
                </a:cubicBezTo>
                <a:cubicBezTo>
                  <a:pt x="7647577" y="1592347"/>
                  <a:pt x="7648323" y="1592711"/>
                  <a:pt x="7649069" y="1593074"/>
                </a:cubicBezTo>
                <a:lnTo>
                  <a:pt x="7651326" y="1599230"/>
                </a:lnTo>
                <a:lnTo>
                  <a:pt x="7657195" y="1610539"/>
                </a:lnTo>
                <a:lnTo>
                  <a:pt x="7656957" y="1613422"/>
                </a:lnTo>
                <a:lnTo>
                  <a:pt x="7663730" y="1631673"/>
                </a:lnTo>
                <a:lnTo>
                  <a:pt x="7663189" y="1632289"/>
                </a:lnTo>
                <a:cubicBezTo>
                  <a:pt x="7662131" y="1634085"/>
                  <a:pt x="7661641" y="1636199"/>
                  <a:pt x="7662326" y="1639024"/>
                </a:cubicBezTo>
                <a:cubicBezTo>
                  <a:pt x="7651979" y="1640024"/>
                  <a:pt x="7659188" y="1642819"/>
                  <a:pt x="7662125" y="1651067"/>
                </a:cubicBezTo>
                <a:cubicBezTo>
                  <a:pt x="7646711" y="1654462"/>
                  <a:pt x="7660667" y="1674670"/>
                  <a:pt x="7653812" y="1683345"/>
                </a:cubicBezTo>
                <a:cubicBezTo>
                  <a:pt x="7656316" y="1689330"/>
                  <a:pt x="7658683" y="1695719"/>
                  <a:pt x="7660803" y="1702414"/>
                </a:cubicBezTo>
                <a:lnTo>
                  <a:pt x="7661867" y="1756201"/>
                </a:lnTo>
                <a:lnTo>
                  <a:pt x="7649453" y="1812530"/>
                </a:lnTo>
                <a:cubicBezTo>
                  <a:pt x="7649183" y="1833366"/>
                  <a:pt x="7644573" y="1851408"/>
                  <a:pt x="7647823" y="1869041"/>
                </a:cubicBezTo>
                <a:cubicBezTo>
                  <a:pt x="7644238" y="1876204"/>
                  <a:pt x="7642789" y="1882956"/>
                  <a:pt x="7648156" y="1889503"/>
                </a:cubicBezTo>
                <a:cubicBezTo>
                  <a:pt x="7646365" y="1908946"/>
                  <a:pt x="7638702" y="1913653"/>
                  <a:pt x="7644679" y="1925974"/>
                </a:cubicBezTo>
                <a:cubicBezTo>
                  <a:pt x="7632281" y="1936898"/>
                  <a:pt x="7637013" y="1937545"/>
                  <a:pt x="7640564" y="1942678"/>
                </a:cubicBezTo>
                <a:lnTo>
                  <a:pt x="7640816" y="1943410"/>
                </a:lnTo>
                <a:lnTo>
                  <a:pt x="7639044" y="1944904"/>
                </a:lnTo>
                <a:lnTo>
                  <a:pt x="7638223" y="1947993"/>
                </a:lnTo>
                <a:lnTo>
                  <a:pt x="7638752" y="1956430"/>
                </a:lnTo>
                <a:lnTo>
                  <a:pt x="7639407" y="1959603"/>
                </a:lnTo>
                <a:cubicBezTo>
                  <a:pt x="7639690" y="1961788"/>
                  <a:pt x="7639658" y="1963239"/>
                  <a:pt x="7639396" y="1964244"/>
                </a:cubicBezTo>
                <a:lnTo>
                  <a:pt x="7639249" y="1964361"/>
                </a:lnTo>
                <a:lnTo>
                  <a:pt x="7639521" y="1968708"/>
                </a:lnTo>
                <a:cubicBezTo>
                  <a:pt x="7640315" y="1976045"/>
                  <a:pt x="7641402" y="1983186"/>
                  <a:pt x="7642694" y="1989983"/>
                </a:cubicBezTo>
                <a:cubicBezTo>
                  <a:pt x="7634556" y="1995729"/>
                  <a:pt x="7644169" y="2020842"/>
                  <a:pt x="7628828" y="2018094"/>
                </a:cubicBezTo>
                <a:cubicBezTo>
                  <a:pt x="7630116" y="2027262"/>
                  <a:pt x="7636485" y="2032807"/>
                  <a:pt x="7626423" y="2029720"/>
                </a:cubicBezTo>
                <a:cubicBezTo>
                  <a:pt x="7626559" y="2032738"/>
                  <a:pt x="7625703" y="2034598"/>
                  <a:pt x="7624364" y="2035929"/>
                </a:cubicBezTo>
                <a:lnTo>
                  <a:pt x="7623733" y="2036314"/>
                </a:lnTo>
                <a:lnTo>
                  <a:pt x="7626847" y="2056711"/>
                </a:lnTo>
                <a:lnTo>
                  <a:pt x="7626090" y="2059419"/>
                </a:lnTo>
                <a:lnTo>
                  <a:pt x="7629618" y="2072712"/>
                </a:lnTo>
                <a:lnTo>
                  <a:pt x="7630641" y="2079581"/>
                </a:lnTo>
                <a:lnTo>
                  <a:pt x="7632577" y="2081522"/>
                </a:lnTo>
                <a:cubicBezTo>
                  <a:pt x="7633753" y="2083617"/>
                  <a:pt x="7634261" y="2086620"/>
                  <a:pt x="7633251" y="2091658"/>
                </a:cubicBezTo>
                <a:lnTo>
                  <a:pt x="7632707" y="2092825"/>
                </a:lnTo>
                <a:lnTo>
                  <a:pt x="7635575" y="2101184"/>
                </a:lnTo>
                <a:cubicBezTo>
                  <a:pt x="7636900" y="2103876"/>
                  <a:pt x="7638586" y="2106260"/>
                  <a:pt x="7640772" y="2108190"/>
                </a:cubicBezTo>
                <a:cubicBezTo>
                  <a:pt x="7629093" y="2136655"/>
                  <a:pt x="7639778" y="2163513"/>
                  <a:pt x="7637758" y="2194409"/>
                </a:cubicBezTo>
                <a:cubicBezTo>
                  <a:pt x="7619585" y="2207765"/>
                  <a:pt x="7641835" y="2261154"/>
                  <a:pt x="7659453" y="2268824"/>
                </a:cubicBezTo>
                <a:cubicBezTo>
                  <a:pt x="7644015" y="2268997"/>
                  <a:pt x="7665037" y="2307714"/>
                  <a:pt x="7665583" y="2317700"/>
                </a:cubicBezTo>
                <a:cubicBezTo>
                  <a:pt x="7665764" y="2321029"/>
                  <a:pt x="7663671" y="2321166"/>
                  <a:pt x="7657195" y="2315619"/>
                </a:cubicBezTo>
                <a:cubicBezTo>
                  <a:pt x="7658997" y="2326231"/>
                  <a:pt x="7650972" y="2337185"/>
                  <a:pt x="7644431" y="2331209"/>
                </a:cubicBezTo>
                <a:cubicBezTo>
                  <a:pt x="7658433" y="2363448"/>
                  <a:pt x="7644510" y="2411031"/>
                  <a:pt x="7650869" y="2447461"/>
                </a:cubicBezTo>
                <a:cubicBezTo>
                  <a:pt x="7635485" y="2467322"/>
                  <a:pt x="7649719" y="2456555"/>
                  <a:pt x="7646841" y="2477156"/>
                </a:cubicBezTo>
                <a:cubicBezTo>
                  <a:pt x="7661004" y="2471521"/>
                  <a:pt x="7638896" y="2502164"/>
                  <a:pt x="7654880" y="2503292"/>
                </a:cubicBezTo>
                <a:cubicBezTo>
                  <a:pt x="7653849" y="2507005"/>
                  <a:pt x="7652348" y="2510567"/>
                  <a:pt x="7650720" y="2514131"/>
                </a:cubicBezTo>
                <a:lnTo>
                  <a:pt x="7649876" y="2516003"/>
                </a:lnTo>
                <a:lnTo>
                  <a:pt x="7649263" y="2523483"/>
                </a:lnTo>
                <a:lnTo>
                  <a:pt x="7645633" y="2525592"/>
                </a:lnTo>
                <a:lnTo>
                  <a:pt x="7642233" y="2536851"/>
                </a:lnTo>
                <a:cubicBezTo>
                  <a:pt x="7641494" y="2541069"/>
                  <a:pt x="7641323" y="2545607"/>
                  <a:pt x="7642069" y="2550622"/>
                </a:cubicBezTo>
                <a:cubicBezTo>
                  <a:pt x="7648404" y="2562959"/>
                  <a:pt x="7640640" y="2582170"/>
                  <a:pt x="7641110" y="2599544"/>
                </a:cubicBezTo>
                <a:lnTo>
                  <a:pt x="7643071" y="2607523"/>
                </a:lnTo>
                <a:lnTo>
                  <a:pt x="7639801" y="2633566"/>
                </a:lnTo>
                <a:cubicBezTo>
                  <a:pt x="7639166" y="2640978"/>
                  <a:pt x="7638833" y="2648672"/>
                  <a:pt x="7639065" y="2656773"/>
                </a:cubicBezTo>
                <a:lnTo>
                  <a:pt x="7640624" y="2671810"/>
                </a:lnTo>
                <a:lnTo>
                  <a:pt x="7639332" y="2675751"/>
                </a:lnTo>
                <a:cubicBezTo>
                  <a:pt x="7639476" y="2682617"/>
                  <a:pt x="7644027" y="2691703"/>
                  <a:pt x="7638498" y="2690893"/>
                </a:cubicBezTo>
                <a:lnTo>
                  <a:pt x="7640415" y="2698606"/>
                </a:lnTo>
                <a:lnTo>
                  <a:pt x="7636002" y="2706218"/>
                </a:lnTo>
                <a:cubicBezTo>
                  <a:pt x="7634978" y="2707053"/>
                  <a:pt x="7633887" y="2707679"/>
                  <a:pt x="7632770" y="2708079"/>
                </a:cubicBezTo>
                <a:lnTo>
                  <a:pt x="7634220" y="2718854"/>
                </a:lnTo>
                <a:lnTo>
                  <a:pt x="7631061" y="2727688"/>
                </a:lnTo>
                <a:lnTo>
                  <a:pt x="7633127" y="2735389"/>
                </a:lnTo>
                <a:lnTo>
                  <a:pt x="7632661" y="2738584"/>
                </a:lnTo>
                <a:lnTo>
                  <a:pt x="7631098" y="2746529"/>
                </a:lnTo>
                <a:cubicBezTo>
                  <a:pt x="7630002" y="2750602"/>
                  <a:pt x="7628681" y="2755160"/>
                  <a:pt x="7627624" y="2760235"/>
                </a:cubicBezTo>
                <a:lnTo>
                  <a:pt x="7627140" y="2764511"/>
                </a:lnTo>
                <a:lnTo>
                  <a:pt x="7621827" y="2773820"/>
                </a:lnTo>
                <a:cubicBezTo>
                  <a:pt x="7617811" y="2780593"/>
                  <a:pt x="7615104" y="2785923"/>
                  <a:pt x="7617284" y="2791840"/>
                </a:cubicBezTo>
                <a:cubicBezTo>
                  <a:pt x="7612094" y="2801924"/>
                  <a:pt x="7597550" y="2808970"/>
                  <a:pt x="7601430" y="2823567"/>
                </a:cubicBezTo>
                <a:cubicBezTo>
                  <a:pt x="7594841" y="2819137"/>
                  <a:pt x="7600633" y="2839778"/>
                  <a:pt x="7593865" y="2842217"/>
                </a:cubicBezTo>
                <a:cubicBezTo>
                  <a:pt x="7588415" y="2843342"/>
                  <a:pt x="7588901" y="2849866"/>
                  <a:pt x="7586893" y="2854834"/>
                </a:cubicBezTo>
                <a:cubicBezTo>
                  <a:pt x="7581327" y="2858374"/>
                  <a:pt x="7576244" y="2883372"/>
                  <a:pt x="7577046" y="2892075"/>
                </a:cubicBezTo>
                <a:cubicBezTo>
                  <a:pt x="7582584" y="2916606"/>
                  <a:pt x="7560175" y="2936338"/>
                  <a:pt x="7564026" y="2955950"/>
                </a:cubicBezTo>
                <a:cubicBezTo>
                  <a:pt x="7563501" y="2961086"/>
                  <a:pt x="7562240" y="2965343"/>
                  <a:pt x="7560529" y="2969031"/>
                </a:cubicBezTo>
                <a:lnTo>
                  <a:pt x="7554631" y="2978222"/>
                </a:lnTo>
                <a:lnTo>
                  <a:pt x="7550747" y="2978564"/>
                </a:lnTo>
                <a:lnTo>
                  <a:pt x="7548359" y="2985429"/>
                </a:lnTo>
                <a:lnTo>
                  <a:pt x="7547120" y="2986826"/>
                </a:lnTo>
                <a:cubicBezTo>
                  <a:pt x="7544741" y="2989483"/>
                  <a:pt x="7542480" y="2992194"/>
                  <a:pt x="7540621" y="2995267"/>
                </a:cubicBezTo>
                <a:cubicBezTo>
                  <a:pt x="7555200" y="3003715"/>
                  <a:pt x="7527208" y="3022799"/>
                  <a:pt x="7541739" y="3023946"/>
                </a:cubicBezTo>
                <a:cubicBezTo>
                  <a:pt x="7534059" y="3042303"/>
                  <a:pt x="7549904" y="3038579"/>
                  <a:pt x="7530781" y="3050462"/>
                </a:cubicBezTo>
                <a:cubicBezTo>
                  <a:pt x="7527838" y="3088204"/>
                  <a:pt x="7503338" y="3127251"/>
                  <a:pt x="7508515" y="3164510"/>
                </a:cubicBezTo>
                <a:cubicBezTo>
                  <a:pt x="7503888" y="3155782"/>
                  <a:pt x="7493770" y="3162549"/>
                  <a:pt x="7492866" y="3173520"/>
                </a:cubicBezTo>
                <a:cubicBezTo>
                  <a:pt x="7474179" y="3140376"/>
                  <a:pt x="7498581" y="3226463"/>
                  <a:pt x="7479395" y="3217191"/>
                </a:cubicBezTo>
                <a:cubicBezTo>
                  <a:pt x="7493905" y="3232643"/>
                  <a:pt x="7501608" y="3293915"/>
                  <a:pt x="7481475" y="3298298"/>
                </a:cubicBezTo>
                <a:cubicBezTo>
                  <a:pt x="7472089" y="3326890"/>
                  <a:pt x="7475493" y="3357480"/>
                  <a:pt x="7457722" y="3379292"/>
                </a:cubicBezTo>
                <a:cubicBezTo>
                  <a:pt x="7459285" y="3382143"/>
                  <a:pt x="7460273" y="3385199"/>
                  <a:pt x="7460850" y="3388381"/>
                </a:cubicBezTo>
                <a:lnTo>
                  <a:pt x="7461482" y="3397694"/>
                </a:lnTo>
                <a:lnTo>
                  <a:pt x="7460695" y="3398556"/>
                </a:lnTo>
                <a:cubicBezTo>
                  <a:pt x="7458532" y="3402904"/>
                  <a:pt x="7458275" y="3406007"/>
                  <a:pt x="7458858" y="3408553"/>
                </a:cubicBezTo>
                <a:lnTo>
                  <a:pt x="7460185" y="3411299"/>
                </a:lnTo>
                <a:lnTo>
                  <a:pt x="7459468" y="3418333"/>
                </a:lnTo>
                <a:lnTo>
                  <a:pt x="7459515" y="3432662"/>
                </a:lnTo>
                <a:lnTo>
                  <a:pt x="7458154" y="3434902"/>
                </a:lnTo>
                <a:lnTo>
                  <a:pt x="7456091" y="3455825"/>
                </a:lnTo>
                <a:cubicBezTo>
                  <a:pt x="7455865" y="3455850"/>
                  <a:pt x="7455638" y="3455877"/>
                  <a:pt x="7455413" y="3455903"/>
                </a:cubicBezTo>
                <a:cubicBezTo>
                  <a:pt x="7453843" y="3456557"/>
                  <a:pt x="7452596" y="3457940"/>
                  <a:pt x="7451989" y="3460886"/>
                </a:cubicBezTo>
                <a:cubicBezTo>
                  <a:pt x="7443388" y="3453296"/>
                  <a:pt x="7447961" y="3461529"/>
                  <a:pt x="7446929" y="3470886"/>
                </a:cubicBezTo>
                <a:cubicBezTo>
                  <a:pt x="7433341" y="3461186"/>
                  <a:pt x="7436171" y="3489615"/>
                  <a:pt x="7427213" y="3491353"/>
                </a:cubicBezTo>
                <a:cubicBezTo>
                  <a:pt x="7426761" y="3498443"/>
                  <a:pt x="7426037" y="3505767"/>
                  <a:pt x="7424990" y="3513143"/>
                </a:cubicBezTo>
                <a:lnTo>
                  <a:pt x="7424186" y="3517424"/>
                </a:lnTo>
                <a:cubicBezTo>
                  <a:pt x="7424132" y="3517438"/>
                  <a:pt x="7424077" y="3517453"/>
                  <a:pt x="7424024" y="3517467"/>
                </a:cubicBezTo>
                <a:cubicBezTo>
                  <a:pt x="7423536" y="3518305"/>
                  <a:pt x="7423153" y="3519678"/>
                  <a:pt x="7422883" y="3521896"/>
                </a:cubicBezTo>
                <a:lnTo>
                  <a:pt x="7422723" y="3525229"/>
                </a:lnTo>
                <a:lnTo>
                  <a:pt x="7421163" y="3533534"/>
                </a:lnTo>
                <a:lnTo>
                  <a:pt x="7419650" y="3536108"/>
                </a:lnTo>
                <a:lnTo>
                  <a:pt x="7417640" y="3536718"/>
                </a:lnTo>
                <a:lnTo>
                  <a:pt x="7417697" y="3537534"/>
                </a:lnTo>
                <a:cubicBezTo>
                  <a:pt x="7419749" y="3544077"/>
                  <a:pt x="7423989" y="3546875"/>
                  <a:pt x="7409814" y="3551598"/>
                </a:cubicBezTo>
                <a:cubicBezTo>
                  <a:pt x="7412376" y="3566128"/>
                  <a:pt x="7404108" y="3567090"/>
                  <a:pt x="7397719" y="3584844"/>
                </a:cubicBezTo>
                <a:cubicBezTo>
                  <a:pt x="7401116" y="3593573"/>
                  <a:pt x="7398130" y="3599358"/>
                  <a:pt x="7393057" y="3604546"/>
                </a:cubicBezTo>
                <a:cubicBezTo>
                  <a:pt x="7391792" y="3622895"/>
                  <a:pt x="7383125" y="3638008"/>
                  <a:pt x="7377811" y="3657793"/>
                </a:cubicBezTo>
                <a:cubicBezTo>
                  <a:pt x="7379886" y="3680874"/>
                  <a:pt x="7366255" y="3689531"/>
                  <a:pt x="7360624" y="3710685"/>
                </a:cubicBezTo>
                <a:cubicBezTo>
                  <a:pt x="7367950" y="3731637"/>
                  <a:pt x="7347999" y="3723947"/>
                  <a:pt x="7341489" y="3734006"/>
                </a:cubicBezTo>
                <a:lnTo>
                  <a:pt x="7340478" y="3737028"/>
                </a:lnTo>
                <a:lnTo>
                  <a:pt x="7340489" y="3745476"/>
                </a:lnTo>
                <a:lnTo>
                  <a:pt x="7340950" y="3748687"/>
                </a:lnTo>
                <a:cubicBezTo>
                  <a:pt x="7341098" y="3750887"/>
                  <a:pt x="7340976" y="3752333"/>
                  <a:pt x="7340653" y="3753314"/>
                </a:cubicBezTo>
                <a:lnTo>
                  <a:pt x="7340500" y="3753419"/>
                </a:lnTo>
                <a:lnTo>
                  <a:pt x="7340506" y="3757774"/>
                </a:lnTo>
                <a:cubicBezTo>
                  <a:pt x="7340847" y="3765147"/>
                  <a:pt x="7341495" y="3772345"/>
                  <a:pt x="7342369" y="3779218"/>
                </a:cubicBezTo>
                <a:cubicBezTo>
                  <a:pt x="7333890" y="3784348"/>
                  <a:pt x="7341949" y="3810090"/>
                  <a:pt x="7326800" y="3806225"/>
                </a:cubicBezTo>
                <a:cubicBezTo>
                  <a:pt x="7327524" y="3815461"/>
                  <a:pt x="7333545" y="3821456"/>
                  <a:pt x="7323686" y="3817640"/>
                </a:cubicBezTo>
                <a:cubicBezTo>
                  <a:pt x="7323637" y="3820659"/>
                  <a:pt x="7322668" y="3822449"/>
                  <a:pt x="7321247" y="3823678"/>
                </a:cubicBezTo>
                <a:lnTo>
                  <a:pt x="7320595" y="3824018"/>
                </a:lnTo>
                <a:lnTo>
                  <a:pt x="7322453" y="3844579"/>
                </a:lnTo>
                <a:lnTo>
                  <a:pt x="7321532" y="3847225"/>
                </a:lnTo>
                <a:lnTo>
                  <a:pt x="7324238" y="3860736"/>
                </a:lnTo>
                <a:lnTo>
                  <a:pt x="7324840" y="3867658"/>
                </a:lnTo>
                <a:lnTo>
                  <a:pt x="7326655" y="3869733"/>
                </a:lnTo>
                <a:cubicBezTo>
                  <a:pt x="7327701" y="3871909"/>
                  <a:pt x="7328023" y="3874942"/>
                  <a:pt x="7326706" y="3879891"/>
                </a:cubicBezTo>
                <a:lnTo>
                  <a:pt x="7326093" y="3881013"/>
                </a:lnTo>
                <a:lnTo>
                  <a:pt x="7328442" y="3889558"/>
                </a:lnTo>
                <a:cubicBezTo>
                  <a:pt x="7329602" y="3892339"/>
                  <a:pt x="7331138" y="3894839"/>
                  <a:pt x="7333203" y="3896924"/>
                </a:cubicBezTo>
                <a:cubicBezTo>
                  <a:pt x="7319795" y="3924445"/>
                  <a:pt x="7328820" y="3952004"/>
                  <a:pt x="7324908" y="3982658"/>
                </a:cubicBezTo>
                <a:cubicBezTo>
                  <a:pt x="7325522" y="4017325"/>
                  <a:pt x="7327874" y="4041416"/>
                  <a:pt x="7327588" y="4064228"/>
                </a:cubicBezTo>
                <a:cubicBezTo>
                  <a:pt x="7328735" y="4074940"/>
                  <a:pt x="7329351" y="4153102"/>
                  <a:pt x="7323186" y="4146664"/>
                </a:cubicBezTo>
                <a:cubicBezTo>
                  <a:pt x="7335189" y="4179829"/>
                  <a:pt x="7318370" y="4199117"/>
                  <a:pt x="7322488" y="4235901"/>
                </a:cubicBezTo>
                <a:cubicBezTo>
                  <a:pt x="7305909" y="4254573"/>
                  <a:pt x="7320783" y="4244884"/>
                  <a:pt x="7316645" y="4265209"/>
                </a:cubicBezTo>
                <a:cubicBezTo>
                  <a:pt x="7331133" y="4260631"/>
                  <a:pt x="7307179" y="4289560"/>
                  <a:pt x="7323069" y="4291857"/>
                </a:cubicBezTo>
                <a:cubicBezTo>
                  <a:pt x="7321814" y="4295483"/>
                  <a:pt x="7320095" y="4298923"/>
                  <a:pt x="7318251" y="4302359"/>
                </a:cubicBezTo>
                <a:lnTo>
                  <a:pt x="7317295" y="4304161"/>
                </a:lnTo>
                <a:lnTo>
                  <a:pt x="7316223" y="4311573"/>
                </a:lnTo>
                <a:lnTo>
                  <a:pt x="7312469" y="4313411"/>
                </a:lnTo>
                <a:lnTo>
                  <a:pt x="7306447" y="4403491"/>
                </a:lnTo>
                <a:cubicBezTo>
                  <a:pt x="7308849" y="4411399"/>
                  <a:pt x="7308497" y="4436984"/>
                  <a:pt x="7303688" y="4442497"/>
                </a:cubicBezTo>
                <a:cubicBezTo>
                  <a:pt x="7302637" y="4447969"/>
                  <a:pt x="7304327" y="4453942"/>
                  <a:pt x="7299181" y="4457128"/>
                </a:cubicBezTo>
                <a:cubicBezTo>
                  <a:pt x="7296154" y="4469016"/>
                  <a:pt x="7289197" y="4496240"/>
                  <a:pt x="7285530" y="4513823"/>
                </a:cubicBezTo>
                <a:cubicBezTo>
                  <a:pt x="7288769" y="4518560"/>
                  <a:pt x="7287100" y="4524649"/>
                  <a:pt x="7284412" y="4532609"/>
                </a:cubicBezTo>
                <a:lnTo>
                  <a:pt x="7282601" y="4540125"/>
                </a:lnTo>
                <a:lnTo>
                  <a:pt x="7291785" y="4563650"/>
                </a:lnTo>
                <a:lnTo>
                  <a:pt x="7284191" y="4636427"/>
                </a:lnTo>
                <a:lnTo>
                  <a:pt x="7292797" y="4672055"/>
                </a:lnTo>
                <a:cubicBezTo>
                  <a:pt x="7294304" y="4686552"/>
                  <a:pt x="7294421" y="4700466"/>
                  <a:pt x="7295425" y="4713953"/>
                </a:cubicBezTo>
                <a:cubicBezTo>
                  <a:pt x="7296104" y="4744441"/>
                  <a:pt x="7280378" y="4723911"/>
                  <a:pt x="7292574" y="4762180"/>
                </a:cubicBezTo>
                <a:cubicBezTo>
                  <a:pt x="7286719" y="4766152"/>
                  <a:pt x="7286266" y="4770971"/>
                  <a:pt x="7288689" y="4779168"/>
                </a:cubicBezTo>
                <a:cubicBezTo>
                  <a:pt x="7288592" y="4793971"/>
                  <a:pt x="7274303" y="4792486"/>
                  <a:pt x="7282355" y="4807636"/>
                </a:cubicBezTo>
                <a:cubicBezTo>
                  <a:pt x="7278556" y="4806204"/>
                  <a:pt x="7277539" y="4813202"/>
                  <a:pt x="7276505" y="4819678"/>
                </a:cubicBezTo>
                <a:lnTo>
                  <a:pt x="7273752" y="4823797"/>
                </a:lnTo>
                <a:lnTo>
                  <a:pt x="7283683" y="4847794"/>
                </a:lnTo>
                <a:cubicBezTo>
                  <a:pt x="7296832" y="4890479"/>
                  <a:pt x="7302379" y="4941877"/>
                  <a:pt x="7311552" y="4978326"/>
                </a:cubicBezTo>
                <a:cubicBezTo>
                  <a:pt x="7284161" y="4998846"/>
                  <a:pt x="7309660" y="4989594"/>
                  <a:pt x="7304880" y="5015024"/>
                </a:cubicBezTo>
                <a:cubicBezTo>
                  <a:pt x="7330355" y="5012307"/>
                  <a:pt x="7291032" y="5044485"/>
                  <a:pt x="7319932" y="5050993"/>
                </a:cubicBezTo>
                <a:cubicBezTo>
                  <a:pt x="7318148" y="5055414"/>
                  <a:pt x="7315506" y="5059493"/>
                  <a:pt x="7312641" y="5063537"/>
                </a:cubicBezTo>
                <a:lnTo>
                  <a:pt x="7311153" y="5065661"/>
                </a:lnTo>
                <a:lnTo>
                  <a:pt x="7310197" y="5075032"/>
                </a:lnTo>
                <a:lnTo>
                  <a:pt x="7303683" y="5076576"/>
                </a:lnTo>
                <a:lnTo>
                  <a:pt x="7297768" y="5089898"/>
                </a:lnTo>
                <a:cubicBezTo>
                  <a:pt x="7296519" y="5095057"/>
                  <a:pt x="7296302" y="5100805"/>
                  <a:pt x="7297750" y="5107454"/>
                </a:cubicBezTo>
                <a:cubicBezTo>
                  <a:pt x="7309447" y="5125240"/>
                  <a:pt x="7295812" y="5147341"/>
                  <a:pt x="7297014" y="5169708"/>
                </a:cubicBezTo>
                <a:lnTo>
                  <a:pt x="7300719" y="5180532"/>
                </a:lnTo>
                <a:lnTo>
                  <a:pt x="7295705" y="5210620"/>
                </a:lnTo>
                <a:lnTo>
                  <a:pt x="7296901" y="5212749"/>
                </a:lnTo>
                <a:cubicBezTo>
                  <a:pt x="7296704" y="5218058"/>
                  <a:pt x="7294377" y="5228574"/>
                  <a:pt x="7294523" y="5242477"/>
                </a:cubicBezTo>
                <a:lnTo>
                  <a:pt x="7297776" y="5296160"/>
                </a:lnTo>
                <a:lnTo>
                  <a:pt x="7289955" y="5304499"/>
                </a:lnTo>
                <a:lnTo>
                  <a:pt x="7286210" y="5305374"/>
                </a:lnTo>
                <a:lnTo>
                  <a:pt x="7286995" y="5320092"/>
                </a:lnTo>
                <a:lnTo>
                  <a:pt x="7281550" y="5330613"/>
                </a:lnTo>
                <a:lnTo>
                  <a:pt x="7285354" y="5340890"/>
                </a:lnTo>
                <a:lnTo>
                  <a:pt x="7281914" y="5354491"/>
                </a:lnTo>
                <a:cubicBezTo>
                  <a:pt x="7280017" y="5359352"/>
                  <a:pt x="7277725" y="5364763"/>
                  <a:pt x="7275918" y="5370917"/>
                </a:cubicBezTo>
                <a:lnTo>
                  <a:pt x="7267655" y="5384350"/>
                </a:lnTo>
                <a:lnTo>
                  <a:pt x="7263791" y="5406610"/>
                </a:lnTo>
                <a:cubicBezTo>
                  <a:pt x="7260956" y="5423841"/>
                  <a:pt x="7257650" y="5440271"/>
                  <a:pt x="7251522" y="5456222"/>
                </a:cubicBezTo>
                <a:cubicBezTo>
                  <a:pt x="7253699" y="5469913"/>
                  <a:pt x="7252931" y="5482529"/>
                  <a:pt x="7242311" y="5493751"/>
                </a:cubicBezTo>
                <a:cubicBezTo>
                  <a:pt x="7236636" y="5529727"/>
                  <a:pt x="7245809" y="5539513"/>
                  <a:pt x="7231835" y="5561252"/>
                </a:cubicBezTo>
                <a:cubicBezTo>
                  <a:pt x="7236311" y="5568555"/>
                  <a:pt x="7238499" y="5573475"/>
                  <a:pt x="7239152" y="5577121"/>
                </a:cubicBezTo>
                <a:cubicBezTo>
                  <a:pt x="7241111" y="5588065"/>
                  <a:pt x="7229268" y="5587525"/>
                  <a:pt x="7224043" y="5605355"/>
                </a:cubicBezTo>
                <a:cubicBezTo>
                  <a:pt x="7216774" y="5624244"/>
                  <a:pt x="7213225" y="5590845"/>
                  <a:pt x="7209229" y="5609118"/>
                </a:cubicBezTo>
                <a:cubicBezTo>
                  <a:pt x="7212098" y="5628346"/>
                  <a:pt x="7194168" y="5628785"/>
                  <a:pt x="7198222" y="5648700"/>
                </a:cubicBezTo>
                <a:cubicBezTo>
                  <a:pt x="7212577" y="5642705"/>
                  <a:pt x="7189541" y="5689259"/>
                  <a:pt x="7201221" y="5689771"/>
                </a:cubicBezTo>
                <a:cubicBezTo>
                  <a:pt x="7181618" y="5708428"/>
                  <a:pt x="7201258" y="5715573"/>
                  <a:pt x="7192555" y="5739098"/>
                </a:cubicBezTo>
                <a:cubicBezTo>
                  <a:pt x="7184486" y="5750478"/>
                  <a:pt x="7182208" y="5758416"/>
                  <a:pt x="7187522" y="5768603"/>
                </a:cubicBezTo>
                <a:cubicBezTo>
                  <a:pt x="7148692" y="5821144"/>
                  <a:pt x="7181577" y="5799065"/>
                  <a:pt x="7162500" y="5846928"/>
                </a:cubicBezTo>
                <a:lnTo>
                  <a:pt x="7160827" y="5850799"/>
                </a:lnTo>
                <a:lnTo>
                  <a:pt x="7163312" y="5866636"/>
                </a:lnTo>
                <a:cubicBezTo>
                  <a:pt x="7163884" y="5867070"/>
                  <a:pt x="7164455" y="5867505"/>
                  <a:pt x="7165029" y="5867939"/>
                </a:cubicBezTo>
                <a:lnTo>
                  <a:pt x="7142501" y="5914339"/>
                </a:lnTo>
                <a:lnTo>
                  <a:pt x="7143151" y="5921221"/>
                </a:lnTo>
                <a:lnTo>
                  <a:pt x="7123808" y="5950546"/>
                </a:lnTo>
                <a:lnTo>
                  <a:pt x="7116299" y="5966186"/>
                </a:lnTo>
                <a:lnTo>
                  <a:pt x="7106117" y="5983669"/>
                </a:lnTo>
                <a:lnTo>
                  <a:pt x="7109622" y="5995569"/>
                </a:lnTo>
                <a:cubicBezTo>
                  <a:pt x="7114727" y="6023526"/>
                  <a:pt x="7092983" y="6067450"/>
                  <a:pt x="7116605" y="6077139"/>
                </a:cubicBezTo>
                <a:cubicBezTo>
                  <a:pt x="7102148" y="6089933"/>
                  <a:pt x="7125501" y="6101908"/>
                  <a:pt x="7127573" y="6115892"/>
                </a:cubicBezTo>
                <a:cubicBezTo>
                  <a:pt x="7118381" y="6127056"/>
                  <a:pt x="7126331" y="6132595"/>
                  <a:pt x="7128098" y="6142737"/>
                </a:cubicBezTo>
                <a:cubicBezTo>
                  <a:pt x="7122429" y="6147329"/>
                  <a:pt x="7122724" y="6155912"/>
                  <a:pt x="7129375" y="6158833"/>
                </a:cubicBezTo>
                <a:cubicBezTo>
                  <a:pt x="7144709" y="6154689"/>
                  <a:pt x="7137060" y="6184499"/>
                  <a:pt x="7147635" y="6186714"/>
                </a:cubicBezTo>
                <a:cubicBezTo>
                  <a:pt x="7149842" y="6204016"/>
                  <a:pt x="7136414" y="6279145"/>
                  <a:pt x="7153343" y="6291871"/>
                </a:cubicBezTo>
                <a:cubicBezTo>
                  <a:pt x="7161381" y="6326852"/>
                  <a:pt x="7134450" y="6377408"/>
                  <a:pt x="7134923" y="6392273"/>
                </a:cubicBezTo>
                <a:cubicBezTo>
                  <a:pt x="7103997" y="6407024"/>
                  <a:pt x="7185503" y="6478818"/>
                  <a:pt x="7187236" y="6541940"/>
                </a:cubicBezTo>
                <a:cubicBezTo>
                  <a:pt x="7184250" y="6550446"/>
                  <a:pt x="7184290" y="6554993"/>
                  <a:pt x="7191340" y="6557275"/>
                </a:cubicBezTo>
                <a:cubicBezTo>
                  <a:pt x="7195412" y="6573685"/>
                  <a:pt x="7202070" y="6606060"/>
                  <a:pt x="7211670" y="6640404"/>
                </a:cubicBezTo>
                <a:cubicBezTo>
                  <a:pt x="7219591" y="6666216"/>
                  <a:pt x="7212698" y="6793331"/>
                  <a:pt x="7221085" y="6827708"/>
                </a:cubicBezTo>
                <a:lnTo>
                  <a:pt x="7227698" y="6857999"/>
                </a:lnTo>
                <a:lnTo>
                  <a:pt x="0" y="6857999"/>
                </a:lnTo>
                <a:close/>
              </a:path>
            </a:pathLst>
          </a:cu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DEE16C75-CA47-B666-A370-81F378A0B229}"/>
              </a:ext>
            </a:extLst>
          </p:cNvPr>
          <p:cNvSpPr txBox="1"/>
          <p:nvPr/>
        </p:nvSpPr>
        <p:spPr>
          <a:xfrm>
            <a:off x="8411724" y="1935678"/>
            <a:ext cx="303414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Hur kan vi tjäna pengar för att bekosta fler cuper. På sikt kommer mer pengar att behövas.</a:t>
            </a:r>
          </a:p>
          <a:p>
            <a:endParaRPr lang="sv-SE" dirty="0"/>
          </a:p>
          <a:p>
            <a:r>
              <a:rPr lang="sv-SE" dirty="0"/>
              <a:t>I år betalar </a:t>
            </a:r>
            <a:r>
              <a:rPr lang="sv-SE" dirty="0" err="1"/>
              <a:t>Barosen</a:t>
            </a:r>
            <a:r>
              <a:rPr lang="sv-SE" dirty="0"/>
              <a:t> bygg vårt deltagande i </a:t>
            </a:r>
            <a:r>
              <a:rPr lang="sv-SE" dirty="0" err="1"/>
              <a:t>Pilsbo</a:t>
            </a:r>
            <a:r>
              <a:rPr lang="sv-SE" dirty="0"/>
              <a:t> cupen.</a:t>
            </a:r>
          </a:p>
          <a:p>
            <a:endParaRPr lang="sv-SE" dirty="0"/>
          </a:p>
          <a:p>
            <a:r>
              <a:rPr lang="sv-SE" dirty="0"/>
              <a:t>Någon som vill hjälpa till genom att arrangera försäljning?</a:t>
            </a:r>
          </a:p>
          <a:p>
            <a:endParaRPr lang="sv-SE" dirty="0"/>
          </a:p>
          <a:p>
            <a:r>
              <a:rPr lang="sv-SE" dirty="0"/>
              <a:t>Andra förslag?</a:t>
            </a:r>
          </a:p>
        </p:txBody>
      </p:sp>
    </p:spTree>
    <p:extLst>
      <p:ext uri="{BB962C8B-B14F-4D97-AF65-F5344CB8AC3E}">
        <p14:creationId xmlns:p14="http://schemas.microsoft.com/office/powerpoint/2010/main" val="2833009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470</Words>
  <Application>Microsoft Office PowerPoint</Application>
  <PresentationFormat>Bredbild</PresentationFormat>
  <Paragraphs>95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Jonas Lööw Lundström</dc:creator>
  <cp:lastModifiedBy>Jonas Lööw Lundström</cp:lastModifiedBy>
  <cp:revision>5</cp:revision>
  <dcterms:created xsi:type="dcterms:W3CDTF">2023-03-14T06:36:31Z</dcterms:created>
  <dcterms:modified xsi:type="dcterms:W3CDTF">2023-03-14T10:07:33Z</dcterms:modified>
</cp:coreProperties>
</file>