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00" r:id="rId2"/>
    <p:sldId id="325" r:id="rId3"/>
    <p:sldId id="317" r:id="rId4"/>
    <p:sldId id="318" r:id="rId5"/>
    <p:sldId id="319" r:id="rId6"/>
    <p:sldId id="320" r:id="rId7"/>
    <p:sldId id="321" r:id="rId8"/>
    <p:sldId id="324" r:id="rId9"/>
    <p:sldId id="322" r:id="rId10"/>
    <p:sldId id="323" r:id="rId11"/>
    <p:sldId id="326" r:id="rId12"/>
    <p:sldId id="316"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2D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D2BB1A-796D-4266-A01C-44706C3B32C7}" v="55" dt="2021-09-06T06:54:36.6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45" autoAdjust="0"/>
    <p:restoredTop sz="93555" autoAdjust="0"/>
  </p:normalViewPr>
  <p:slideViewPr>
    <p:cSldViewPr snapToGrid="0">
      <p:cViewPr varScale="1">
        <p:scale>
          <a:sx n="103" d="100"/>
          <a:sy n="103" d="100"/>
        </p:scale>
        <p:origin x="912"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rik Blom" userId="0f109d1c-0774-4568-aa5d-bb8ffaeb77b7" providerId="ADAL" clId="{CAAB0530-3B0B-4454-8748-345B9084BCC0}"/>
    <pc:docChg chg="undo custSel mod addSld delSld modSld sldOrd">
      <pc:chgData name="Henrik Blom" userId="0f109d1c-0774-4568-aa5d-bb8ffaeb77b7" providerId="ADAL" clId="{CAAB0530-3B0B-4454-8748-345B9084BCC0}" dt="2021-03-04T21:11:54.632" v="17375" actId="20577"/>
      <pc:docMkLst>
        <pc:docMk/>
      </pc:docMkLst>
      <pc:sldChg chg="del">
        <pc:chgData name="Henrik Blom" userId="0f109d1c-0774-4568-aa5d-bb8ffaeb77b7" providerId="ADAL" clId="{CAAB0530-3B0B-4454-8748-345B9084BCC0}" dt="2021-01-30T20:45:44.322" v="9263" actId="47"/>
        <pc:sldMkLst>
          <pc:docMk/>
          <pc:sldMk cId="2192955601" sldId="259"/>
        </pc:sldMkLst>
      </pc:sldChg>
      <pc:sldChg chg="del">
        <pc:chgData name="Henrik Blom" userId="0f109d1c-0774-4568-aa5d-bb8ffaeb77b7" providerId="ADAL" clId="{CAAB0530-3B0B-4454-8748-345B9084BCC0}" dt="2021-01-30T20:45:43.142" v="9262" actId="47"/>
        <pc:sldMkLst>
          <pc:docMk/>
          <pc:sldMk cId="1880648814" sldId="260"/>
        </pc:sldMkLst>
      </pc:sldChg>
      <pc:sldChg chg="addSp delSp modSp add mod modNotesTx">
        <pc:chgData name="Henrik Blom" userId="0f109d1c-0774-4568-aa5d-bb8ffaeb77b7" providerId="ADAL" clId="{CAAB0530-3B0B-4454-8748-345B9084BCC0}" dt="2021-03-04T21:10:16.217" v="17258" actId="20577"/>
        <pc:sldMkLst>
          <pc:docMk/>
          <pc:sldMk cId="3210931988" sldId="261"/>
        </pc:sldMkLst>
        <pc:spChg chg="mod">
          <ac:chgData name="Henrik Blom" userId="0f109d1c-0774-4568-aa5d-bb8ffaeb77b7" providerId="ADAL" clId="{CAAB0530-3B0B-4454-8748-345B9084BCC0}" dt="2021-01-28T18:19:12.123" v="8399" actId="20577"/>
          <ac:spMkLst>
            <pc:docMk/>
            <pc:sldMk cId="3210931988" sldId="261"/>
            <ac:spMk id="2" creationId="{FF7C7765-0157-430E-9541-156AD6E6DBE7}"/>
          </ac:spMkLst>
        </pc:spChg>
        <pc:spChg chg="del">
          <ac:chgData name="Henrik Blom" userId="0f109d1c-0774-4568-aa5d-bb8ffaeb77b7" providerId="ADAL" clId="{CAAB0530-3B0B-4454-8748-345B9084BCC0}" dt="2021-01-11T20:23:30.922" v="785" actId="478"/>
          <ac:spMkLst>
            <pc:docMk/>
            <pc:sldMk cId="3210931988" sldId="261"/>
            <ac:spMk id="4" creationId="{939FF188-CC59-49C5-946F-E5B2666F0C78}"/>
          </ac:spMkLst>
        </pc:spChg>
        <pc:spChg chg="add del mod">
          <ac:chgData name="Henrik Blom" userId="0f109d1c-0774-4568-aa5d-bb8ffaeb77b7" providerId="ADAL" clId="{CAAB0530-3B0B-4454-8748-345B9084BCC0}" dt="2021-01-28T18:18:59.074" v="8396" actId="478"/>
          <ac:spMkLst>
            <pc:docMk/>
            <pc:sldMk cId="3210931988" sldId="261"/>
            <ac:spMk id="5" creationId="{E8896659-DDA8-4EC6-9D88-B6650DABC81C}"/>
          </ac:spMkLst>
        </pc:spChg>
        <pc:spChg chg="add del mod">
          <ac:chgData name="Henrik Blom" userId="0f109d1c-0774-4568-aa5d-bb8ffaeb77b7" providerId="ADAL" clId="{CAAB0530-3B0B-4454-8748-345B9084BCC0}" dt="2021-01-28T18:18:59.074" v="8396" actId="478"/>
          <ac:spMkLst>
            <pc:docMk/>
            <pc:sldMk cId="3210931988" sldId="261"/>
            <ac:spMk id="6" creationId="{A93FF281-E69A-41F3-825D-148BB3100C31}"/>
          </ac:spMkLst>
        </pc:spChg>
        <pc:spChg chg="add del mod">
          <ac:chgData name="Henrik Blom" userId="0f109d1c-0774-4568-aa5d-bb8ffaeb77b7" providerId="ADAL" clId="{CAAB0530-3B0B-4454-8748-345B9084BCC0}" dt="2021-01-28T18:18:59.074" v="8396" actId="478"/>
          <ac:spMkLst>
            <pc:docMk/>
            <pc:sldMk cId="3210931988" sldId="261"/>
            <ac:spMk id="7" creationId="{F3F3E9BD-4132-49B3-ADDF-2D24D74D26BE}"/>
          </ac:spMkLst>
        </pc:spChg>
        <pc:spChg chg="add del mod">
          <ac:chgData name="Henrik Blom" userId="0f109d1c-0774-4568-aa5d-bb8ffaeb77b7" providerId="ADAL" clId="{CAAB0530-3B0B-4454-8748-345B9084BCC0}" dt="2021-01-28T18:18:59.074" v="8396" actId="478"/>
          <ac:spMkLst>
            <pc:docMk/>
            <pc:sldMk cId="3210931988" sldId="261"/>
            <ac:spMk id="8" creationId="{6CE31347-F4DE-4D42-975B-73D3143403E9}"/>
          </ac:spMkLst>
        </pc:spChg>
        <pc:spChg chg="add del mod">
          <ac:chgData name="Henrik Blom" userId="0f109d1c-0774-4568-aa5d-bb8ffaeb77b7" providerId="ADAL" clId="{CAAB0530-3B0B-4454-8748-345B9084BCC0}" dt="2021-01-28T18:18:59.074" v="8396" actId="478"/>
          <ac:spMkLst>
            <pc:docMk/>
            <pc:sldMk cId="3210931988" sldId="261"/>
            <ac:spMk id="9" creationId="{836DB151-4F24-4BE5-B703-90BA8FD23E5E}"/>
          </ac:spMkLst>
        </pc:spChg>
        <pc:spChg chg="add del mod">
          <ac:chgData name="Henrik Blom" userId="0f109d1c-0774-4568-aa5d-bb8ffaeb77b7" providerId="ADAL" clId="{CAAB0530-3B0B-4454-8748-345B9084BCC0}" dt="2021-01-28T18:18:59.074" v="8396" actId="478"/>
          <ac:spMkLst>
            <pc:docMk/>
            <pc:sldMk cId="3210931988" sldId="261"/>
            <ac:spMk id="10" creationId="{0C64D9DA-ECF9-4D43-8D7F-A40DE004672E}"/>
          </ac:spMkLst>
        </pc:spChg>
        <pc:spChg chg="add del mod">
          <ac:chgData name="Henrik Blom" userId="0f109d1c-0774-4568-aa5d-bb8ffaeb77b7" providerId="ADAL" clId="{CAAB0530-3B0B-4454-8748-345B9084BCC0}" dt="2021-01-28T18:18:59.074" v="8396" actId="478"/>
          <ac:spMkLst>
            <pc:docMk/>
            <pc:sldMk cId="3210931988" sldId="261"/>
            <ac:spMk id="11" creationId="{86901E0C-E83D-430F-A1CC-036ED39E6D28}"/>
          </ac:spMkLst>
        </pc:spChg>
        <pc:spChg chg="add del mod">
          <ac:chgData name="Henrik Blom" userId="0f109d1c-0774-4568-aa5d-bb8ffaeb77b7" providerId="ADAL" clId="{CAAB0530-3B0B-4454-8748-345B9084BCC0}" dt="2021-01-28T18:18:59.074" v="8396" actId="478"/>
          <ac:spMkLst>
            <pc:docMk/>
            <pc:sldMk cId="3210931988" sldId="261"/>
            <ac:spMk id="13" creationId="{470B9241-037E-4361-8CD4-D3AB45EBE701}"/>
          </ac:spMkLst>
        </pc:spChg>
        <pc:spChg chg="add del mod">
          <ac:chgData name="Henrik Blom" userId="0f109d1c-0774-4568-aa5d-bb8ffaeb77b7" providerId="ADAL" clId="{CAAB0530-3B0B-4454-8748-345B9084BCC0}" dt="2021-01-28T18:18:59.074" v="8396" actId="478"/>
          <ac:spMkLst>
            <pc:docMk/>
            <pc:sldMk cId="3210931988" sldId="261"/>
            <ac:spMk id="14" creationId="{F4F5CFB8-C383-49B2-ACFC-5331AB957745}"/>
          </ac:spMkLst>
        </pc:spChg>
        <pc:spChg chg="add del mod">
          <ac:chgData name="Henrik Blom" userId="0f109d1c-0774-4568-aa5d-bb8ffaeb77b7" providerId="ADAL" clId="{CAAB0530-3B0B-4454-8748-345B9084BCC0}" dt="2021-01-28T18:18:59.074" v="8396" actId="478"/>
          <ac:spMkLst>
            <pc:docMk/>
            <pc:sldMk cId="3210931988" sldId="261"/>
            <ac:spMk id="15" creationId="{E03C2813-B275-4748-86D0-DE9D8CD1F3DC}"/>
          </ac:spMkLst>
        </pc:spChg>
        <pc:spChg chg="add del mod">
          <ac:chgData name="Henrik Blom" userId="0f109d1c-0774-4568-aa5d-bb8ffaeb77b7" providerId="ADAL" clId="{CAAB0530-3B0B-4454-8748-345B9084BCC0}" dt="2021-01-28T18:18:59.074" v="8396" actId="478"/>
          <ac:spMkLst>
            <pc:docMk/>
            <pc:sldMk cId="3210931988" sldId="261"/>
            <ac:spMk id="17" creationId="{618350B0-B4ED-4EF5-BACF-1892FB02E6E8}"/>
          </ac:spMkLst>
        </pc:spChg>
        <pc:spChg chg="add del mod">
          <ac:chgData name="Henrik Blom" userId="0f109d1c-0774-4568-aa5d-bb8ffaeb77b7" providerId="ADAL" clId="{CAAB0530-3B0B-4454-8748-345B9084BCC0}" dt="2021-01-28T18:18:59.074" v="8396" actId="478"/>
          <ac:spMkLst>
            <pc:docMk/>
            <pc:sldMk cId="3210931988" sldId="261"/>
            <ac:spMk id="18" creationId="{80BF5CB5-70D4-40EC-B202-BA9F1E0C536A}"/>
          </ac:spMkLst>
        </pc:spChg>
        <pc:spChg chg="add del mod">
          <ac:chgData name="Henrik Blom" userId="0f109d1c-0774-4568-aa5d-bb8ffaeb77b7" providerId="ADAL" clId="{CAAB0530-3B0B-4454-8748-345B9084BCC0}" dt="2021-01-28T18:18:59.074" v="8396" actId="478"/>
          <ac:spMkLst>
            <pc:docMk/>
            <pc:sldMk cId="3210931988" sldId="261"/>
            <ac:spMk id="19" creationId="{B5DA1AA0-EE8C-4F84-B2CA-BA9B4F7792EB}"/>
          </ac:spMkLst>
        </pc:spChg>
        <pc:spChg chg="add del mod">
          <ac:chgData name="Henrik Blom" userId="0f109d1c-0774-4568-aa5d-bb8ffaeb77b7" providerId="ADAL" clId="{CAAB0530-3B0B-4454-8748-345B9084BCC0}" dt="2021-01-28T18:18:59.074" v="8396" actId="478"/>
          <ac:spMkLst>
            <pc:docMk/>
            <pc:sldMk cId="3210931988" sldId="261"/>
            <ac:spMk id="20" creationId="{DD4C95BB-031C-4BC6-B1E4-B7D4CF25C634}"/>
          </ac:spMkLst>
        </pc:spChg>
        <pc:spChg chg="add del mod">
          <ac:chgData name="Henrik Blom" userId="0f109d1c-0774-4568-aa5d-bb8ffaeb77b7" providerId="ADAL" clId="{CAAB0530-3B0B-4454-8748-345B9084BCC0}" dt="2021-01-28T18:18:59.074" v="8396" actId="478"/>
          <ac:spMkLst>
            <pc:docMk/>
            <pc:sldMk cId="3210931988" sldId="261"/>
            <ac:spMk id="21" creationId="{F364AEB6-2E9B-4711-A931-64BF1855FCDD}"/>
          </ac:spMkLst>
        </pc:spChg>
        <pc:spChg chg="add del mod">
          <ac:chgData name="Henrik Blom" userId="0f109d1c-0774-4568-aa5d-bb8ffaeb77b7" providerId="ADAL" clId="{CAAB0530-3B0B-4454-8748-345B9084BCC0}" dt="2021-01-28T18:18:59.074" v="8396" actId="478"/>
          <ac:spMkLst>
            <pc:docMk/>
            <pc:sldMk cId="3210931988" sldId="261"/>
            <ac:spMk id="22" creationId="{327C56B8-85D6-46A6-8B98-64F47DD47577}"/>
          </ac:spMkLst>
        </pc:spChg>
        <pc:spChg chg="add del mod">
          <ac:chgData name="Henrik Blom" userId="0f109d1c-0774-4568-aa5d-bb8ffaeb77b7" providerId="ADAL" clId="{CAAB0530-3B0B-4454-8748-345B9084BCC0}" dt="2021-01-28T18:18:59.074" v="8396" actId="478"/>
          <ac:spMkLst>
            <pc:docMk/>
            <pc:sldMk cId="3210931988" sldId="261"/>
            <ac:spMk id="23" creationId="{0D31A635-BEA6-4956-80E7-F554E08DD29B}"/>
          </ac:spMkLst>
        </pc:spChg>
        <pc:spChg chg="add del mod">
          <ac:chgData name="Henrik Blom" userId="0f109d1c-0774-4568-aa5d-bb8ffaeb77b7" providerId="ADAL" clId="{CAAB0530-3B0B-4454-8748-345B9084BCC0}" dt="2021-01-28T18:18:59.074" v="8396" actId="478"/>
          <ac:spMkLst>
            <pc:docMk/>
            <pc:sldMk cId="3210931988" sldId="261"/>
            <ac:spMk id="24" creationId="{2935C86B-C66C-48B8-9A97-956710FF505D}"/>
          </ac:spMkLst>
        </pc:spChg>
        <pc:spChg chg="add del mod">
          <ac:chgData name="Henrik Blom" userId="0f109d1c-0774-4568-aa5d-bb8ffaeb77b7" providerId="ADAL" clId="{CAAB0530-3B0B-4454-8748-345B9084BCC0}" dt="2021-01-28T18:18:59.074" v="8396" actId="478"/>
          <ac:spMkLst>
            <pc:docMk/>
            <pc:sldMk cId="3210931988" sldId="261"/>
            <ac:spMk id="25" creationId="{748408AB-D3E5-4B41-AE1E-69CC957862ED}"/>
          </ac:spMkLst>
        </pc:spChg>
        <pc:graphicFrameChg chg="mod modGraphic">
          <ac:chgData name="Henrik Blom" userId="0f109d1c-0774-4568-aa5d-bb8ffaeb77b7" providerId="ADAL" clId="{CAAB0530-3B0B-4454-8748-345B9084BCC0}" dt="2021-03-04T21:10:16.217" v="17258" actId="20577"/>
          <ac:graphicFrameMkLst>
            <pc:docMk/>
            <pc:sldMk cId="3210931988" sldId="261"/>
            <ac:graphicFrameMk id="3" creationId="{F0519AAD-5166-4F03-9250-252318725508}"/>
          </ac:graphicFrameMkLst>
        </pc:graphicFrameChg>
      </pc:sldChg>
      <pc:sldChg chg="modSp">
        <pc:chgData name="Henrik Blom" userId="0f109d1c-0774-4568-aa5d-bb8ffaeb77b7" providerId="ADAL" clId="{CAAB0530-3B0B-4454-8748-345B9084BCC0}" dt="2021-01-11T20:45:03.539" v="1579" actId="20577"/>
        <pc:sldMkLst>
          <pc:docMk/>
          <pc:sldMk cId="870256678" sldId="263"/>
        </pc:sldMkLst>
        <pc:spChg chg="mod">
          <ac:chgData name="Henrik Blom" userId="0f109d1c-0774-4568-aa5d-bb8ffaeb77b7" providerId="ADAL" clId="{CAAB0530-3B0B-4454-8748-345B9084BCC0}" dt="2021-01-11T20:45:03.539" v="1579" actId="20577"/>
          <ac:spMkLst>
            <pc:docMk/>
            <pc:sldMk cId="870256678" sldId="263"/>
            <ac:spMk id="3" creationId="{AFC52758-ABF9-4C57-9B3B-A08A9C19EA7A}"/>
          </ac:spMkLst>
        </pc:spChg>
      </pc:sldChg>
      <pc:sldChg chg="addSp modSp mod ord">
        <pc:chgData name="Henrik Blom" userId="0f109d1c-0774-4568-aa5d-bb8ffaeb77b7" providerId="ADAL" clId="{CAAB0530-3B0B-4454-8748-345B9084BCC0}" dt="2021-02-16T17:55:41.030" v="12310"/>
        <pc:sldMkLst>
          <pc:docMk/>
          <pc:sldMk cId="543454433" sldId="265"/>
        </pc:sldMkLst>
        <pc:spChg chg="add mod">
          <ac:chgData name="Henrik Blom" userId="0f109d1c-0774-4568-aa5d-bb8ffaeb77b7" providerId="ADAL" clId="{CAAB0530-3B0B-4454-8748-345B9084BCC0}" dt="2021-02-07T15:50:18.950" v="11864" actId="1076"/>
          <ac:spMkLst>
            <pc:docMk/>
            <pc:sldMk cId="543454433" sldId="265"/>
            <ac:spMk id="3" creationId="{239F7BF1-C604-4A33-8504-19B7F6D0409E}"/>
          </ac:spMkLst>
        </pc:spChg>
        <pc:spChg chg="add mod">
          <ac:chgData name="Henrik Blom" userId="0f109d1c-0774-4568-aa5d-bb8ffaeb77b7" providerId="ADAL" clId="{CAAB0530-3B0B-4454-8748-345B9084BCC0}" dt="2021-02-07T15:51:05.730" v="11925" actId="20577"/>
          <ac:spMkLst>
            <pc:docMk/>
            <pc:sldMk cId="543454433" sldId="265"/>
            <ac:spMk id="6" creationId="{669EA10E-3C04-4665-89D7-8AF3F0450487}"/>
          </ac:spMkLst>
        </pc:spChg>
        <pc:cxnChg chg="add mod">
          <ac:chgData name="Henrik Blom" userId="0f109d1c-0774-4568-aa5d-bb8ffaeb77b7" providerId="ADAL" clId="{CAAB0530-3B0B-4454-8748-345B9084BCC0}" dt="2021-02-07T15:50:05.862" v="11836" actId="14100"/>
          <ac:cxnSpMkLst>
            <pc:docMk/>
            <pc:sldMk cId="543454433" sldId="265"/>
            <ac:cxnSpMk id="33" creationId="{F5FB745B-FFA8-4439-A9F4-CC49E0E6CAEE}"/>
          </ac:cxnSpMkLst>
        </pc:cxnChg>
        <pc:cxnChg chg="add mod">
          <ac:chgData name="Henrik Blom" userId="0f109d1c-0774-4568-aa5d-bb8ffaeb77b7" providerId="ADAL" clId="{CAAB0530-3B0B-4454-8748-345B9084BCC0}" dt="2021-02-07T15:50:39.034" v="11868" actId="1076"/>
          <ac:cxnSpMkLst>
            <pc:docMk/>
            <pc:sldMk cId="543454433" sldId="265"/>
            <ac:cxnSpMk id="34" creationId="{231A96D9-B6E1-40B3-9A80-4BC7348B72C5}"/>
          </ac:cxnSpMkLst>
        </pc:cxnChg>
      </pc:sldChg>
      <pc:sldChg chg="addSp modSp mod setBg">
        <pc:chgData name="Henrik Blom" userId="0f109d1c-0774-4568-aa5d-bb8ffaeb77b7" providerId="ADAL" clId="{CAAB0530-3B0B-4454-8748-345B9084BCC0}" dt="2021-01-11T20:46:13.878" v="1582" actId="20577"/>
        <pc:sldMkLst>
          <pc:docMk/>
          <pc:sldMk cId="1346451934" sldId="267"/>
        </pc:sldMkLst>
        <pc:spChg chg="mod">
          <ac:chgData name="Henrik Blom" userId="0f109d1c-0774-4568-aa5d-bb8ffaeb77b7" providerId="ADAL" clId="{CAAB0530-3B0B-4454-8748-345B9084BCC0}" dt="2021-01-11T20:46:13.878" v="1582" actId="20577"/>
          <ac:spMkLst>
            <pc:docMk/>
            <pc:sldMk cId="1346451934" sldId="267"/>
            <ac:spMk id="2" creationId="{405A985E-66DC-412E-B338-76234DA47498}"/>
          </ac:spMkLst>
        </pc:spChg>
        <pc:spChg chg="mod">
          <ac:chgData name="Henrik Blom" userId="0f109d1c-0774-4568-aa5d-bb8ffaeb77b7" providerId="ADAL" clId="{CAAB0530-3B0B-4454-8748-345B9084BCC0}" dt="2021-01-11T20:45:56.497" v="1580" actId="26606"/>
          <ac:spMkLst>
            <pc:docMk/>
            <pc:sldMk cId="1346451934" sldId="267"/>
            <ac:spMk id="3" creationId="{0B327FEA-CD2E-4911-9E79-CC2E6AA4BA51}"/>
          </ac:spMkLst>
        </pc:spChg>
        <pc:spChg chg="add">
          <ac:chgData name="Henrik Blom" userId="0f109d1c-0774-4568-aa5d-bb8ffaeb77b7" providerId="ADAL" clId="{CAAB0530-3B0B-4454-8748-345B9084BCC0}" dt="2021-01-11T20:45:56.497" v="1580" actId="26606"/>
          <ac:spMkLst>
            <pc:docMk/>
            <pc:sldMk cId="1346451934" sldId="267"/>
            <ac:spMk id="8" creationId="{25168E7B-6D42-4B3A-B7A1-17D4C49EC903}"/>
          </ac:spMkLst>
        </pc:spChg>
        <pc:picChg chg="add">
          <ac:chgData name="Henrik Blom" userId="0f109d1c-0774-4568-aa5d-bb8ffaeb77b7" providerId="ADAL" clId="{CAAB0530-3B0B-4454-8748-345B9084BCC0}" dt="2021-01-11T20:45:56.497" v="1580" actId="26606"/>
          <ac:picMkLst>
            <pc:docMk/>
            <pc:sldMk cId="1346451934" sldId="267"/>
            <ac:picMk id="10" creationId="{98A030C2-9F23-4593-9F99-7B73C232A4C9}"/>
          </ac:picMkLst>
        </pc:picChg>
      </pc:sldChg>
      <pc:sldChg chg="addSp modSp mod setBg">
        <pc:chgData name="Henrik Blom" userId="0f109d1c-0774-4568-aa5d-bb8ffaeb77b7" providerId="ADAL" clId="{CAAB0530-3B0B-4454-8748-345B9084BCC0}" dt="2021-01-13T20:23:24.262" v="1844" actId="20577"/>
        <pc:sldMkLst>
          <pc:docMk/>
          <pc:sldMk cId="695306806" sldId="269"/>
        </pc:sldMkLst>
        <pc:spChg chg="mod">
          <ac:chgData name="Henrik Blom" userId="0f109d1c-0774-4568-aa5d-bb8ffaeb77b7" providerId="ADAL" clId="{CAAB0530-3B0B-4454-8748-345B9084BCC0}" dt="2021-01-11T19:59:39.983" v="228" actId="26606"/>
          <ac:spMkLst>
            <pc:docMk/>
            <pc:sldMk cId="695306806" sldId="269"/>
            <ac:spMk id="2" creationId="{77E87AC7-87FB-4258-AEB6-8A4D6E9864C5}"/>
          </ac:spMkLst>
        </pc:spChg>
        <pc:spChg chg="mod">
          <ac:chgData name="Henrik Blom" userId="0f109d1c-0774-4568-aa5d-bb8ffaeb77b7" providerId="ADAL" clId="{CAAB0530-3B0B-4454-8748-345B9084BCC0}" dt="2021-01-13T20:23:24.262" v="1844" actId="20577"/>
          <ac:spMkLst>
            <pc:docMk/>
            <pc:sldMk cId="695306806" sldId="269"/>
            <ac:spMk id="3" creationId="{394D9795-B9FF-46C8-BDB2-69B174404038}"/>
          </ac:spMkLst>
        </pc:spChg>
        <pc:spChg chg="add">
          <ac:chgData name="Henrik Blom" userId="0f109d1c-0774-4568-aa5d-bb8ffaeb77b7" providerId="ADAL" clId="{CAAB0530-3B0B-4454-8748-345B9084BCC0}" dt="2021-01-11T19:59:39.983" v="228" actId="26606"/>
          <ac:spMkLst>
            <pc:docMk/>
            <pc:sldMk cId="695306806" sldId="269"/>
            <ac:spMk id="8" creationId="{3B854194-185D-494D-905C-7C7CB2E30F6E}"/>
          </ac:spMkLst>
        </pc:spChg>
        <pc:spChg chg="add">
          <ac:chgData name="Henrik Blom" userId="0f109d1c-0774-4568-aa5d-bb8ffaeb77b7" providerId="ADAL" clId="{CAAB0530-3B0B-4454-8748-345B9084BCC0}" dt="2021-01-11T19:59:39.983" v="228" actId="26606"/>
          <ac:spMkLst>
            <pc:docMk/>
            <pc:sldMk cId="695306806" sldId="269"/>
            <ac:spMk id="10" creationId="{B4F5FA0D-0104-4987-8241-EFF7C85B88DE}"/>
          </ac:spMkLst>
        </pc:spChg>
        <pc:picChg chg="add">
          <ac:chgData name="Henrik Blom" userId="0f109d1c-0774-4568-aa5d-bb8ffaeb77b7" providerId="ADAL" clId="{CAAB0530-3B0B-4454-8748-345B9084BCC0}" dt="2021-01-11T19:59:39.983" v="228" actId="26606"/>
          <ac:picMkLst>
            <pc:docMk/>
            <pc:sldMk cId="695306806" sldId="269"/>
            <ac:picMk id="12" creationId="{2897127E-6CEF-446C-BE87-93B7C46E49D1}"/>
          </ac:picMkLst>
        </pc:picChg>
      </pc:sldChg>
      <pc:sldChg chg="addSp delSp modSp del mod setBg delDesignElem">
        <pc:chgData name="Henrik Blom" userId="0f109d1c-0774-4568-aa5d-bb8ffaeb77b7" providerId="ADAL" clId="{CAAB0530-3B0B-4454-8748-345B9084BCC0}" dt="2021-01-30T20:45:03.756" v="9261" actId="47"/>
        <pc:sldMkLst>
          <pc:docMk/>
          <pc:sldMk cId="2281228238" sldId="270"/>
        </pc:sldMkLst>
        <pc:spChg chg="add del mod">
          <ac:chgData name="Henrik Blom" userId="0f109d1c-0774-4568-aa5d-bb8ffaeb77b7" providerId="ADAL" clId="{CAAB0530-3B0B-4454-8748-345B9084BCC0}" dt="2021-01-11T20:00:48.270" v="236"/>
          <ac:spMkLst>
            <pc:docMk/>
            <pc:sldMk cId="2281228238" sldId="270"/>
            <ac:spMk id="2" creationId="{2479DD6D-40E6-4CDD-A9B7-A730CFDEF560}"/>
          </ac:spMkLst>
        </pc:spChg>
        <pc:spChg chg="mod">
          <ac:chgData name="Henrik Blom" userId="0f109d1c-0774-4568-aa5d-bb8ffaeb77b7" providerId="ADAL" clId="{CAAB0530-3B0B-4454-8748-345B9084BCC0}" dt="2021-01-13T20:33:58.724" v="2058" actId="20577"/>
          <ac:spMkLst>
            <pc:docMk/>
            <pc:sldMk cId="2281228238" sldId="270"/>
            <ac:spMk id="3" creationId="{B7BF1137-D805-4C5A-A8BE-5695C30370C0}"/>
          </ac:spMkLst>
        </pc:spChg>
        <pc:spChg chg="add del mod">
          <ac:chgData name="Henrik Blom" userId="0f109d1c-0774-4568-aa5d-bb8ffaeb77b7" providerId="ADAL" clId="{CAAB0530-3B0B-4454-8748-345B9084BCC0}" dt="2021-01-29T10:34:11.557" v="9095" actId="20577"/>
          <ac:spMkLst>
            <pc:docMk/>
            <pc:sldMk cId="2281228238" sldId="270"/>
            <ac:spMk id="4" creationId="{100C6A48-E5D1-4F85-9D4F-EB2C94C5D56A}"/>
          </ac:spMkLst>
        </pc:spChg>
        <pc:spChg chg="add del mod">
          <ac:chgData name="Henrik Blom" userId="0f109d1c-0774-4568-aa5d-bb8ffaeb77b7" providerId="ADAL" clId="{CAAB0530-3B0B-4454-8748-345B9084BCC0}" dt="2021-01-11T20:00:48.270" v="236"/>
          <ac:spMkLst>
            <pc:docMk/>
            <pc:sldMk cId="2281228238" sldId="270"/>
            <ac:spMk id="5" creationId="{3529590F-6BAE-4AF0-9EAA-7FF549F17FCB}"/>
          </ac:spMkLst>
        </pc:spChg>
        <pc:spChg chg="add del">
          <ac:chgData name="Henrik Blom" userId="0f109d1c-0774-4568-aa5d-bb8ffaeb77b7" providerId="ADAL" clId="{CAAB0530-3B0B-4454-8748-345B9084BCC0}" dt="2021-01-11T20:01:33.991" v="265" actId="26606"/>
          <ac:spMkLst>
            <pc:docMk/>
            <pc:sldMk cId="2281228238" sldId="270"/>
            <ac:spMk id="6" creationId="{4351DFE5-F63D-4BE0-BDA9-E3EB88F01AA5}"/>
          </ac:spMkLst>
        </pc:spChg>
        <pc:spChg chg="add del mod">
          <ac:chgData name="Henrik Blom" userId="0f109d1c-0774-4568-aa5d-bb8ffaeb77b7" providerId="ADAL" clId="{CAAB0530-3B0B-4454-8748-345B9084BCC0}" dt="2021-01-11T20:00:48.270" v="236"/>
          <ac:spMkLst>
            <pc:docMk/>
            <pc:sldMk cId="2281228238" sldId="270"/>
            <ac:spMk id="7" creationId="{67E68C16-BC23-4620-93A5-3BD52BD22785}"/>
          </ac:spMkLst>
        </pc:spChg>
        <pc:spChg chg="add del mod">
          <ac:chgData name="Henrik Blom" userId="0f109d1c-0774-4568-aa5d-bb8ffaeb77b7" providerId="ADAL" clId="{CAAB0530-3B0B-4454-8748-345B9084BCC0}" dt="2021-01-11T20:00:56.138" v="239"/>
          <ac:spMkLst>
            <pc:docMk/>
            <pc:sldMk cId="2281228238" sldId="270"/>
            <ac:spMk id="8" creationId="{E5EE326F-553E-4950-B81A-CE02ADB5401D}"/>
          </ac:spMkLst>
        </pc:spChg>
        <pc:spChg chg="add del mod">
          <ac:chgData name="Henrik Blom" userId="0f109d1c-0774-4568-aa5d-bb8ffaeb77b7" providerId="ADAL" clId="{CAAB0530-3B0B-4454-8748-345B9084BCC0}" dt="2021-01-11T20:06:17.152" v="530" actId="478"/>
          <ac:spMkLst>
            <pc:docMk/>
            <pc:sldMk cId="2281228238" sldId="270"/>
            <ac:spMk id="9" creationId="{950FBA2F-8A6E-47A3-8292-DB34970CA2E8}"/>
          </ac:spMkLst>
        </pc:spChg>
        <pc:spChg chg="add del mod">
          <ac:chgData name="Henrik Blom" userId="0f109d1c-0774-4568-aa5d-bb8ffaeb77b7" providerId="ADAL" clId="{CAAB0530-3B0B-4454-8748-345B9084BCC0}" dt="2021-01-11T20:01:31.458" v="262"/>
          <ac:spMkLst>
            <pc:docMk/>
            <pc:sldMk cId="2281228238" sldId="270"/>
            <ac:spMk id="10" creationId="{78E62840-761B-43DC-9578-871B2A8DF291}"/>
          </ac:spMkLst>
        </pc:spChg>
        <pc:spChg chg="add del mod">
          <ac:chgData name="Henrik Blom" userId="0f109d1c-0774-4568-aa5d-bb8ffaeb77b7" providerId="ADAL" clId="{CAAB0530-3B0B-4454-8748-345B9084BCC0}" dt="2021-01-11T20:06:19.670" v="531" actId="478"/>
          <ac:spMkLst>
            <pc:docMk/>
            <pc:sldMk cId="2281228238" sldId="270"/>
            <ac:spMk id="12" creationId="{6A57B4C0-33AE-480E-AE30-8A850E80EAFA}"/>
          </ac:spMkLst>
        </pc:spChg>
        <pc:spChg chg="add mod">
          <ac:chgData name="Henrik Blom" userId="0f109d1c-0774-4568-aa5d-bb8ffaeb77b7" providerId="ADAL" clId="{CAAB0530-3B0B-4454-8748-345B9084BCC0}" dt="2021-01-29T10:29:47.135" v="9078" actId="20577"/>
          <ac:spMkLst>
            <pc:docMk/>
            <pc:sldMk cId="2281228238" sldId="270"/>
            <ac:spMk id="14" creationId="{801CBCEF-4FFA-447D-8B61-7809DC1A2CAA}"/>
          </ac:spMkLst>
        </pc:spChg>
        <pc:picChg chg="add del">
          <ac:chgData name="Henrik Blom" userId="0f109d1c-0774-4568-aa5d-bb8ffaeb77b7" providerId="ADAL" clId="{CAAB0530-3B0B-4454-8748-345B9084BCC0}" dt="2021-01-11T20:01:33.991" v="265" actId="26606"/>
          <ac:picMkLst>
            <pc:docMk/>
            <pc:sldMk cId="2281228238" sldId="270"/>
            <ac:picMk id="13" creationId="{3AA16612-ACD2-4A16-8F2B-4514FD6BF28F}"/>
          </ac:picMkLst>
        </pc:picChg>
      </pc:sldChg>
      <pc:sldChg chg="addSp delSp modSp add ord">
        <pc:chgData name="Henrik Blom" userId="0f109d1c-0774-4568-aa5d-bb8ffaeb77b7" providerId="ADAL" clId="{CAAB0530-3B0B-4454-8748-345B9084BCC0}" dt="2021-01-14T19:20:51.442" v="2771" actId="207"/>
        <pc:sldMkLst>
          <pc:docMk/>
          <pc:sldMk cId="1395009375" sldId="271"/>
        </pc:sldMkLst>
        <pc:spChg chg="del">
          <ac:chgData name="Henrik Blom" userId="0f109d1c-0774-4568-aa5d-bb8ffaeb77b7" providerId="ADAL" clId="{CAAB0530-3B0B-4454-8748-345B9084BCC0}" dt="2021-01-01T21:46:39.503" v="1"/>
          <ac:spMkLst>
            <pc:docMk/>
            <pc:sldMk cId="1395009375" sldId="271"/>
            <ac:spMk id="2" creationId="{4AFEF466-FE1A-4E53-B1C2-37E2B38BBFCE}"/>
          </ac:spMkLst>
        </pc:spChg>
        <pc:spChg chg="del">
          <ac:chgData name="Henrik Blom" userId="0f109d1c-0774-4568-aa5d-bb8ffaeb77b7" providerId="ADAL" clId="{CAAB0530-3B0B-4454-8748-345B9084BCC0}" dt="2021-01-01T21:46:39.503" v="1"/>
          <ac:spMkLst>
            <pc:docMk/>
            <pc:sldMk cId="1395009375" sldId="271"/>
            <ac:spMk id="3" creationId="{B6A2A5CD-4AA1-4F43-8EEB-95A3CF063A50}"/>
          </ac:spMkLst>
        </pc:spChg>
        <pc:spChg chg="add mod">
          <ac:chgData name="Henrik Blom" userId="0f109d1c-0774-4568-aa5d-bb8ffaeb77b7" providerId="ADAL" clId="{CAAB0530-3B0B-4454-8748-345B9084BCC0}" dt="2021-01-01T21:46:42.811" v="2" actId="11529"/>
          <ac:spMkLst>
            <pc:docMk/>
            <pc:sldMk cId="1395009375" sldId="271"/>
            <ac:spMk id="4" creationId="{4726807A-5B10-4396-80A7-0E12C837A866}"/>
          </ac:spMkLst>
        </pc:spChg>
        <pc:spChg chg="add mod">
          <ac:chgData name="Henrik Blom" userId="0f109d1c-0774-4568-aa5d-bb8ffaeb77b7" providerId="ADAL" clId="{CAAB0530-3B0B-4454-8748-345B9084BCC0}" dt="2021-01-01T21:47:43.065" v="6" actId="11529"/>
          <ac:spMkLst>
            <pc:docMk/>
            <pc:sldMk cId="1395009375" sldId="271"/>
            <ac:spMk id="9" creationId="{54E210F3-D985-40B5-A2E7-B7A47317F52C}"/>
          </ac:spMkLst>
        </pc:spChg>
        <pc:spChg chg="add mod">
          <ac:chgData name="Henrik Blom" userId="0f109d1c-0774-4568-aa5d-bb8ffaeb77b7" providerId="ADAL" clId="{CAAB0530-3B0B-4454-8748-345B9084BCC0}" dt="2021-01-11T20:38:11.938" v="1438" actId="20577"/>
          <ac:spMkLst>
            <pc:docMk/>
            <pc:sldMk cId="1395009375" sldId="271"/>
            <ac:spMk id="34" creationId="{4F007370-70FC-460F-A7B8-EB895BD929CA}"/>
          </ac:spMkLst>
        </pc:spChg>
        <pc:spChg chg="add mod">
          <ac:chgData name="Henrik Blom" userId="0f109d1c-0774-4568-aa5d-bb8ffaeb77b7" providerId="ADAL" clId="{CAAB0530-3B0B-4454-8748-345B9084BCC0}" dt="2021-01-14T19:20:51.442" v="2771" actId="207"/>
          <ac:spMkLst>
            <pc:docMk/>
            <pc:sldMk cId="1395009375" sldId="271"/>
            <ac:spMk id="35" creationId="{5898A718-CFC3-4BDB-B95D-05EBCD92551C}"/>
          </ac:spMkLst>
        </pc:spChg>
        <pc:spChg chg="add mod">
          <ac:chgData name="Henrik Blom" userId="0f109d1c-0774-4568-aa5d-bb8ffaeb77b7" providerId="ADAL" clId="{CAAB0530-3B0B-4454-8748-345B9084BCC0}" dt="2021-01-01T21:50:26.524" v="15" actId="11529"/>
          <ac:spMkLst>
            <pc:docMk/>
            <pc:sldMk cId="1395009375" sldId="271"/>
            <ac:spMk id="36" creationId="{8377872F-8909-4FAC-B83A-18B353E19235}"/>
          </ac:spMkLst>
        </pc:spChg>
        <pc:spChg chg="mod">
          <ac:chgData name="Henrik Blom" userId="0f109d1c-0774-4568-aa5d-bb8ffaeb77b7" providerId="ADAL" clId="{CAAB0530-3B0B-4454-8748-345B9084BCC0}" dt="2021-01-14T15:49:36.890" v="2410" actId="1037"/>
          <ac:spMkLst>
            <pc:docMk/>
            <pc:sldMk cId="1395009375" sldId="271"/>
            <ac:spMk id="43" creationId="{7A36038E-051C-4C86-8306-532032262371}"/>
          </ac:spMkLst>
        </pc:spChg>
        <pc:spChg chg="mod">
          <ac:chgData name="Henrik Blom" userId="0f109d1c-0774-4568-aa5d-bb8ffaeb77b7" providerId="ADAL" clId="{CAAB0530-3B0B-4454-8748-345B9084BCC0}" dt="2021-01-14T15:49:30.090" v="2390" actId="1037"/>
          <ac:spMkLst>
            <pc:docMk/>
            <pc:sldMk cId="1395009375" sldId="271"/>
            <ac:spMk id="45" creationId="{6AE959BE-27A8-4A23-B0CA-2937404A9FBA}"/>
          </ac:spMkLst>
        </pc:spChg>
        <pc:spChg chg="mod">
          <ac:chgData name="Henrik Blom" userId="0f109d1c-0774-4568-aa5d-bb8ffaeb77b7" providerId="ADAL" clId="{CAAB0530-3B0B-4454-8748-345B9084BCC0}" dt="2021-01-14T15:49:27.146" v="2380" actId="1076"/>
          <ac:spMkLst>
            <pc:docMk/>
            <pc:sldMk cId="1395009375" sldId="271"/>
            <ac:spMk id="46" creationId="{A3AAD298-5109-4C21-B5E3-E66C198BB548}"/>
          </ac:spMkLst>
        </pc:spChg>
        <pc:spChg chg="add mod">
          <ac:chgData name="Henrik Blom" userId="0f109d1c-0774-4568-aa5d-bb8ffaeb77b7" providerId="ADAL" clId="{CAAB0530-3B0B-4454-8748-345B9084BCC0}" dt="2021-01-01T21:51:30.790" v="18" actId="767"/>
          <ac:spMkLst>
            <pc:docMk/>
            <pc:sldMk cId="1395009375" sldId="271"/>
            <ac:spMk id="47" creationId="{EBA0DC67-9C89-4B80-8370-046D74295DDF}"/>
          </ac:spMkLst>
        </pc:spChg>
        <pc:spChg chg="add">
          <ac:chgData name="Henrik Blom" userId="0f109d1c-0774-4568-aa5d-bb8ffaeb77b7" providerId="ADAL" clId="{CAAB0530-3B0B-4454-8748-345B9084BCC0}" dt="2021-01-01T21:51:41.683" v="19"/>
          <ac:spMkLst>
            <pc:docMk/>
            <pc:sldMk cId="1395009375" sldId="271"/>
            <ac:spMk id="48" creationId="{0B9DD7F3-2302-41C8-B45D-07BACCFB2D03}"/>
          </ac:spMkLst>
        </pc:spChg>
        <pc:spChg chg="add">
          <ac:chgData name="Henrik Blom" userId="0f109d1c-0774-4568-aa5d-bb8ffaeb77b7" providerId="ADAL" clId="{CAAB0530-3B0B-4454-8748-345B9084BCC0}" dt="2021-01-01T21:51:49.447" v="20"/>
          <ac:spMkLst>
            <pc:docMk/>
            <pc:sldMk cId="1395009375" sldId="271"/>
            <ac:spMk id="49" creationId="{8EC8E81A-EA51-4BF4-8013-16A3ACDE7A30}"/>
          </ac:spMkLst>
        </pc:spChg>
        <pc:spChg chg="add">
          <ac:chgData name="Henrik Blom" userId="0f109d1c-0774-4568-aa5d-bb8ffaeb77b7" providerId="ADAL" clId="{CAAB0530-3B0B-4454-8748-345B9084BCC0}" dt="2021-01-01T21:52:01.682" v="21"/>
          <ac:spMkLst>
            <pc:docMk/>
            <pc:sldMk cId="1395009375" sldId="271"/>
            <ac:spMk id="50" creationId="{428C1E23-3CFD-4EFC-A605-C7E2FAA12255}"/>
          </ac:spMkLst>
        </pc:spChg>
        <pc:spChg chg="add">
          <ac:chgData name="Henrik Blom" userId="0f109d1c-0774-4568-aa5d-bb8ffaeb77b7" providerId="ADAL" clId="{CAAB0530-3B0B-4454-8748-345B9084BCC0}" dt="2021-01-01T21:52:09.825" v="22"/>
          <ac:spMkLst>
            <pc:docMk/>
            <pc:sldMk cId="1395009375" sldId="271"/>
            <ac:spMk id="51" creationId="{5CEED729-650E-4AA7-A2B8-6D4EAEAF290B}"/>
          </ac:spMkLst>
        </pc:spChg>
        <pc:spChg chg="add">
          <ac:chgData name="Henrik Blom" userId="0f109d1c-0774-4568-aa5d-bb8ffaeb77b7" providerId="ADAL" clId="{CAAB0530-3B0B-4454-8748-345B9084BCC0}" dt="2021-01-01T21:52:21.242" v="23"/>
          <ac:spMkLst>
            <pc:docMk/>
            <pc:sldMk cId="1395009375" sldId="271"/>
            <ac:spMk id="52" creationId="{6E054DE8-32E6-41BA-80D3-1546A660BFE5}"/>
          </ac:spMkLst>
        </pc:spChg>
        <pc:spChg chg="add">
          <ac:chgData name="Henrik Blom" userId="0f109d1c-0774-4568-aa5d-bb8ffaeb77b7" providerId="ADAL" clId="{CAAB0530-3B0B-4454-8748-345B9084BCC0}" dt="2021-01-01T21:52:34.507" v="24"/>
          <ac:spMkLst>
            <pc:docMk/>
            <pc:sldMk cId="1395009375" sldId="271"/>
            <ac:spMk id="53" creationId="{C7AFD023-70F0-4769-9BC0-48988C222C51}"/>
          </ac:spMkLst>
        </pc:spChg>
        <pc:spChg chg="add">
          <ac:chgData name="Henrik Blom" userId="0f109d1c-0774-4568-aa5d-bb8ffaeb77b7" providerId="ADAL" clId="{CAAB0530-3B0B-4454-8748-345B9084BCC0}" dt="2021-01-01T21:52:44.942" v="25"/>
          <ac:spMkLst>
            <pc:docMk/>
            <pc:sldMk cId="1395009375" sldId="271"/>
            <ac:spMk id="54" creationId="{9B3915CE-67BE-4FFF-86E1-3F52870E3059}"/>
          </ac:spMkLst>
        </pc:spChg>
        <pc:spChg chg="add">
          <ac:chgData name="Henrik Blom" userId="0f109d1c-0774-4568-aa5d-bb8ffaeb77b7" providerId="ADAL" clId="{CAAB0530-3B0B-4454-8748-345B9084BCC0}" dt="2021-01-01T21:52:55.994" v="26"/>
          <ac:spMkLst>
            <pc:docMk/>
            <pc:sldMk cId="1395009375" sldId="271"/>
            <ac:spMk id="55" creationId="{047CAD7A-C49E-43A7-A24E-CB47950E2ECF}"/>
          </ac:spMkLst>
        </pc:spChg>
        <pc:spChg chg="add">
          <ac:chgData name="Henrik Blom" userId="0f109d1c-0774-4568-aa5d-bb8ffaeb77b7" providerId="ADAL" clId="{CAAB0530-3B0B-4454-8748-345B9084BCC0}" dt="2021-01-01T21:53:03.571" v="27"/>
          <ac:spMkLst>
            <pc:docMk/>
            <pc:sldMk cId="1395009375" sldId="271"/>
            <ac:spMk id="56" creationId="{39203848-4D32-45DD-A65C-82E299BAF20C}"/>
          </ac:spMkLst>
        </pc:spChg>
        <pc:spChg chg="add">
          <ac:chgData name="Henrik Blom" userId="0f109d1c-0774-4568-aa5d-bb8ffaeb77b7" providerId="ADAL" clId="{CAAB0530-3B0B-4454-8748-345B9084BCC0}" dt="2021-01-01T21:53:12.328" v="28"/>
          <ac:spMkLst>
            <pc:docMk/>
            <pc:sldMk cId="1395009375" sldId="271"/>
            <ac:spMk id="57" creationId="{918AA355-4FF4-4E50-A4B1-2867F560EF67}"/>
          </ac:spMkLst>
        </pc:spChg>
        <pc:spChg chg="add">
          <ac:chgData name="Henrik Blom" userId="0f109d1c-0774-4568-aa5d-bb8ffaeb77b7" providerId="ADAL" clId="{CAAB0530-3B0B-4454-8748-345B9084BCC0}" dt="2021-01-01T21:53:19.114" v="29"/>
          <ac:spMkLst>
            <pc:docMk/>
            <pc:sldMk cId="1395009375" sldId="271"/>
            <ac:spMk id="58" creationId="{5F8E8576-EA97-4513-8285-260C74C95E82}"/>
          </ac:spMkLst>
        </pc:spChg>
        <pc:spChg chg="add mod">
          <ac:chgData name="Henrik Blom" userId="0f109d1c-0774-4568-aa5d-bb8ffaeb77b7" providerId="ADAL" clId="{CAAB0530-3B0B-4454-8748-345B9084BCC0}" dt="2021-01-01T21:53:31.952" v="30" actId="767"/>
          <ac:spMkLst>
            <pc:docMk/>
            <pc:sldMk cId="1395009375" sldId="271"/>
            <ac:spMk id="59" creationId="{C9ECAD63-EA07-4D64-ABD6-9407C87EE48C}"/>
          </ac:spMkLst>
        </pc:spChg>
        <pc:spChg chg="add mod">
          <ac:chgData name="Henrik Blom" userId="0f109d1c-0774-4568-aa5d-bb8ffaeb77b7" providerId="ADAL" clId="{CAAB0530-3B0B-4454-8748-345B9084BCC0}" dt="2021-01-14T15:49:30.090" v="2390" actId="1037"/>
          <ac:spMkLst>
            <pc:docMk/>
            <pc:sldMk cId="1395009375" sldId="271"/>
            <ac:spMk id="60" creationId="{2531DF5E-0845-46BC-9D5C-A2F4E4CA615F}"/>
          </ac:spMkLst>
        </pc:spChg>
        <pc:spChg chg="add">
          <ac:chgData name="Henrik Blom" userId="0f109d1c-0774-4568-aa5d-bb8ffaeb77b7" providerId="ADAL" clId="{CAAB0530-3B0B-4454-8748-345B9084BCC0}" dt="2021-01-01T21:54:24.279" v="32"/>
          <ac:spMkLst>
            <pc:docMk/>
            <pc:sldMk cId="1395009375" sldId="271"/>
            <ac:spMk id="61" creationId="{5EE05D26-D26C-4867-B430-B4A7C79745D8}"/>
          </ac:spMkLst>
        </pc:spChg>
        <pc:spChg chg="add">
          <ac:chgData name="Henrik Blom" userId="0f109d1c-0774-4568-aa5d-bb8ffaeb77b7" providerId="ADAL" clId="{CAAB0530-3B0B-4454-8748-345B9084BCC0}" dt="2021-01-01T21:55:05.372" v="33"/>
          <ac:spMkLst>
            <pc:docMk/>
            <pc:sldMk cId="1395009375" sldId="271"/>
            <ac:spMk id="62" creationId="{0782EF8B-9393-4EFD-B3AD-7FB0147A78B8}"/>
          </ac:spMkLst>
        </pc:spChg>
        <pc:spChg chg="add">
          <ac:chgData name="Henrik Blom" userId="0f109d1c-0774-4568-aa5d-bb8ffaeb77b7" providerId="ADAL" clId="{CAAB0530-3B0B-4454-8748-345B9084BCC0}" dt="2021-01-01T21:55:19.136" v="34"/>
          <ac:spMkLst>
            <pc:docMk/>
            <pc:sldMk cId="1395009375" sldId="271"/>
            <ac:spMk id="63" creationId="{A625B1A0-E567-466F-98A1-64007BE81ADA}"/>
          </ac:spMkLst>
        </pc:spChg>
        <pc:spChg chg="add">
          <ac:chgData name="Henrik Blom" userId="0f109d1c-0774-4568-aa5d-bb8ffaeb77b7" providerId="ADAL" clId="{CAAB0530-3B0B-4454-8748-345B9084BCC0}" dt="2021-01-01T21:55:40.057" v="35"/>
          <ac:spMkLst>
            <pc:docMk/>
            <pc:sldMk cId="1395009375" sldId="271"/>
            <ac:spMk id="64" creationId="{B4279F3C-9E31-4887-A8C3-B8D587F72B41}"/>
          </ac:spMkLst>
        </pc:spChg>
        <pc:spChg chg="add">
          <ac:chgData name="Henrik Blom" userId="0f109d1c-0774-4568-aa5d-bb8ffaeb77b7" providerId="ADAL" clId="{CAAB0530-3B0B-4454-8748-345B9084BCC0}" dt="2021-01-01T21:55:53.748" v="36"/>
          <ac:spMkLst>
            <pc:docMk/>
            <pc:sldMk cId="1395009375" sldId="271"/>
            <ac:spMk id="65" creationId="{7248FFF3-0C80-4231-AC5A-54745D42B079}"/>
          </ac:spMkLst>
        </pc:spChg>
        <pc:spChg chg="add">
          <ac:chgData name="Henrik Blom" userId="0f109d1c-0774-4568-aa5d-bb8ffaeb77b7" providerId="ADAL" clId="{CAAB0530-3B0B-4454-8748-345B9084BCC0}" dt="2021-01-01T21:56:39.981" v="37"/>
          <ac:spMkLst>
            <pc:docMk/>
            <pc:sldMk cId="1395009375" sldId="271"/>
            <ac:spMk id="66" creationId="{FDE15A03-029C-4046-AA03-039EE3D41E0A}"/>
          </ac:spMkLst>
        </pc:spChg>
        <pc:spChg chg="mod">
          <ac:chgData name="Henrik Blom" userId="0f109d1c-0774-4568-aa5d-bb8ffaeb77b7" providerId="ADAL" clId="{CAAB0530-3B0B-4454-8748-345B9084BCC0}" dt="2021-01-14T15:49:23.483" v="2379" actId="1076"/>
          <ac:spMkLst>
            <pc:docMk/>
            <pc:sldMk cId="1395009375" sldId="271"/>
            <ac:spMk id="67" creationId="{405FDC29-4675-4AAB-B9B8-5F6FD3D56FC8}"/>
          </ac:spMkLst>
        </pc:spChg>
        <pc:cxnChg chg="add mod">
          <ac:chgData name="Henrik Blom" userId="0f109d1c-0774-4568-aa5d-bb8ffaeb77b7" providerId="ADAL" clId="{CAAB0530-3B0B-4454-8748-345B9084BCC0}" dt="2021-01-01T21:47:22.593" v="4"/>
          <ac:cxnSpMkLst>
            <pc:docMk/>
            <pc:sldMk cId="1395009375" sldId="271"/>
            <ac:cxnSpMk id="6" creationId="{7F9B234A-E6A1-4EB9-A9B5-768EAFDA8A2B}"/>
          </ac:cxnSpMkLst>
        </pc:cxnChg>
        <pc:cxnChg chg="add mod">
          <ac:chgData name="Henrik Blom" userId="0f109d1c-0774-4568-aa5d-bb8ffaeb77b7" providerId="ADAL" clId="{CAAB0530-3B0B-4454-8748-345B9084BCC0}" dt="2021-01-01T21:47:28.773" v="5" actId="11529"/>
          <ac:cxnSpMkLst>
            <pc:docMk/>
            <pc:sldMk cId="1395009375" sldId="271"/>
            <ac:cxnSpMk id="8" creationId="{5BD876B1-F354-40A2-A039-C3287C1FCA56}"/>
          </ac:cxnSpMkLst>
        </pc:cxnChg>
        <pc:cxnChg chg="add mod">
          <ac:chgData name="Henrik Blom" userId="0f109d1c-0774-4568-aa5d-bb8ffaeb77b7" providerId="ADAL" clId="{CAAB0530-3B0B-4454-8748-345B9084BCC0}" dt="2021-01-01T21:47:52.255" v="7" actId="11529"/>
          <ac:cxnSpMkLst>
            <pc:docMk/>
            <pc:sldMk cId="1395009375" sldId="271"/>
            <ac:cxnSpMk id="11" creationId="{30C2DC47-4910-4C54-89AF-2CBE7001D915}"/>
          </ac:cxnSpMkLst>
        </pc:cxnChg>
        <pc:cxnChg chg="add">
          <ac:chgData name="Henrik Blom" userId="0f109d1c-0774-4568-aa5d-bb8ffaeb77b7" providerId="ADAL" clId="{CAAB0530-3B0B-4454-8748-345B9084BCC0}" dt="2021-01-01T21:47:58.084" v="8"/>
          <ac:cxnSpMkLst>
            <pc:docMk/>
            <pc:sldMk cId="1395009375" sldId="271"/>
            <ac:cxnSpMk id="13" creationId="{4B9FD551-A75C-404C-AC24-226228B614C5}"/>
          </ac:cxnSpMkLst>
        </pc:cxnChg>
        <pc:cxnChg chg="add">
          <ac:chgData name="Henrik Blom" userId="0f109d1c-0774-4568-aa5d-bb8ffaeb77b7" providerId="ADAL" clId="{CAAB0530-3B0B-4454-8748-345B9084BCC0}" dt="2021-01-01T21:48:27.082" v="9"/>
          <ac:cxnSpMkLst>
            <pc:docMk/>
            <pc:sldMk cId="1395009375" sldId="271"/>
            <ac:cxnSpMk id="19" creationId="{C17425C9-0CAD-4D53-BDAD-12D3E3CC581E}"/>
          </ac:cxnSpMkLst>
        </pc:cxnChg>
        <pc:cxnChg chg="add mod">
          <ac:chgData name="Henrik Blom" userId="0f109d1c-0774-4568-aa5d-bb8ffaeb77b7" providerId="ADAL" clId="{CAAB0530-3B0B-4454-8748-345B9084BCC0}" dt="2021-01-01T21:49:01.673" v="10" actId="11529"/>
          <ac:cxnSpMkLst>
            <pc:docMk/>
            <pc:sldMk cId="1395009375" sldId="271"/>
            <ac:cxnSpMk id="23" creationId="{BCE5B532-434D-45E7-AB09-3E56E5CA3A69}"/>
          </ac:cxnSpMkLst>
        </pc:cxnChg>
        <pc:cxnChg chg="add mod">
          <ac:chgData name="Henrik Blom" userId="0f109d1c-0774-4568-aa5d-bb8ffaeb77b7" providerId="ADAL" clId="{CAAB0530-3B0B-4454-8748-345B9084BCC0}" dt="2021-01-01T21:49:27.525" v="11" actId="11529"/>
          <ac:cxnSpMkLst>
            <pc:docMk/>
            <pc:sldMk cId="1395009375" sldId="271"/>
            <ac:cxnSpMk id="25" creationId="{FCE9775C-4DF1-4882-A19E-22F0CAB66668}"/>
          </ac:cxnSpMkLst>
        </pc:cxnChg>
        <pc:cxnChg chg="add">
          <ac:chgData name="Henrik Blom" userId="0f109d1c-0774-4568-aa5d-bb8ffaeb77b7" providerId="ADAL" clId="{CAAB0530-3B0B-4454-8748-345B9084BCC0}" dt="2021-01-01T21:49:33.908" v="12"/>
          <ac:cxnSpMkLst>
            <pc:docMk/>
            <pc:sldMk cId="1395009375" sldId="271"/>
            <ac:cxnSpMk id="26" creationId="{ADAA3F62-28EF-4FAD-AF3D-225716D730AB}"/>
          </ac:cxnSpMkLst>
        </pc:cxnChg>
        <pc:cxnChg chg="add">
          <ac:chgData name="Henrik Blom" userId="0f109d1c-0774-4568-aa5d-bb8ffaeb77b7" providerId="ADAL" clId="{CAAB0530-3B0B-4454-8748-345B9084BCC0}" dt="2021-01-01T21:49:44.881" v="13"/>
          <ac:cxnSpMkLst>
            <pc:docMk/>
            <pc:sldMk cId="1395009375" sldId="271"/>
            <ac:cxnSpMk id="30" creationId="{0E62ABFD-5A2B-4A0E-995E-6C130C851267}"/>
          </ac:cxnSpMkLst>
        </pc:cxnChg>
        <pc:cxnChg chg="add">
          <ac:chgData name="Henrik Blom" userId="0f109d1c-0774-4568-aa5d-bb8ffaeb77b7" providerId="ADAL" clId="{CAAB0530-3B0B-4454-8748-345B9084BCC0}" dt="2021-01-01T21:49:59.749" v="14"/>
          <ac:cxnSpMkLst>
            <pc:docMk/>
            <pc:sldMk cId="1395009375" sldId="271"/>
            <ac:cxnSpMk id="33" creationId="{52706417-6C79-4DBC-BEF9-5812F0AE4B53}"/>
          </ac:cxnSpMkLst>
        </pc:cxnChg>
        <pc:cxnChg chg="add">
          <ac:chgData name="Henrik Blom" userId="0f109d1c-0774-4568-aa5d-bb8ffaeb77b7" providerId="ADAL" clId="{CAAB0530-3B0B-4454-8748-345B9084BCC0}" dt="2021-01-01T21:50:56.992" v="16"/>
          <ac:cxnSpMkLst>
            <pc:docMk/>
            <pc:sldMk cId="1395009375" sldId="271"/>
            <ac:cxnSpMk id="40" creationId="{55FAF250-59EB-47B9-A550-086BFFDAA2F3}"/>
          </ac:cxnSpMkLst>
        </pc:cxnChg>
        <pc:cxnChg chg="add">
          <ac:chgData name="Henrik Blom" userId="0f109d1c-0774-4568-aa5d-bb8ffaeb77b7" providerId="ADAL" clId="{CAAB0530-3B0B-4454-8748-345B9084BCC0}" dt="2021-01-01T21:51:16.096" v="17"/>
          <ac:cxnSpMkLst>
            <pc:docMk/>
            <pc:sldMk cId="1395009375" sldId="271"/>
            <ac:cxnSpMk id="44" creationId="{E2D936DB-B6B4-4943-A7B0-953E51860FFE}"/>
          </ac:cxnSpMkLst>
        </pc:cxnChg>
      </pc:sldChg>
      <pc:sldChg chg="del">
        <pc:chgData name="Henrik Blom" userId="0f109d1c-0774-4568-aa5d-bb8ffaeb77b7" providerId="ADAL" clId="{CAAB0530-3B0B-4454-8748-345B9084BCC0}" dt="2021-01-11T19:53:47.886" v="162" actId="2696"/>
        <pc:sldMkLst>
          <pc:docMk/>
          <pc:sldMk cId="26922210" sldId="272"/>
        </pc:sldMkLst>
      </pc:sldChg>
      <pc:sldChg chg="addSp modSp add mod ord setBg">
        <pc:chgData name="Henrik Blom" userId="0f109d1c-0774-4568-aa5d-bb8ffaeb77b7" providerId="ADAL" clId="{CAAB0530-3B0B-4454-8748-345B9084BCC0}" dt="2021-02-02T16:42:39.737" v="10602" actId="20577"/>
        <pc:sldMkLst>
          <pc:docMk/>
          <pc:sldMk cId="3971191566" sldId="273"/>
        </pc:sldMkLst>
        <pc:spChg chg="add mod">
          <ac:chgData name="Henrik Blom" userId="0f109d1c-0774-4568-aa5d-bb8ffaeb77b7" providerId="ADAL" clId="{CAAB0530-3B0B-4454-8748-345B9084BCC0}" dt="2021-01-11T13:14:54.325" v="160" actId="26606"/>
          <ac:spMkLst>
            <pc:docMk/>
            <pc:sldMk cId="3971191566" sldId="273"/>
            <ac:spMk id="2" creationId="{774EF5F8-23B8-41D6-AB55-00F6E69587D9}"/>
          </ac:spMkLst>
        </pc:spChg>
        <pc:spChg chg="add mod">
          <ac:chgData name="Henrik Blom" userId="0f109d1c-0774-4568-aa5d-bb8ffaeb77b7" providerId="ADAL" clId="{CAAB0530-3B0B-4454-8748-345B9084BCC0}" dt="2021-02-02T16:42:39.737" v="10602" actId="20577"/>
          <ac:spMkLst>
            <pc:docMk/>
            <pc:sldMk cId="3971191566" sldId="273"/>
            <ac:spMk id="3" creationId="{EE7CBF7C-D294-467B-96FF-6B7082AED4A2}"/>
          </ac:spMkLst>
        </pc:spChg>
        <pc:spChg chg="add">
          <ac:chgData name="Henrik Blom" userId="0f109d1c-0774-4568-aa5d-bb8ffaeb77b7" providerId="ADAL" clId="{CAAB0530-3B0B-4454-8748-345B9084BCC0}" dt="2021-01-11T13:14:54.325" v="160" actId="26606"/>
          <ac:spMkLst>
            <pc:docMk/>
            <pc:sldMk cId="3971191566" sldId="273"/>
            <ac:spMk id="8" creationId="{327D73B4-9F5C-4A64-A179-51B9500CB8B5}"/>
          </ac:spMkLst>
        </pc:spChg>
        <pc:spChg chg="add">
          <ac:chgData name="Henrik Blom" userId="0f109d1c-0774-4568-aa5d-bb8ffaeb77b7" providerId="ADAL" clId="{CAAB0530-3B0B-4454-8748-345B9084BCC0}" dt="2021-01-11T13:14:54.325" v="160" actId="26606"/>
          <ac:spMkLst>
            <pc:docMk/>
            <pc:sldMk cId="3971191566" sldId="273"/>
            <ac:spMk id="10" creationId="{C1F06963-6374-4B48-844F-071A9BAAAE02}"/>
          </ac:spMkLst>
        </pc:spChg>
        <pc:spChg chg="add">
          <ac:chgData name="Henrik Blom" userId="0f109d1c-0774-4568-aa5d-bb8ffaeb77b7" providerId="ADAL" clId="{CAAB0530-3B0B-4454-8748-345B9084BCC0}" dt="2021-01-11T13:14:54.325" v="160" actId="26606"/>
          <ac:spMkLst>
            <pc:docMk/>
            <pc:sldMk cId="3971191566" sldId="273"/>
            <ac:spMk id="12" creationId="{6CB927A4-E432-4310-9CD5-E89FF5063179}"/>
          </ac:spMkLst>
        </pc:spChg>
        <pc:spChg chg="add">
          <ac:chgData name="Henrik Blom" userId="0f109d1c-0774-4568-aa5d-bb8ffaeb77b7" providerId="ADAL" clId="{CAAB0530-3B0B-4454-8748-345B9084BCC0}" dt="2021-01-11T13:14:54.325" v="160" actId="26606"/>
          <ac:spMkLst>
            <pc:docMk/>
            <pc:sldMk cId="3971191566" sldId="273"/>
            <ac:spMk id="14" creationId="{1453BF6C-B012-48B7-B4E8-6D7AC7C27D02}"/>
          </ac:spMkLst>
        </pc:spChg>
        <pc:spChg chg="add">
          <ac:chgData name="Henrik Blom" userId="0f109d1c-0774-4568-aa5d-bb8ffaeb77b7" providerId="ADAL" clId="{CAAB0530-3B0B-4454-8748-345B9084BCC0}" dt="2021-01-11T13:14:54.325" v="160" actId="26606"/>
          <ac:spMkLst>
            <pc:docMk/>
            <pc:sldMk cId="3971191566" sldId="273"/>
            <ac:spMk id="16" creationId="{E3020543-B24B-4EC4-8FFC-8DD88EEA91A8}"/>
          </ac:spMkLst>
        </pc:spChg>
        <pc:cxnChg chg="add">
          <ac:chgData name="Henrik Blom" userId="0f109d1c-0774-4568-aa5d-bb8ffaeb77b7" providerId="ADAL" clId="{CAAB0530-3B0B-4454-8748-345B9084BCC0}" dt="2021-01-11T13:14:54.325" v="160" actId="26606"/>
          <ac:cxnSpMkLst>
            <pc:docMk/>
            <pc:sldMk cId="3971191566" sldId="273"/>
            <ac:cxnSpMk id="18" creationId="{C49DA8F6-BCC1-4447-B54C-57856834B94B}"/>
          </ac:cxnSpMkLst>
        </pc:cxnChg>
      </pc:sldChg>
      <pc:sldChg chg="addSp delSp modSp add mod setBg">
        <pc:chgData name="Henrik Blom" userId="0f109d1c-0774-4568-aa5d-bb8ffaeb77b7" providerId="ADAL" clId="{CAAB0530-3B0B-4454-8748-345B9084BCC0}" dt="2021-01-15T12:14:24.628" v="3173" actId="20577"/>
        <pc:sldMkLst>
          <pc:docMk/>
          <pc:sldMk cId="825997354" sldId="274"/>
        </pc:sldMkLst>
        <pc:spChg chg="del">
          <ac:chgData name="Henrik Blom" userId="0f109d1c-0774-4568-aa5d-bb8ffaeb77b7" providerId="ADAL" clId="{CAAB0530-3B0B-4454-8748-345B9084BCC0}" dt="2021-01-11T19:58:10.353" v="215"/>
          <ac:spMkLst>
            <pc:docMk/>
            <pc:sldMk cId="825997354" sldId="274"/>
            <ac:spMk id="2" creationId="{459AAB3D-923E-4FF4-B42B-47F12FE32C63}"/>
          </ac:spMkLst>
        </pc:spChg>
        <pc:spChg chg="del">
          <ac:chgData name="Henrik Blom" userId="0f109d1c-0774-4568-aa5d-bb8ffaeb77b7" providerId="ADAL" clId="{CAAB0530-3B0B-4454-8748-345B9084BCC0}" dt="2021-01-11T19:58:10.353" v="215"/>
          <ac:spMkLst>
            <pc:docMk/>
            <pc:sldMk cId="825997354" sldId="274"/>
            <ac:spMk id="3" creationId="{D95056E1-520A-407F-9F33-B27FDF274771}"/>
          </ac:spMkLst>
        </pc:spChg>
        <pc:spChg chg="add mod">
          <ac:chgData name="Henrik Blom" userId="0f109d1c-0774-4568-aa5d-bb8ffaeb77b7" providerId="ADAL" clId="{CAAB0530-3B0B-4454-8748-345B9084BCC0}" dt="2021-01-15T12:14:24.628" v="3173" actId="20577"/>
          <ac:spMkLst>
            <pc:docMk/>
            <pc:sldMk cId="825997354" sldId="274"/>
            <ac:spMk id="4" creationId="{AF573B49-371C-435D-A2AB-76245E2591CA}"/>
          </ac:spMkLst>
        </pc:spChg>
        <pc:spChg chg="add del mod">
          <ac:chgData name="Henrik Blom" userId="0f109d1c-0774-4568-aa5d-bb8ffaeb77b7" providerId="ADAL" clId="{CAAB0530-3B0B-4454-8748-345B9084BCC0}" dt="2021-01-11T19:59:00.765" v="226"/>
          <ac:spMkLst>
            <pc:docMk/>
            <pc:sldMk cId="825997354" sldId="274"/>
            <ac:spMk id="5" creationId="{06E91545-9B2F-4669-94F5-BEC810425EDA}"/>
          </ac:spMkLst>
        </pc:spChg>
        <pc:spChg chg="add del mod">
          <ac:chgData name="Henrik Blom" userId="0f109d1c-0774-4568-aa5d-bb8ffaeb77b7" providerId="ADAL" clId="{CAAB0530-3B0B-4454-8748-345B9084BCC0}" dt="2021-01-11T19:59:00.765" v="226"/>
          <ac:spMkLst>
            <pc:docMk/>
            <pc:sldMk cId="825997354" sldId="274"/>
            <ac:spMk id="6" creationId="{93178258-0B5E-4EA4-A512-B6362B1F5C0C}"/>
          </ac:spMkLst>
        </pc:spChg>
        <pc:spChg chg="add">
          <ac:chgData name="Henrik Blom" userId="0f109d1c-0774-4568-aa5d-bb8ffaeb77b7" providerId="ADAL" clId="{CAAB0530-3B0B-4454-8748-345B9084BCC0}" dt="2021-01-11T19:59:02.494" v="227" actId="26606"/>
          <ac:spMkLst>
            <pc:docMk/>
            <pc:sldMk cId="825997354" sldId="274"/>
            <ac:spMk id="9" creationId="{23962611-DFD5-4092-AAFD-559E3DFCE2C9}"/>
          </ac:spMkLst>
        </pc:spChg>
        <pc:picChg chg="add">
          <ac:chgData name="Henrik Blom" userId="0f109d1c-0774-4568-aa5d-bb8ffaeb77b7" providerId="ADAL" clId="{CAAB0530-3B0B-4454-8748-345B9084BCC0}" dt="2021-01-11T19:59:02.494" v="227" actId="26606"/>
          <ac:picMkLst>
            <pc:docMk/>
            <pc:sldMk cId="825997354" sldId="274"/>
            <ac:picMk id="11" creationId="{2270F1FA-0425-408F-9861-80BF5AFB276D}"/>
          </ac:picMkLst>
        </pc:picChg>
      </pc:sldChg>
      <pc:sldChg chg="addSp delSp modSp add">
        <pc:chgData name="Henrik Blom" userId="0f109d1c-0774-4568-aa5d-bb8ffaeb77b7" providerId="ADAL" clId="{CAAB0530-3B0B-4454-8748-345B9084BCC0}" dt="2021-01-17T19:03:10.732" v="6610" actId="20577"/>
        <pc:sldMkLst>
          <pc:docMk/>
          <pc:sldMk cId="690045228" sldId="275"/>
        </pc:sldMkLst>
        <pc:spChg chg="del">
          <ac:chgData name="Henrik Blom" userId="0f109d1c-0774-4568-aa5d-bb8ffaeb77b7" providerId="ADAL" clId="{CAAB0530-3B0B-4454-8748-345B9084BCC0}" dt="2021-01-11T20:24:13.059" v="790"/>
          <ac:spMkLst>
            <pc:docMk/>
            <pc:sldMk cId="690045228" sldId="275"/>
            <ac:spMk id="2" creationId="{3C8360F1-9462-4E4B-B6E3-11D8F3B341D8}"/>
          </ac:spMkLst>
        </pc:spChg>
        <pc:graphicFrameChg chg="add mod modGraphic">
          <ac:chgData name="Henrik Blom" userId="0f109d1c-0774-4568-aa5d-bb8ffaeb77b7" providerId="ADAL" clId="{CAAB0530-3B0B-4454-8748-345B9084BCC0}" dt="2021-01-17T19:03:10.732" v="6610" actId="20577"/>
          <ac:graphicFrameMkLst>
            <pc:docMk/>
            <pc:sldMk cId="690045228" sldId="275"/>
            <ac:graphicFrameMk id="3" creationId="{568C0DD0-A918-405F-8337-2145FF33656D}"/>
          </ac:graphicFrameMkLst>
        </pc:graphicFrameChg>
        <pc:graphicFrameChg chg="add mod modGraphic">
          <ac:chgData name="Henrik Blom" userId="0f109d1c-0774-4568-aa5d-bb8ffaeb77b7" providerId="ADAL" clId="{CAAB0530-3B0B-4454-8748-345B9084BCC0}" dt="2021-01-14T19:11:37.441" v="2679"/>
          <ac:graphicFrameMkLst>
            <pc:docMk/>
            <pc:sldMk cId="690045228" sldId="275"/>
            <ac:graphicFrameMk id="5" creationId="{69F0DFA4-2935-4823-9127-A25EAEC810BC}"/>
          </ac:graphicFrameMkLst>
        </pc:graphicFrameChg>
      </pc:sldChg>
      <pc:sldChg chg="delSp add del setBg delDesignElem">
        <pc:chgData name="Henrik Blom" userId="0f109d1c-0774-4568-aa5d-bb8ffaeb77b7" providerId="ADAL" clId="{CAAB0530-3B0B-4454-8748-345B9084BCC0}" dt="2021-01-13T20:23:04.064" v="1840" actId="2696"/>
        <pc:sldMkLst>
          <pc:docMk/>
          <pc:sldMk cId="1535967912" sldId="276"/>
        </pc:sldMkLst>
        <pc:spChg chg="del">
          <ac:chgData name="Henrik Blom" userId="0f109d1c-0774-4568-aa5d-bb8ffaeb77b7" providerId="ADAL" clId="{CAAB0530-3B0B-4454-8748-345B9084BCC0}" dt="2021-01-13T20:22:50.316" v="1837"/>
          <ac:spMkLst>
            <pc:docMk/>
            <pc:sldMk cId="1535967912" sldId="276"/>
            <ac:spMk id="9" creationId="{23962611-DFD5-4092-AAFD-559E3DFCE2C9}"/>
          </ac:spMkLst>
        </pc:spChg>
        <pc:picChg chg="del">
          <ac:chgData name="Henrik Blom" userId="0f109d1c-0774-4568-aa5d-bb8ffaeb77b7" providerId="ADAL" clId="{CAAB0530-3B0B-4454-8748-345B9084BCC0}" dt="2021-01-13T20:22:50.316" v="1837"/>
          <ac:picMkLst>
            <pc:docMk/>
            <pc:sldMk cId="1535967912" sldId="276"/>
            <ac:picMk id="11" creationId="{2270F1FA-0425-408F-9861-80BF5AFB276D}"/>
          </ac:picMkLst>
        </pc:picChg>
      </pc:sldChg>
      <pc:sldChg chg="delSp add del setBg delDesignElem">
        <pc:chgData name="Henrik Blom" userId="0f109d1c-0774-4568-aa5d-bb8ffaeb77b7" providerId="ADAL" clId="{CAAB0530-3B0B-4454-8748-345B9084BCC0}" dt="2021-01-14T20:05:26.926" v="3112" actId="2696"/>
        <pc:sldMkLst>
          <pc:docMk/>
          <pc:sldMk cId="687769021" sldId="277"/>
        </pc:sldMkLst>
        <pc:spChg chg="del">
          <ac:chgData name="Henrik Blom" userId="0f109d1c-0774-4568-aa5d-bb8ffaeb77b7" providerId="ADAL" clId="{CAAB0530-3B0B-4454-8748-345B9084BCC0}" dt="2021-01-13T20:22:55.432" v="1839"/>
          <ac:spMkLst>
            <pc:docMk/>
            <pc:sldMk cId="687769021" sldId="277"/>
            <ac:spMk id="9" creationId="{23962611-DFD5-4092-AAFD-559E3DFCE2C9}"/>
          </ac:spMkLst>
        </pc:spChg>
        <pc:picChg chg="del">
          <ac:chgData name="Henrik Blom" userId="0f109d1c-0774-4568-aa5d-bb8ffaeb77b7" providerId="ADAL" clId="{CAAB0530-3B0B-4454-8748-345B9084BCC0}" dt="2021-01-13T20:22:55.432" v="1839"/>
          <ac:picMkLst>
            <pc:docMk/>
            <pc:sldMk cId="687769021" sldId="277"/>
            <ac:picMk id="11" creationId="{2270F1FA-0425-408F-9861-80BF5AFB276D}"/>
          </ac:picMkLst>
        </pc:picChg>
      </pc:sldChg>
      <pc:sldChg chg="addSp delSp modSp add mod modNotesTx">
        <pc:chgData name="Henrik Blom" userId="0f109d1c-0774-4568-aa5d-bb8ffaeb77b7" providerId="ADAL" clId="{CAAB0530-3B0B-4454-8748-345B9084BCC0}" dt="2021-02-25T20:34:09.608" v="16469" actId="20577"/>
        <pc:sldMkLst>
          <pc:docMk/>
          <pc:sldMk cId="3273184591" sldId="278"/>
        </pc:sldMkLst>
        <pc:spChg chg="mod">
          <ac:chgData name="Henrik Blom" userId="0f109d1c-0774-4568-aa5d-bb8ffaeb77b7" providerId="ADAL" clId="{CAAB0530-3B0B-4454-8748-345B9084BCC0}" dt="2021-02-18T17:42:33.250" v="16072" actId="1035"/>
          <ac:spMkLst>
            <pc:docMk/>
            <pc:sldMk cId="3273184591" sldId="278"/>
            <ac:spMk id="2" creationId="{AFDD037E-08B1-4D16-98DE-D90FEFC3ACB1}"/>
          </ac:spMkLst>
        </pc:spChg>
        <pc:spChg chg="add mod">
          <ac:chgData name="Henrik Blom" userId="0f109d1c-0774-4568-aa5d-bb8ffaeb77b7" providerId="ADAL" clId="{CAAB0530-3B0B-4454-8748-345B9084BCC0}" dt="2021-02-18T17:42:33.250" v="16072" actId="1035"/>
          <ac:spMkLst>
            <pc:docMk/>
            <pc:sldMk cId="3273184591" sldId="278"/>
            <ac:spMk id="3" creationId="{750BDBCB-F329-4172-9813-98C316961F18}"/>
          </ac:spMkLst>
        </pc:spChg>
        <pc:spChg chg="add mod">
          <ac:chgData name="Henrik Blom" userId="0f109d1c-0774-4568-aa5d-bb8ffaeb77b7" providerId="ADAL" clId="{CAAB0530-3B0B-4454-8748-345B9084BCC0}" dt="2021-02-21T11:20:41.162" v="16294" actId="1076"/>
          <ac:spMkLst>
            <pc:docMk/>
            <pc:sldMk cId="3273184591" sldId="278"/>
            <ac:spMk id="4" creationId="{995FDD6B-490F-4A89-BF90-6A89C5A5FC6E}"/>
          </ac:spMkLst>
        </pc:spChg>
        <pc:spChg chg="mod">
          <ac:chgData name="Henrik Blom" userId="0f109d1c-0774-4568-aa5d-bb8ffaeb77b7" providerId="ADAL" clId="{CAAB0530-3B0B-4454-8748-345B9084BCC0}" dt="2021-02-18T17:42:33.250" v="16072" actId="1035"/>
          <ac:spMkLst>
            <pc:docMk/>
            <pc:sldMk cId="3273184591" sldId="278"/>
            <ac:spMk id="25" creationId="{C2277881-22BB-4A0B-A444-35353BFF3CE3}"/>
          </ac:spMkLst>
        </pc:spChg>
        <pc:spChg chg="mod">
          <ac:chgData name="Henrik Blom" userId="0f109d1c-0774-4568-aa5d-bb8ffaeb77b7" providerId="ADAL" clId="{CAAB0530-3B0B-4454-8748-345B9084BCC0}" dt="2021-02-18T17:42:33.250" v="16072" actId="1035"/>
          <ac:spMkLst>
            <pc:docMk/>
            <pc:sldMk cId="3273184591" sldId="278"/>
            <ac:spMk id="26" creationId="{20C1CEE7-B912-43FA-BAC1-82A96C19E303}"/>
          </ac:spMkLst>
        </pc:spChg>
        <pc:spChg chg="mod">
          <ac:chgData name="Henrik Blom" userId="0f109d1c-0774-4568-aa5d-bb8ffaeb77b7" providerId="ADAL" clId="{CAAB0530-3B0B-4454-8748-345B9084BCC0}" dt="2021-02-18T17:47:47.484" v="16076" actId="20577"/>
          <ac:spMkLst>
            <pc:docMk/>
            <pc:sldMk cId="3273184591" sldId="278"/>
            <ac:spMk id="27" creationId="{EA6503B4-44E8-49EC-A779-6B0DF188EA7F}"/>
          </ac:spMkLst>
        </pc:spChg>
        <pc:spChg chg="mod">
          <ac:chgData name="Henrik Blom" userId="0f109d1c-0774-4568-aa5d-bb8ffaeb77b7" providerId="ADAL" clId="{CAAB0530-3B0B-4454-8748-345B9084BCC0}" dt="2021-02-18T17:42:33.250" v="16072" actId="1035"/>
          <ac:spMkLst>
            <pc:docMk/>
            <pc:sldMk cId="3273184591" sldId="278"/>
            <ac:spMk id="28" creationId="{85DA0AF8-1E64-4426-8C67-16FA1A44196E}"/>
          </ac:spMkLst>
        </pc:spChg>
        <pc:spChg chg="mod">
          <ac:chgData name="Henrik Blom" userId="0f109d1c-0774-4568-aa5d-bb8ffaeb77b7" providerId="ADAL" clId="{CAAB0530-3B0B-4454-8748-345B9084BCC0}" dt="2021-02-18T17:42:33.250" v="16072" actId="1035"/>
          <ac:spMkLst>
            <pc:docMk/>
            <pc:sldMk cId="3273184591" sldId="278"/>
            <ac:spMk id="29" creationId="{296AF68B-BA42-43D7-977F-3A8A5358AAF7}"/>
          </ac:spMkLst>
        </pc:spChg>
        <pc:spChg chg="mod">
          <ac:chgData name="Henrik Blom" userId="0f109d1c-0774-4568-aa5d-bb8ffaeb77b7" providerId="ADAL" clId="{CAAB0530-3B0B-4454-8748-345B9084BCC0}" dt="2021-02-18T17:42:33.250" v="16072" actId="1035"/>
          <ac:spMkLst>
            <pc:docMk/>
            <pc:sldMk cId="3273184591" sldId="278"/>
            <ac:spMk id="30" creationId="{474FBC04-251D-4CA3-BE06-27B7F1E202F4}"/>
          </ac:spMkLst>
        </pc:spChg>
        <pc:spChg chg="mod">
          <ac:chgData name="Henrik Blom" userId="0f109d1c-0774-4568-aa5d-bb8ffaeb77b7" providerId="ADAL" clId="{CAAB0530-3B0B-4454-8748-345B9084BCC0}" dt="2021-02-18T17:42:33.250" v="16072" actId="1035"/>
          <ac:spMkLst>
            <pc:docMk/>
            <pc:sldMk cId="3273184591" sldId="278"/>
            <ac:spMk id="31" creationId="{59102477-D73C-4667-B35F-1A46CA3814D0}"/>
          </ac:spMkLst>
        </pc:spChg>
        <pc:spChg chg="mod">
          <ac:chgData name="Henrik Blom" userId="0f109d1c-0774-4568-aa5d-bb8ffaeb77b7" providerId="ADAL" clId="{CAAB0530-3B0B-4454-8748-345B9084BCC0}" dt="2021-02-18T17:42:33.250" v="16072" actId="1035"/>
          <ac:spMkLst>
            <pc:docMk/>
            <pc:sldMk cId="3273184591" sldId="278"/>
            <ac:spMk id="32" creationId="{10DC4C20-7045-4B6F-BFB6-8DED3E411CF9}"/>
          </ac:spMkLst>
        </pc:spChg>
        <pc:spChg chg="mod">
          <ac:chgData name="Henrik Blom" userId="0f109d1c-0774-4568-aa5d-bb8ffaeb77b7" providerId="ADAL" clId="{CAAB0530-3B0B-4454-8748-345B9084BCC0}" dt="2021-02-18T17:42:33.250" v="16072" actId="1035"/>
          <ac:spMkLst>
            <pc:docMk/>
            <pc:sldMk cId="3273184591" sldId="278"/>
            <ac:spMk id="33" creationId="{D500282F-A4D9-4613-8E52-7DE039D72DE9}"/>
          </ac:spMkLst>
        </pc:spChg>
        <pc:spChg chg="mod">
          <ac:chgData name="Henrik Blom" userId="0f109d1c-0774-4568-aa5d-bb8ffaeb77b7" providerId="ADAL" clId="{CAAB0530-3B0B-4454-8748-345B9084BCC0}" dt="2021-02-18T17:42:33.250" v="16072" actId="1035"/>
          <ac:spMkLst>
            <pc:docMk/>
            <pc:sldMk cId="3273184591" sldId="278"/>
            <ac:spMk id="34" creationId="{FB5FBBED-5A45-4202-BD88-A6AA2F8B501C}"/>
          </ac:spMkLst>
        </pc:spChg>
        <pc:spChg chg="mod">
          <ac:chgData name="Henrik Blom" userId="0f109d1c-0774-4568-aa5d-bb8ffaeb77b7" providerId="ADAL" clId="{CAAB0530-3B0B-4454-8748-345B9084BCC0}" dt="2021-02-18T17:42:33.250" v="16072" actId="1035"/>
          <ac:spMkLst>
            <pc:docMk/>
            <pc:sldMk cId="3273184591" sldId="278"/>
            <ac:spMk id="35" creationId="{1C785646-D2A0-4E0E-BDBD-8354897FAC50}"/>
          </ac:spMkLst>
        </pc:spChg>
        <pc:spChg chg="add del mod">
          <ac:chgData name="Henrik Blom" userId="0f109d1c-0774-4568-aa5d-bb8ffaeb77b7" providerId="ADAL" clId="{CAAB0530-3B0B-4454-8748-345B9084BCC0}" dt="2021-02-11T21:23:07.921" v="12169" actId="478"/>
          <ac:spMkLst>
            <pc:docMk/>
            <pc:sldMk cId="3273184591" sldId="278"/>
            <ac:spMk id="36" creationId="{4277D191-DC59-41D0-8BA2-A390DF7509B5}"/>
          </ac:spMkLst>
        </pc:spChg>
        <pc:spChg chg="add mod">
          <ac:chgData name="Henrik Blom" userId="0f109d1c-0774-4568-aa5d-bb8ffaeb77b7" providerId="ADAL" clId="{CAAB0530-3B0B-4454-8748-345B9084BCC0}" dt="2021-02-25T20:34:09.608" v="16469" actId="20577"/>
          <ac:spMkLst>
            <pc:docMk/>
            <pc:sldMk cId="3273184591" sldId="278"/>
            <ac:spMk id="37" creationId="{96E036AF-E962-480C-94DE-4EE70CF1F20F}"/>
          </ac:spMkLst>
        </pc:spChg>
        <pc:spChg chg="add del mod">
          <ac:chgData name="Henrik Blom" userId="0f109d1c-0774-4568-aa5d-bb8ffaeb77b7" providerId="ADAL" clId="{CAAB0530-3B0B-4454-8748-345B9084BCC0}" dt="2021-01-14T20:05:24.447" v="3111" actId="478"/>
          <ac:spMkLst>
            <pc:docMk/>
            <pc:sldMk cId="3273184591" sldId="278"/>
            <ac:spMk id="37" creationId="{BDE27F2D-C7A7-49B8-94C7-630BBBC96490}"/>
          </ac:spMkLst>
        </pc:spChg>
        <pc:spChg chg="add mod">
          <ac:chgData name="Henrik Blom" userId="0f109d1c-0774-4568-aa5d-bb8ffaeb77b7" providerId="ADAL" clId="{CAAB0530-3B0B-4454-8748-345B9084BCC0}" dt="2021-02-18T17:42:33.250" v="16072" actId="1035"/>
          <ac:spMkLst>
            <pc:docMk/>
            <pc:sldMk cId="3273184591" sldId="278"/>
            <ac:spMk id="38" creationId="{24014DFF-74D3-4A87-9AFA-76D66C951AAA}"/>
          </ac:spMkLst>
        </pc:spChg>
        <pc:spChg chg="add mod">
          <ac:chgData name="Henrik Blom" userId="0f109d1c-0774-4568-aa5d-bb8ffaeb77b7" providerId="ADAL" clId="{CAAB0530-3B0B-4454-8748-345B9084BCC0}" dt="2021-02-18T17:42:33.250" v="16072" actId="1035"/>
          <ac:spMkLst>
            <pc:docMk/>
            <pc:sldMk cId="3273184591" sldId="278"/>
            <ac:spMk id="40" creationId="{D7560A9E-7088-492F-9D4E-8117F6BA0173}"/>
          </ac:spMkLst>
        </pc:spChg>
        <pc:spChg chg="add mod">
          <ac:chgData name="Henrik Blom" userId="0f109d1c-0774-4568-aa5d-bb8ffaeb77b7" providerId="ADAL" clId="{CAAB0530-3B0B-4454-8748-345B9084BCC0}" dt="2021-02-18T17:42:33.250" v="16072" actId="1035"/>
          <ac:spMkLst>
            <pc:docMk/>
            <pc:sldMk cId="3273184591" sldId="278"/>
            <ac:spMk id="42" creationId="{8A6D3A34-E8E8-442D-9EB3-273E45F6814A}"/>
          </ac:spMkLst>
        </pc:spChg>
        <pc:spChg chg="add mod">
          <ac:chgData name="Henrik Blom" userId="0f109d1c-0774-4568-aa5d-bb8ffaeb77b7" providerId="ADAL" clId="{CAAB0530-3B0B-4454-8748-345B9084BCC0}" dt="2021-02-18T17:42:33.250" v="16072" actId="1035"/>
          <ac:spMkLst>
            <pc:docMk/>
            <pc:sldMk cId="3273184591" sldId="278"/>
            <ac:spMk id="44" creationId="{545114C2-A86C-4081-BE05-EF5FD608355B}"/>
          </ac:spMkLst>
        </pc:spChg>
        <pc:spChg chg="add mod">
          <ac:chgData name="Henrik Blom" userId="0f109d1c-0774-4568-aa5d-bb8ffaeb77b7" providerId="ADAL" clId="{CAAB0530-3B0B-4454-8748-345B9084BCC0}" dt="2021-02-18T17:42:33.250" v="16072" actId="1035"/>
          <ac:spMkLst>
            <pc:docMk/>
            <pc:sldMk cId="3273184591" sldId="278"/>
            <ac:spMk id="46" creationId="{3336000E-0809-4271-BEE9-93AB9B06A5BA}"/>
          </ac:spMkLst>
        </pc:spChg>
        <pc:spChg chg="del">
          <ac:chgData name="Henrik Blom" userId="0f109d1c-0774-4568-aa5d-bb8ffaeb77b7" providerId="ADAL" clId="{CAAB0530-3B0B-4454-8748-345B9084BCC0}" dt="2021-01-14T15:06:55.226" v="2060" actId="478"/>
          <ac:spMkLst>
            <pc:docMk/>
            <pc:sldMk cId="3273184591" sldId="278"/>
            <ac:spMk id="48" creationId="{47B0DEC4-F98C-4DBF-947A-782DB2369D71}"/>
          </ac:spMkLst>
        </pc:spChg>
        <pc:spChg chg="add del mod">
          <ac:chgData name="Henrik Blom" userId="0f109d1c-0774-4568-aa5d-bb8ffaeb77b7" providerId="ADAL" clId="{CAAB0530-3B0B-4454-8748-345B9084BCC0}" dt="2021-02-15T09:43:58.195" v="12242" actId="478"/>
          <ac:spMkLst>
            <pc:docMk/>
            <pc:sldMk cId="3273184591" sldId="278"/>
            <ac:spMk id="48" creationId="{E2DB7647-659D-4563-B8BD-84E2804050A8}"/>
          </ac:spMkLst>
        </pc:spChg>
        <pc:spChg chg="add mod">
          <ac:chgData name="Henrik Blom" userId="0f109d1c-0774-4568-aa5d-bb8ffaeb77b7" providerId="ADAL" clId="{CAAB0530-3B0B-4454-8748-345B9084BCC0}" dt="2021-02-21T11:20:41.162" v="16294" actId="1076"/>
          <ac:spMkLst>
            <pc:docMk/>
            <pc:sldMk cId="3273184591" sldId="278"/>
            <ac:spMk id="48" creationId="{E9636E05-9D63-4482-B4C9-13CF4A5FB4B0}"/>
          </ac:spMkLst>
        </pc:spChg>
        <pc:spChg chg="mod">
          <ac:chgData name="Henrik Blom" userId="0f109d1c-0774-4568-aa5d-bb8ffaeb77b7" providerId="ADAL" clId="{CAAB0530-3B0B-4454-8748-345B9084BCC0}" dt="2021-02-18T17:42:33.250" v="16072" actId="1035"/>
          <ac:spMkLst>
            <pc:docMk/>
            <pc:sldMk cId="3273184591" sldId="278"/>
            <ac:spMk id="49" creationId="{172BF73E-CC98-4E18-9543-B78BBFAD7DF0}"/>
          </ac:spMkLst>
        </pc:spChg>
        <pc:spChg chg="mod">
          <ac:chgData name="Henrik Blom" userId="0f109d1c-0774-4568-aa5d-bb8ffaeb77b7" providerId="ADAL" clId="{CAAB0530-3B0B-4454-8748-345B9084BCC0}" dt="2021-02-18T17:42:33.250" v="16072" actId="1035"/>
          <ac:spMkLst>
            <pc:docMk/>
            <pc:sldMk cId="3273184591" sldId="278"/>
            <ac:spMk id="50" creationId="{59B5A1A1-754D-417C-BCED-B56B777B019D}"/>
          </ac:spMkLst>
        </pc:spChg>
        <pc:spChg chg="mod">
          <ac:chgData name="Henrik Blom" userId="0f109d1c-0774-4568-aa5d-bb8ffaeb77b7" providerId="ADAL" clId="{CAAB0530-3B0B-4454-8748-345B9084BCC0}" dt="2021-02-18T17:42:33.250" v="16072" actId="1035"/>
          <ac:spMkLst>
            <pc:docMk/>
            <pc:sldMk cId="3273184591" sldId="278"/>
            <ac:spMk id="51" creationId="{566508CF-3EEE-404B-BE3E-640C0774A54D}"/>
          </ac:spMkLst>
        </pc:spChg>
        <pc:spChg chg="add mod">
          <ac:chgData name="Henrik Blom" userId="0f109d1c-0774-4568-aa5d-bb8ffaeb77b7" providerId="ADAL" clId="{CAAB0530-3B0B-4454-8748-345B9084BCC0}" dt="2021-02-21T11:20:41.162" v="16294" actId="1076"/>
          <ac:spMkLst>
            <pc:docMk/>
            <pc:sldMk cId="3273184591" sldId="278"/>
            <ac:spMk id="52" creationId="{0847D1D5-CB80-49F7-B08C-5191257AAB71}"/>
          </ac:spMkLst>
        </pc:spChg>
        <pc:spChg chg="del">
          <ac:chgData name="Henrik Blom" userId="0f109d1c-0774-4568-aa5d-bb8ffaeb77b7" providerId="ADAL" clId="{CAAB0530-3B0B-4454-8748-345B9084BCC0}" dt="2021-01-14T15:06:55.226" v="2060" actId="478"/>
          <ac:spMkLst>
            <pc:docMk/>
            <pc:sldMk cId="3273184591" sldId="278"/>
            <ac:spMk id="52" creationId="{F1597253-A656-44D9-BBD0-9444D34F80FB}"/>
          </ac:spMkLst>
        </pc:spChg>
        <pc:spChg chg="add mod">
          <ac:chgData name="Henrik Blom" userId="0f109d1c-0774-4568-aa5d-bb8ffaeb77b7" providerId="ADAL" clId="{CAAB0530-3B0B-4454-8748-345B9084BCC0}" dt="2021-02-18T17:42:33.250" v="16072" actId="1035"/>
          <ac:spMkLst>
            <pc:docMk/>
            <pc:sldMk cId="3273184591" sldId="278"/>
            <ac:spMk id="53" creationId="{B608C212-8AF7-43B1-B089-48033B101CBA}"/>
          </ac:spMkLst>
        </pc:spChg>
        <pc:spChg chg="del">
          <ac:chgData name="Henrik Blom" userId="0f109d1c-0774-4568-aa5d-bb8ffaeb77b7" providerId="ADAL" clId="{CAAB0530-3B0B-4454-8748-345B9084BCC0}" dt="2021-01-14T15:06:55.226" v="2060" actId="478"/>
          <ac:spMkLst>
            <pc:docMk/>
            <pc:sldMk cId="3273184591" sldId="278"/>
            <ac:spMk id="53" creationId="{E6F96E0D-9B72-4F0A-B6DB-D0B926D8D41C}"/>
          </ac:spMkLst>
        </pc:spChg>
        <pc:spChg chg="del">
          <ac:chgData name="Henrik Blom" userId="0f109d1c-0774-4568-aa5d-bb8ffaeb77b7" providerId="ADAL" clId="{CAAB0530-3B0B-4454-8748-345B9084BCC0}" dt="2021-01-14T15:06:55.226" v="2060" actId="478"/>
          <ac:spMkLst>
            <pc:docMk/>
            <pc:sldMk cId="3273184591" sldId="278"/>
            <ac:spMk id="54" creationId="{B36C4F71-3E1E-465B-BA7F-4A339B93A323}"/>
          </ac:spMkLst>
        </pc:spChg>
        <pc:spChg chg="add mod">
          <ac:chgData name="Henrik Blom" userId="0f109d1c-0774-4568-aa5d-bb8ffaeb77b7" providerId="ADAL" clId="{CAAB0530-3B0B-4454-8748-345B9084BCC0}" dt="2021-02-18T17:48:49.743" v="16123" actId="14100"/>
          <ac:spMkLst>
            <pc:docMk/>
            <pc:sldMk cId="3273184591" sldId="278"/>
            <ac:spMk id="55" creationId="{9D696B5C-090F-4621-A03E-A515B9993507}"/>
          </ac:spMkLst>
        </pc:spChg>
        <pc:spChg chg="del">
          <ac:chgData name="Henrik Blom" userId="0f109d1c-0774-4568-aa5d-bb8ffaeb77b7" providerId="ADAL" clId="{CAAB0530-3B0B-4454-8748-345B9084BCC0}" dt="2021-01-14T15:06:55.226" v="2060" actId="478"/>
          <ac:spMkLst>
            <pc:docMk/>
            <pc:sldMk cId="3273184591" sldId="278"/>
            <ac:spMk id="55" creationId="{ED937E34-8FF8-41C7-966D-4C0C494DFFEC}"/>
          </ac:spMkLst>
        </pc:spChg>
        <pc:spChg chg="add mod">
          <ac:chgData name="Henrik Blom" userId="0f109d1c-0774-4568-aa5d-bb8ffaeb77b7" providerId="ADAL" clId="{CAAB0530-3B0B-4454-8748-345B9084BCC0}" dt="2021-02-18T17:42:33.250" v="16072" actId="1035"/>
          <ac:spMkLst>
            <pc:docMk/>
            <pc:sldMk cId="3273184591" sldId="278"/>
            <ac:spMk id="56" creationId="{14F96A59-D05A-4195-8598-B3CC9510994B}"/>
          </ac:spMkLst>
        </pc:spChg>
        <pc:spChg chg="del">
          <ac:chgData name="Henrik Blom" userId="0f109d1c-0774-4568-aa5d-bb8ffaeb77b7" providerId="ADAL" clId="{CAAB0530-3B0B-4454-8748-345B9084BCC0}" dt="2021-01-14T15:06:55.226" v="2060" actId="478"/>
          <ac:spMkLst>
            <pc:docMk/>
            <pc:sldMk cId="3273184591" sldId="278"/>
            <ac:spMk id="56" creationId="{2B775B67-6E97-49BF-9510-06FF88102654}"/>
          </ac:spMkLst>
        </pc:spChg>
        <pc:spChg chg="del">
          <ac:chgData name="Henrik Blom" userId="0f109d1c-0774-4568-aa5d-bb8ffaeb77b7" providerId="ADAL" clId="{CAAB0530-3B0B-4454-8748-345B9084BCC0}" dt="2021-01-14T15:06:55.226" v="2060" actId="478"/>
          <ac:spMkLst>
            <pc:docMk/>
            <pc:sldMk cId="3273184591" sldId="278"/>
            <ac:spMk id="57" creationId="{4EC6E8BC-31C2-4E69-B84D-A3122117E07F}"/>
          </ac:spMkLst>
        </pc:spChg>
        <pc:spChg chg="add mod">
          <ac:chgData name="Henrik Blom" userId="0f109d1c-0774-4568-aa5d-bb8ffaeb77b7" providerId="ADAL" clId="{CAAB0530-3B0B-4454-8748-345B9084BCC0}" dt="2021-02-21T11:20:41.162" v="16294" actId="1076"/>
          <ac:spMkLst>
            <pc:docMk/>
            <pc:sldMk cId="3273184591" sldId="278"/>
            <ac:spMk id="57" creationId="{D249193E-7A48-4AF3-BD46-80985C36EDDC}"/>
          </ac:spMkLst>
        </pc:spChg>
        <pc:spChg chg="add mod">
          <ac:chgData name="Henrik Blom" userId="0f109d1c-0774-4568-aa5d-bb8ffaeb77b7" providerId="ADAL" clId="{CAAB0530-3B0B-4454-8748-345B9084BCC0}" dt="2021-02-21T11:20:41.162" v="16294" actId="1076"/>
          <ac:spMkLst>
            <pc:docMk/>
            <pc:sldMk cId="3273184591" sldId="278"/>
            <ac:spMk id="58" creationId="{5BD5FB02-C5C8-4259-B6D4-A21ED293D8FA}"/>
          </ac:spMkLst>
        </pc:spChg>
        <pc:spChg chg="del">
          <ac:chgData name="Henrik Blom" userId="0f109d1c-0774-4568-aa5d-bb8ffaeb77b7" providerId="ADAL" clId="{CAAB0530-3B0B-4454-8748-345B9084BCC0}" dt="2021-01-14T15:06:55.226" v="2060" actId="478"/>
          <ac:spMkLst>
            <pc:docMk/>
            <pc:sldMk cId="3273184591" sldId="278"/>
            <ac:spMk id="58" creationId="{D83632B3-4DB8-4785-8A82-063E6E6FD2A3}"/>
          </ac:spMkLst>
        </pc:spChg>
        <pc:spChg chg="add mod">
          <ac:chgData name="Henrik Blom" userId="0f109d1c-0774-4568-aa5d-bb8ffaeb77b7" providerId="ADAL" clId="{CAAB0530-3B0B-4454-8748-345B9084BCC0}" dt="2021-02-18T17:42:33.250" v="16072" actId="1035"/>
          <ac:spMkLst>
            <pc:docMk/>
            <pc:sldMk cId="3273184591" sldId="278"/>
            <ac:spMk id="59" creationId="{89966059-EC99-4F5A-BD56-6644507BA351}"/>
          </ac:spMkLst>
        </pc:spChg>
        <pc:spChg chg="del">
          <ac:chgData name="Henrik Blom" userId="0f109d1c-0774-4568-aa5d-bb8ffaeb77b7" providerId="ADAL" clId="{CAAB0530-3B0B-4454-8748-345B9084BCC0}" dt="2021-01-14T15:06:55.226" v="2060" actId="478"/>
          <ac:spMkLst>
            <pc:docMk/>
            <pc:sldMk cId="3273184591" sldId="278"/>
            <ac:spMk id="60" creationId="{7BB4BC88-32B7-4547-B4F8-ACF050D85CDD}"/>
          </ac:spMkLst>
        </pc:spChg>
        <pc:spChg chg="add mod">
          <ac:chgData name="Henrik Blom" userId="0f109d1c-0774-4568-aa5d-bb8ffaeb77b7" providerId="ADAL" clId="{CAAB0530-3B0B-4454-8748-345B9084BCC0}" dt="2021-02-18T17:42:33.250" v="16072" actId="1035"/>
          <ac:spMkLst>
            <pc:docMk/>
            <pc:sldMk cId="3273184591" sldId="278"/>
            <ac:spMk id="60" creationId="{F5657D00-A705-4844-A25C-7BDC09C4ABCD}"/>
          </ac:spMkLst>
        </pc:spChg>
        <pc:spChg chg="del mod">
          <ac:chgData name="Henrik Blom" userId="0f109d1c-0774-4568-aa5d-bb8ffaeb77b7" providerId="ADAL" clId="{CAAB0530-3B0B-4454-8748-345B9084BCC0}" dt="2021-02-18T14:23:50.180" v="15994" actId="478"/>
          <ac:spMkLst>
            <pc:docMk/>
            <pc:sldMk cId="3273184591" sldId="278"/>
            <ac:spMk id="61" creationId="{9916E64A-11BC-4FCE-87CF-5E5A737B5EBD}"/>
          </ac:spMkLst>
        </pc:spChg>
        <pc:spChg chg="add mod">
          <ac:chgData name="Henrik Blom" userId="0f109d1c-0774-4568-aa5d-bb8ffaeb77b7" providerId="ADAL" clId="{CAAB0530-3B0B-4454-8748-345B9084BCC0}" dt="2021-02-21T19:55:30.327" v="16454" actId="20577"/>
          <ac:spMkLst>
            <pc:docMk/>
            <pc:sldMk cId="3273184591" sldId="278"/>
            <ac:spMk id="61" creationId="{D29C616D-191D-4ED6-9BD2-24FAC60C2F5A}"/>
          </ac:spMkLst>
        </pc:spChg>
        <pc:spChg chg="del">
          <ac:chgData name="Henrik Blom" userId="0f109d1c-0774-4568-aa5d-bb8ffaeb77b7" providerId="ADAL" clId="{CAAB0530-3B0B-4454-8748-345B9084BCC0}" dt="2021-01-14T15:06:55.226" v="2060" actId="478"/>
          <ac:spMkLst>
            <pc:docMk/>
            <pc:sldMk cId="3273184591" sldId="278"/>
            <ac:spMk id="62" creationId="{27679A20-E1E1-4DFA-9031-9EF27F7269DA}"/>
          </ac:spMkLst>
        </pc:spChg>
        <pc:spChg chg="del">
          <ac:chgData name="Henrik Blom" userId="0f109d1c-0774-4568-aa5d-bb8ffaeb77b7" providerId="ADAL" clId="{CAAB0530-3B0B-4454-8748-345B9084BCC0}" dt="2021-01-14T15:06:55.226" v="2060" actId="478"/>
          <ac:spMkLst>
            <pc:docMk/>
            <pc:sldMk cId="3273184591" sldId="278"/>
            <ac:spMk id="63" creationId="{30B5BF87-D267-4C5C-AAD5-24E76868E76E}"/>
          </ac:spMkLst>
        </pc:spChg>
        <pc:spChg chg="del">
          <ac:chgData name="Henrik Blom" userId="0f109d1c-0774-4568-aa5d-bb8ffaeb77b7" providerId="ADAL" clId="{CAAB0530-3B0B-4454-8748-345B9084BCC0}" dt="2021-01-14T15:06:55.226" v="2060" actId="478"/>
          <ac:spMkLst>
            <pc:docMk/>
            <pc:sldMk cId="3273184591" sldId="278"/>
            <ac:spMk id="64" creationId="{3F30829D-2252-4428-A561-F1CE6FF773EF}"/>
          </ac:spMkLst>
        </pc:spChg>
        <pc:spChg chg="del">
          <ac:chgData name="Henrik Blom" userId="0f109d1c-0774-4568-aa5d-bb8ffaeb77b7" providerId="ADAL" clId="{CAAB0530-3B0B-4454-8748-345B9084BCC0}" dt="2021-01-14T15:06:55.226" v="2060" actId="478"/>
          <ac:spMkLst>
            <pc:docMk/>
            <pc:sldMk cId="3273184591" sldId="278"/>
            <ac:spMk id="65" creationId="{52D8C852-32B2-4F25-92BD-8FD81E435B90}"/>
          </ac:spMkLst>
        </pc:spChg>
        <pc:spChg chg="del">
          <ac:chgData name="Henrik Blom" userId="0f109d1c-0774-4568-aa5d-bb8ffaeb77b7" providerId="ADAL" clId="{CAAB0530-3B0B-4454-8748-345B9084BCC0}" dt="2021-01-14T15:06:55.226" v="2060" actId="478"/>
          <ac:spMkLst>
            <pc:docMk/>
            <pc:sldMk cId="3273184591" sldId="278"/>
            <ac:spMk id="72" creationId="{D57C4D5A-FBEF-4D1E-A58C-A56C4C71843D}"/>
          </ac:spMkLst>
        </pc:spChg>
        <pc:cxnChg chg="mod">
          <ac:chgData name="Henrik Blom" userId="0f109d1c-0774-4568-aa5d-bb8ffaeb77b7" providerId="ADAL" clId="{CAAB0530-3B0B-4454-8748-345B9084BCC0}" dt="2021-02-18T17:42:33.250" v="16072" actId="1035"/>
          <ac:cxnSpMkLst>
            <pc:docMk/>
            <pc:sldMk cId="3273184591" sldId="278"/>
            <ac:cxnSpMk id="39" creationId="{C4A7AB86-023A-4E8D-829E-5E6FEBD7C200}"/>
          </ac:cxnSpMkLst>
        </pc:cxnChg>
        <pc:cxnChg chg="mod">
          <ac:chgData name="Henrik Blom" userId="0f109d1c-0774-4568-aa5d-bb8ffaeb77b7" providerId="ADAL" clId="{CAAB0530-3B0B-4454-8748-345B9084BCC0}" dt="2021-02-18T17:42:33.250" v="16072" actId="1035"/>
          <ac:cxnSpMkLst>
            <pc:docMk/>
            <pc:sldMk cId="3273184591" sldId="278"/>
            <ac:cxnSpMk id="41" creationId="{B7869DAE-8170-4097-9B8E-A462346208D8}"/>
          </ac:cxnSpMkLst>
        </pc:cxnChg>
        <pc:cxnChg chg="mod">
          <ac:chgData name="Henrik Blom" userId="0f109d1c-0774-4568-aa5d-bb8ffaeb77b7" providerId="ADAL" clId="{CAAB0530-3B0B-4454-8748-345B9084BCC0}" dt="2021-02-18T17:42:33.250" v="16072" actId="1035"/>
          <ac:cxnSpMkLst>
            <pc:docMk/>
            <pc:sldMk cId="3273184591" sldId="278"/>
            <ac:cxnSpMk id="43" creationId="{BA7CD1B1-6274-47ED-AFB5-30E976C2C666}"/>
          </ac:cxnSpMkLst>
        </pc:cxnChg>
        <pc:cxnChg chg="mod">
          <ac:chgData name="Henrik Blom" userId="0f109d1c-0774-4568-aa5d-bb8ffaeb77b7" providerId="ADAL" clId="{CAAB0530-3B0B-4454-8748-345B9084BCC0}" dt="2021-02-18T17:42:33.250" v="16072" actId="1035"/>
          <ac:cxnSpMkLst>
            <pc:docMk/>
            <pc:sldMk cId="3273184591" sldId="278"/>
            <ac:cxnSpMk id="45" creationId="{45CBC3C9-C2F4-4F9F-999C-82C3D0D54382}"/>
          </ac:cxnSpMkLst>
        </pc:cxnChg>
        <pc:cxnChg chg="mod">
          <ac:chgData name="Henrik Blom" userId="0f109d1c-0774-4568-aa5d-bb8ffaeb77b7" providerId="ADAL" clId="{CAAB0530-3B0B-4454-8748-345B9084BCC0}" dt="2021-02-18T17:42:33.250" v="16072" actId="1035"/>
          <ac:cxnSpMkLst>
            <pc:docMk/>
            <pc:sldMk cId="3273184591" sldId="278"/>
            <ac:cxnSpMk id="47" creationId="{EB1E97F0-95DC-4C35-9E8D-629F7845A3DD}"/>
          </ac:cxnSpMkLst>
        </pc:cxnChg>
        <pc:cxnChg chg="add mod">
          <ac:chgData name="Henrik Blom" userId="0f109d1c-0774-4568-aa5d-bb8ffaeb77b7" providerId="ADAL" clId="{CAAB0530-3B0B-4454-8748-345B9084BCC0}" dt="2021-02-18T17:42:33.250" v="16072" actId="1035"/>
          <ac:cxnSpMkLst>
            <pc:docMk/>
            <pc:sldMk cId="3273184591" sldId="278"/>
            <ac:cxnSpMk id="54" creationId="{7728C150-A5D6-4445-8A91-C3F29F2FD84E}"/>
          </ac:cxnSpMkLst>
        </pc:cxnChg>
      </pc:sldChg>
      <pc:sldChg chg="addSp delSp modSp add mod setBg delDesignElem">
        <pc:chgData name="Henrik Blom" userId="0f109d1c-0774-4568-aa5d-bb8ffaeb77b7" providerId="ADAL" clId="{CAAB0530-3B0B-4454-8748-345B9084BCC0}" dt="2021-01-15T12:15:00.588" v="3198" actId="27636"/>
        <pc:sldMkLst>
          <pc:docMk/>
          <pc:sldMk cId="3723098303" sldId="279"/>
        </pc:sldMkLst>
        <pc:spChg chg="mod">
          <ac:chgData name="Henrik Blom" userId="0f109d1c-0774-4568-aa5d-bb8ffaeb77b7" providerId="ADAL" clId="{CAAB0530-3B0B-4454-8748-345B9084BCC0}" dt="2021-01-15T12:15:00.588" v="3198" actId="27636"/>
          <ac:spMkLst>
            <pc:docMk/>
            <pc:sldMk cId="3723098303" sldId="279"/>
            <ac:spMk id="4" creationId="{AF573B49-371C-435D-A2AB-76245E2591CA}"/>
          </ac:spMkLst>
        </pc:spChg>
        <pc:spChg chg="add">
          <ac:chgData name="Henrik Blom" userId="0f109d1c-0774-4568-aa5d-bb8ffaeb77b7" providerId="ADAL" clId="{CAAB0530-3B0B-4454-8748-345B9084BCC0}" dt="2021-01-15T12:15:00.580" v="3197" actId="26606"/>
          <ac:spMkLst>
            <pc:docMk/>
            <pc:sldMk cId="3723098303" sldId="279"/>
            <ac:spMk id="6" creationId="{23962611-DFD5-4092-AAFD-559E3DFCE2C9}"/>
          </ac:spMkLst>
        </pc:spChg>
        <pc:spChg chg="del">
          <ac:chgData name="Henrik Blom" userId="0f109d1c-0774-4568-aa5d-bb8ffaeb77b7" providerId="ADAL" clId="{CAAB0530-3B0B-4454-8748-345B9084BCC0}" dt="2021-01-15T12:14:38.573" v="3175"/>
          <ac:spMkLst>
            <pc:docMk/>
            <pc:sldMk cId="3723098303" sldId="279"/>
            <ac:spMk id="9" creationId="{23962611-DFD5-4092-AAFD-559E3DFCE2C9}"/>
          </ac:spMkLst>
        </pc:spChg>
        <pc:picChg chg="add">
          <ac:chgData name="Henrik Blom" userId="0f109d1c-0774-4568-aa5d-bb8ffaeb77b7" providerId="ADAL" clId="{CAAB0530-3B0B-4454-8748-345B9084BCC0}" dt="2021-01-15T12:15:00.580" v="3197" actId="26606"/>
          <ac:picMkLst>
            <pc:docMk/>
            <pc:sldMk cId="3723098303" sldId="279"/>
            <ac:picMk id="7" creationId="{2270F1FA-0425-408F-9861-80BF5AFB276D}"/>
          </ac:picMkLst>
        </pc:picChg>
        <pc:picChg chg="del">
          <ac:chgData name="Henrik Blom" userId="0f109d1c-0774-4568-aa5d-bb8ffaeb77b7" providerId="ADAL" clId="{CAAB0530-3B0B-4454-8748-345B9084BCC0}" dt="2021-01-15T12:14:38.573" v="3175"/>
          <ac:picMkLst>
            <pc:docMk/>
            <pc:sldMk cId="3723098303" sldId="279"/>
            <ac:picMk id="11" creationId="{2270F1FA-0425-408F-9861-80BF5AFB276D}"/>
          </ac:picMkLst>
        </pc:picChg>
      </pc:sldChg>
      <pc:sldChg chg="addSp delSp modSp add mod setBg delDesignElem">
        <pc:chgData name="Henrik Blom" userId="0f109d1c-0774-4568-aa5d-bb8ffaeb77b7" providerId="ADAL" clId="{CAAB0530-3B0B-4454-8748-345B9084BCC0}" dt="2021-01-15T12:19:19.157" v="3234" actId="20577"/>
        <pc:sldMkLst>
          <pc:docMk/>
          <pc:sldMk cId="3161136411" sldId="280"/>
        </pc:sldMkLst>
        <pc:spChg chg="add del mod">
          <ac:chgData name="Henrik Blom" userId="0f109d1c-0774-4568-aa5d-bb8ffaeb77b7" providerId="ADAL" clId="{CAAB0530-3B0B-4454-8748-345B9084BCC0}" dt="2021-01-15T12:18:59.913" v="3210" actId="26606"/>
          <ac:spMkLst>
            <pc:docMk/>
            <pc:sldMk cId="3161136411" sldId="280"/>
            <ac:spMk id="2" creationId="{69F7CA2A-9E2F-40F5-B523-B03036AF2E48}"/>
          </ac:spMkLst>
        </pc:spChg>
        <pc:spChg chg="mod">
          <ac:chgData name="Henrik Blom" userId="0f109d1c-0774-4568-aa5d-bb8ffaeb77b7" providerId="ADAL" clId="{CAAB0530-3B0B-4454-8748-345B9084BCC0}" dt="2021-01-15T12:19:19.157" v="3234" actId="20577"/>
          <ac:spMkLst>
            <pc:docMk/>
            <pc:sldMk cId="3161136411" sldId="280"/>
            <ac:spMk id="4" creationId="{AF573B49-371C-435D-A2AB-76245E2591CA}"/>
          </ac:spMkLst>
        </pc:spChg>
        <pc:spChg chg="del">
          <ac:chgData name="Henrik Blom" userId="0f109d1c-0774-4568-aa5d-bb8ffaeb77b7" providerId="ADAL" clId="{CAAB0530-3B0B-4454-8748-345B9084BCC0}" dt="2021-01-15T12:15:07.557" v="3200"/>
          <ac:spMkLst>
            <pc:docMk/>
            <pc:sldMk cId="3161136411" sldId="280"/>
            <ac:spMk id="6" creationId="{23962611-DFD5-4092-AAFD-559E3DFCE2C9}"/>
          </ac:spMkLst>
        </pc:spChg>
        <pc:spChg chg="add">
          <ac:chgData name="Henrik Blom" userId="0f109d1c-0774-4568-aa5d-bb8ffaeb77b7" providerId="ADAL" clId="{CAAB0530-3B0B-4454-8748-345B9084BCC0}" dt="2021-01-15T12:18:59.913" v="3210" actId="26606"/>
          <ac:spMkLst>
            <pc:docMk/>
            <pc:sldMk cId="3161136411" sldId="280"/>
            <ac:spMk id="9" creationId="{23962611-DFD5-4092-AAFD-559E3DFCE2C9}"/>
          </ac:spMkLst>
        </pc:spChg>
        <pc:picChg chg="del">
          <ac:chgData name="Henrik Blom" userId="0f109d1c-0774-4568-aa5d-bb8ffaeb77b7" providerId="ADAL" clId="{CAAB0530-3B0B-4454-8748-345B9084BCC0}" dt="2021-01-15T12:15:07.557" v="3200"/>
          <ac:picMkLst>
            <pc:docMk/>
            <pc:sldMk cId="3161136411" sldId="280"/>
            <ac:picMk id="7" creationId="{2270F1FA-0425-408F-9861-80BF5AFB276D}"/>
          </ac:picMkLst>
        </pc:picChg>
        <pc:picChg chg="add">
          <ac:chgData name="Henrik Blom" userId="0f109d1c-0774-4568-aa5d-bb8ffaeb77b7" providerId="ADAL" clId="{CAAB0530-3B0B-4454-8748-345B9084BCC0}" dt="2021-01-15T12:18:59.913" v="3210" actId="26606"/>
          <ac:picMkLst>
            <pc:docMk/>
            <pc:sldMk cId="3161136411" sldId="280"/>
            <ac:picMk id="11" creationId="{2270F1FA-0425-408F-9861-80BF5AFB276D}"/>
          </ac:picMkLst>
        </pc:picChg>
      </pc:sldChg>
      <pc:sldChg chg="modSp add">
        <pc:chgData name="Henrik Blom" userId="0f109d1c-0774-4568-aa5d-bb8ffaeb77b7" providerId="ADAL" clId="{CAAB0530-3B0B-4454-8748-345B9084BCC0}" dt="2021-01-17T19:09:10.514" v="6611" actId="20577"/>
        <pc:sldMkLst>
          <pc:docMk/>
          <pc:sldMk cId="2433019973" sldId="281"/>
        </pc:sldMkLst>
        <pc:spChg chg="mod">
          <ac:chgData name="Henrik Blom" userId="0f109d1c-0774-4568-aa5d-bb8ffaeb77b7" providerId="ADAL" clId="{CAAB0530-3B0B-4454-8748-345B9084BCC0}" dt="2021-01-15T12:23:03.660" v="3250" actId="20577"/>
          <ac:spMkLst>
            <pc:docMk/>
            <pc:sldMk cId="2433019973" sldId="281"/>
            <ac:spMk id="2" creationId="{FD09D26F-6DAB-4601-9805-603359E83600}"/>
          </ac:spMkLst>
        </pc:spChg>
        <pc:spChg chg="mod">
          <ac:chgData name="Henrik Blom" userId="0f109d1c-0774-4568-aa5d-bb8ffaeb77b7" providerId="ADAL" clId="{CAAB0530-3B0B-4454-8748-345B9084BCC0}" dt="2021-01-17T19:09:10.514" v="6611" actId="20577"/>
          <ac:spMkLst>
            <pc:docMk/>
            <pc:sldMk cId="2433019973" sldId="281"/>
            <ac:spMk id="3" creationId="{CC5293F9-19D9-4399-909B-5E7BE6B96C96}"/>
          </ac:spMkLst>
        </pc:spChg>
      </pc:sldChg>
      <pc:sldChg chg="addSp modSp add">
        <pc:chgData name="Henrik Blom" userId="0f109d1c-0774-4568-aa5d-bb8ffaeb77b7" providerId="ADAL" clId="{CAAB0530-3B0B-4454-8748-345B9084BCC0}" dt="2021-01-15T12:30:05.088" v="3854" actId="20577"/>
        <pc:sldMkLst>
          <pc:docMk/>
          <pc:sldMk cId="4161548410" sldId="282"/>
        </pc:sldMkLst>
        <pc:spChg chg="mod">
          <ac:chgData name="Henrik Blom" userId="0f109d1c-0774-4568-aa5d-bb8ffaeb77b7" providerId="ADAL" clId="{CAAB0530-3B0B-4454-8748-345B9084BCC0}" dt="2021-01-15T12:26:52.065" v="3560" actId="20577"/>
          <ac:spMkLst>
            <pc:docMk/>
            <pc:sldMk cId="4161548410" sldId="282"/>
            <ac:spMk id="2" creationId="{5AAB476F-F383-4703-B22E-01C801718640}"/>
          </ac:spMkLst>
        </pc:spChg>
        <pc:spChg chg="add mod">
          <ac:chgData name="Henrik Blom" userId="0f109d1c-0774-4568-aa5d-bb8ffaeb77b7" providerId="ADAL" clId="{CAAB0530-3B0B-4454-8748-345B9084BCC0}" dt="2021-01-15T12:30:05.088" v="3854" actId="20577"/>
          <ac:spMkLst>
            <pc:docMk/>
            <pc:sldMk cId="4161548410" sldId="282"/>
            <ac:spMk id="3" creationId="{21F3AC09-E893-4C96-BA98-726FD8EA2F85}"/>
          </ac:spMkLst>
        </pc:spChg>
      </pc:sldChg>
      <pc:sldChg chg="addSp delSp modSp add mod setBg delDesignElem">
        <pc:chgData name="Henrik Blom" userId="0f109d1c-0774-4568-aa5d-bb8ffaeb77b7" providerId="ADAL" clId="{CAAB0530-3B0B-4454-8748-345B9084BCC0}" dt="2021-01-15T12:33:34.238" v="3872" actId="26606"/>
        <pc:sldMkLst>
          <pc:docMk/>
          <pc:sldMk cId="3744006732" sldId="283"/>
        </pc:sldMkLst>
        <pc:spChg chg="mod">
          <ac:chgData name="Henrik Blom" userId="0f109d1c-0774-4568-aa5d-bb8ffaeb77b7" providerId="ADAL" clId="{CAAB0530-3B0B-4454-8748-345B9084BCC0}" dt="2021-01-15T12:33:34.238" v="3872" actId="26606"/>
          <ac:spMkLst>
            <pc:docMk/>
            <pc:sldMk cId="3744006732" sldId="283"/>
            <ac:spMk id="4" creationId="{AF573B49-371C-435D-A2AB-76245E2591CA}"/>
          </ac:spMkLst>
        </pc:spChg>
        <pc:spChg chg="add">
          <ac:chgData name="Henrik Blom" userId="0f109d1c-0774-4568-aa5d-bb8ffaeb77b7" providerId="ADAL" clId="{CAAB0530-3B0B-4454-8748-345B9084BCC0}" dt="2021-01-15T12:33:34.238" v="3872" actId="26606"/>
          <ac:spMkLst>
            <pc:docMk/>
            <pc:sldMk cId="3744006732" sldId="283"/>
            <ac:spMk id="6" creationId="{23962611-DFD5-4092-AAFD-559E3DFCE2C9}"/>
          </ac:spMkLst>
        </pc:spChg>
        <pc:spChg chg="del">
          <ac:chgData name="Henrik Blom" userId="0f109d1c-0774-4568-aa5d-bb8ffaeb77b7" providerId="ADAL" clId="{CAAB0530-3B0B-4454-8748-345B9084BCC0}" dt="2021-01-15T12:33:20.009" v="3856"/>
          <ac:spMkLst>
            <pc:docMk/>
            <pc:sldMk cId="3744006732" sldId="283"/>
            <ac:spMk id="9" creationId="{23962611-DFD5-4092-AAFD-559E3DFCE2C9}"/>
          </ac:spMkLst>
        </pc:spChg>
        <pc:picChg chg="add">
          <ac:chgData name="Henrik Blom" userId="0f109d1c-0774-4568-aa5d-bb8ffaeb77b7" providerId="ADAL" clId="{CAAB0530-3B0B-4454-8748-345B9084BCC0}" dt="2021-01-15T12:33:34.238" v="3872" actId="26606"/>
          <ac:picMkLst>
            <pc:docMk/>
            <pc:sldMk cId="3744006732" sldId="283"/>
            <ac:picMk id="7" creationId="{2270F1FA-0425-408F-9861-80BF5AFB276D}"/>
          </ac:picMkLst>
        </pc:picChg>
        <pc:picChg chg="del">
          <ac:chgData name="Henrik Blom" userId="0f109d1c-0774-4568-aa5d-bb8ffaeb77b7" providerId="ADAL" clId="{CAAB0530-3B0B-4454-8748-345B9084BCC0}" dt="2021-01-15T12:33:20.009" v="3856"/>
          <ac:picMkLst>
            <pc:docMk/>
            <pc:sldMk cId="3744006732" sldId="283"/>
            <ac:picMk id="11" creationId="{2270F1FA-0425-408F-9861-80BF5AFB276D}"/>
          </ac:picMkLst>
        </pc:picChg>
      </pc:sldChg>
      <pc:sldChg chg="addSp modSp add mod setBg">
        <pc:chgData name="Henrik Blom" userId="0f109d1c-0774-4568-aa5d-bb8ffaeb77b7" providerId="ADAL" clId="{CAAB0530-3B0B-4454-8748-345B9084BCC0}" dt="2021-01-15T12:36:11.690" v="4151" actId="26606"/>
        <pc:sldMkLst>
          <pc:docMk/>
          <pc:sldMk cId="2869650016" sldId="284"/>
        </pc:sldMkLst>
        <pc:spChg chg="mod">
          <ac:chgData name="Henrik Blom" userId="0f109d1c-0774-4568-aa5d-bb8ffaeb77b7" providerId="ADAL" clId="{CAAB0530-3B0B-4454-8748-345B9084BCC0}" dt="2021-01-15T12:36:11.690" v="4151" actId="26606"/>
          <ac:spMkLst>
            <pc:docMk/>
            <pc:sldMk cId="2869650016" sldId="284"/>
            <ac:spMk id="2" creationId="{FD09D26F-6DAB-4601-9805-603359E83600}"/>
          </ac:spMkLst>
        </pc:spChg>
        <pc:spChg chg="mod">
          <ac:chgData name="Henrik Blom" userId="0f109d1c-0774-4568-aa5d-bb8ffaeb77b7" providerId="ADAL" clId="{CAAB0530-3B0B-4454-8748-345B9084BCC0}" dt="2021-01-15T12:36:11.690" v="4151" actId="26606"/>
          <ac:spMkLst>
            <pc:docMk/>
            <pc:sldMk cId="2869650016" sldId="284"/>
            <ac:spMk id="3" creationId="{CC5293F9-19D9-4399-909B-5E7BE6B96C96}"/>
          </ac:spMkLst>
        </pc:spChg>
        <pc:spChg chg="add">
          <ac:chgData name="Henrik Blom" userId="0f109d1c-0774-4568-aa5d-bb8ffaeb77b7" providerId="ADAL" clId="{CAAB0530-3B0B-4454-8748-345B9084BCC0}" dt="2021-01-15T12:36:11.690" v="4151" actId="26606"/>
          <ac:spMkLst>
            <pc:docMk/>
            <pc:sldMk cId="2869650016" sldId="284"/>
            <ac:spMk id="8" creationId="{3B854194-185D-494D-905C-7C7CB2E30F6E}"/>
          </ac:spMkLst>
        </pc:spChg>
        <pc:spChg chg="add">
          <ac:chgData name="Henrik Blom" userId="0f109d1c-0774-4568-aa5d-bb8ffaeb77b7" providerId="ADAL" clId="{CAAB0530-3B0B-4454-8748-345B9084BCC0}" dt="2021-01-15T12:36:11.690" v="4151" actId="26606"/>
          <ac:spMkLst>
            <pc:docMk/>
            <pc:sldMk cId="2869650016" sldId="284"/>
            <ac:spMk id="10" creationId="{B4F5FA0D-0104-4987-8241-EFF7C85B88DE}"/>
          </ac:spMkLst>
        </pc:spChg>
        <pc:picChg chg="add">
          <ac:chgData name="Henrik Blom" userId="0f109d1c-0774-4568-aa5d-bb8ffaeb77b7" providerId="ADAL" clId="{CAAB0530-3B0B-4454-8748-345B9084BCC0}" dt="2021-01-15T12:36:11.690" v="4151" actId="26606"/>
          <ac:picMkLst>
            <pc:docMk/>
            <pc:sldMk cId="2869650016" sldId="284"/>
            <ac:picMk id="12" creationId="{2897127E-6CEF-446C-BE87-93B7C46E49D1}"/>
          </ac:picMkLst>
        </pc:picChg>
      </pc:sldChg>
      <pc:sldChg chg="addSp delSp modSp add">
        <pc:chgData name="Henrik Blom" userId="0f109d1c-0774-4568-aa5d-bb8ffaeb77b7" providerId="ADAL" clId="{CAAB0530-3B0B-4454-8748-345B9084BCC0}" dt="2021-01-17T17:07:37.066" v="6060" actId="1076"/>
        <pc:sldMkLst>
          <pc:docMk/>
          <pc:sldMk cId="4141376081" sldId="285"/>
        </pc:sldMkLst>
        <pc:spChg chg="del">
          <ac:chgData name="Henrik Blom" userId="0f109d1c-0774-4568-aa5d-bb8ffaeb77b7" providerId="ADAL" clId="{CAAB0530-3B0B-4454-8748-345B9084BCC0}" dt="2021-01-17T17:06:49.286" v="6056"/>
          <ac:spMkLst>
            <pc:docMk/>
            <pc:sldMk cId="4141376081" sldId="285"/>
            <ac:spMk id="2" creationId="{3A6C5EA2-8367-4997-A56D-B420AEAE1CDC}"/>
          </ac:spMkLst>
        </pc:spChg>
        <pc:spChg chg="del">
          <ac:chgData name="Henrik Blom" userId="0f109d1c-0774-4568-aa5d-bb8ffaeb77b7" providerId="ADAL" clId="{CAAB0530-3B0B-4454-8748-345B9084BCC0}" dt="2021-01-17T17:06:49.286" v="6056"/>
          <ac:spMkLst>
            <pc:docMk/>
            <pc:sldMk cId="4141376081" sldId="285"/>
            <ac:spMk id="3" creationId="{DEC4FA5A-DFD2-4CF2-903F-2FEB68AE92B7}"/>
          </ac:spMkLst>
        </pc:spChg>
        <pc:picChg chg="add mod">
          <ac:chgData name="Henrik Blom" userId="0f109d1c-0774-4568-aa5d-bb8ffaeb77b7" providerId="ADAL" clId="{CAAB0530-3B0B-4454-8748-345B9084BCC0}" dt="2021-01-17T17:07:37.066" v="6060" actId="1076"/>
          <ac:picMkLst>
            <pc:docMk/>
            <pc:sldMk cId="4141376081" sldId="285"/>
            <ac:picMk id="5" creationId="{9C3BAC9D-1F65-4354-939F-E37D422766B1}"/>
          </ac:picMkLst>
        </pc:picChg>
      </pc:sldChg>
      <pc:sldChg chg="delSp modSp add mod">
        <pc:chgData name="Henrik Blom" userId="0f109d1c-0774-4568-aa5d-bb8ffaeb77b7" providerId="ADAL" clId="{CAAB0530-3B0B-4454-8748-345B9084BCC0}" dt="2021-03-04T21:11:54.632" v="17375" actId="20577"/>
        <pc:sldMkLst>
          <pc:docMk/>
          <pc:sldMk cId="3646365560" sldId="286"/>
        </pc:sldMkLst>
        <pc:spChg chg="mod">
          <ac:chgData name="Henrik Blom" userId="0f109d1c-0774-4568-aa5d-bb8ffaeb77b7" providerId="ADAL" clId="{CAAB0530-3B0B-4454-8748-345B9084BCC0}" dt="2021-01-25T21:19:14.856" v="8096" actId="20577"/>
          <ac:spMkLst>
            <pc:docMk/>
            <pc:sldMk cId="3646365560" sldId="286"/>
            <ac:spMk id="2" creationId="{FF7C7765-0157-430E-9541-156AD6E6DBE7}"/>
          </ac:spMkLst>
        </pc:spChg>
        <pc:spChg chg="del">
          <ac:chgData name="Henrik Blom" userId="0f109d1c-0774-4568-aa5d-bb8ffaeb77b7" providerId="ADAL" clId="{CAAB0530-3B0B-4454-8748-345B9084BCC0}" dt="2021-01-25T21:19:45.777" v="8101" actId="478"/>
          <ac:spMkLst>
            <pc:docMk/>
            <pc:sldMk cId="3646365560" sldId="286"/>
            <ac:spMk id="5" creationId="{E8896659-DDA8-4EC6-9D88-B6650DABC81C}"/>
          </ac:spMkLst>
        </pc:spChg>
        <pc:spChg chg="del">
          <ac:chgData name="Henrik Blom" userId="0f109d1c-0774-4568-aa5d-bb8ffaeb77b7" providerId="ADAL" clId="{CAAB0530-3B0B-4454-8748-345B9084BCC0}" dt="2021-01-25T21:19:45.777" v="8101" actId="478"/>
          <ac:spMkLst>
            <pc:docMk/>
            <pc:sldMk cId="3646365560" sldId="286"/>
            <ac:spMk id="6" creationId="{A93FF281-E69A-41F3-825D-148BB3100C31}"/>
          </ac:spMkLst>
        </pc:spChg>
        <pc:spChg chg="del">
          <ac:chgData name="Henrik Blom" userId="0f109d1c-0774-4568-aa5d-bb8ffaeb77b7" providerId="ADAL" clId="{CAAB0530-3B0B-4454-8748-345B9084BCC0}" dt="2021-01-25T21:19:45.777" v="8101" actId="478"/>
          <ac:spMkLst>
            <pc:docMk/>
            <pc:sldMk cId="3646365560" sldId="286"/>
            <ac:spMk id="7" creationId="{F3F3E9BD-4132-49B3-ADDF-2D24D74D26BE}"/>
          </ac:spMkLst>
        </pc:spChg>
        <pc:spChg chg="del">
          <ac:chgData name="Henrik Blom" userId="0f109d1c-0774-4568-aa5d-bb8ffaeb77b7" providerId="ADAL" clId="{CAAB0530-3B0B-4454-8748-345B9084BCC0}" dt="2021-01-25T21:19:45.777" v="8101" actId="478"/>
          <ac:spMkLst>
            <pc:docMk/>
            <pc:sldMk cId="3646365560" sldId="286"/>
            <ac:spMk id="8" creationId="{6CE31347-F4DE-4D42-975B-73D3143403E9}"/>
          </ac:spMkLst>
        </pc:spChg>
        <pc:spChg chg="del">
          <ac:chgData name="Henrik Blom" userId="0f109d1c-0774-4568-aa5d-bb8ffaeb77b7" providerId="ADAL" clId="{CAAB0530-3B0B-4454-8748-345B9084BCC0}" dt="2021-01-25T21:19:45.777" v="8101" actId="478"/>
          <ac:spMkLst>
            <pc:docMk/>
            <pc:sldMk cId="3646365560" sldId="286"/>
            <ac:spMk id="9" creationId="{836DB151-4F24-4BE5-B703-90BA8FD23E5E}"/>
          </ac:spMkLst>
        </pc:spChg>
        <pc:spChg chg="del">
          <ac:chgData name="Henrik Blom" userId="0f109d1c-0774-4568-aa5d-bb8ffaeb77b7" providerId="ADAL" clId="{CAAB0530-3B0B-4454-8748-345B9084BCC0}" dt="2021-01-25T21:19:45.777" v="8101" actId="478"/>
          <ac:spMkLst>
            <pc:docMk/>
            <pc:sldMk cId="3646365560" sldId="286"/>
            <ac:spMk id="10" creationId="{0C64D9DA-ECF9-4D43-8D7F-A40DE004672E}"/>
          </ac:spMkLst>
        </pc:spChg>
        <pc:spChg chg="del">
          <ac:chgData name="Henrik Blom" userId="0f109d1c-0774-4568-aa5d-bb8ffaeb77b7" providerId="ADAL" clId="{CAAB0530-3B0B-4454-8748-345B9084BCC0}" dt="2021-01-25T21:19:45.777" v="8101" actId="478"/>
          <ac:spMkLst>
            <pc:docMk/>
            <pc:sldMk cId="3646365560" sldId="286"/>
            <ac:spMk id="11" creationId="{86901E0C-E83D-430F-A1CC-036ED39E6D28}"/>
          </ac:spMkLst>
        </pc:spChg>
        <pc:spChg chg="del">
          <ac:chgData name="Henrik Blom" userId="0f109d1c-0774-4568-aa5d-bb8ffaeb77b7" providerId="ADAL" clId="{CAAB0530-3B0B-4454-8748-345B9084BCC0}" dt="2021-01-25T21:19:45.777" v="8101" actId="478"/>
          <ac:spMkLst>
            <pc:docMk/>
            <pc:sldMk cId="3646365560" sldId="286"/>
            <ac:spMk id="13" creationId="{470B9241-037E-4361-8CD4-D3AB45EBE701}"/>
          </ac:spMkLst>
        </pc:spChg>
        <pc:spChg chg="del">
          <ac:chgData name="Henrik Blom" userId="0f109d1c-0774-4568-aa5d-bb8ffaeb77b7" providerId="ADAL" clId="{CAAB0530-3B0B-4454-8748-345B9084BCC0}" dt="2021-01-25T21:19:45.777" v="8101" actId="478"/>
          <ac:spMkLst>
            <pc:docMk/>
            <pc:sldMk cId="3646365560" sldId="286"/>
            <ac:spMk id="14" creationId="{F4F5CFB8-C383-49B2-ACFC-5331AB957745}"/>
          </ac:spMkLst>
        </pc:spChg>
        <pc:spChg chg="del">
          <ac:chgData name="Henrik Blom" userId="0f109d1c-0774-4568-aa5d-bb8ffaeb77b7" providerId="ADAL" clId="{CAAB0530-3B0B-4454-8748-345B9084BCC0}" dt="2021-01-25T21:19:45.777" v="8101" actId="478"/>
          <ac:spMkLst>
            <pc:docMk/>
            <pc:sldMk cId="3646365560" sldId="286"/>
            <ac:spMk id="15" creationId="{E03C2813-B275-4748-86D0-DE9D8CD1F3DC}"/>
          </ac:spMkLst>
        </pc:spChg>
        <pc:spChg chg="del">
          <ac:chgData name="Henrik Blom" userId="0f109d1c-0774-4568-aa5d-bb8ffaeb77b7" providerId="ADAL" clId="{CAAB0530-3B0B-4454-8748-345B9084BCC0}" dt="2021-01-25T21:19:45.777" v="8101" actId="478"/>
          <ac:spMkLst>
            <pc:docMk/>
            <pc:sldMk cId="3646365560" sldId="286"/>
            <ac:spMk id="17" creationId="{618350B0-B4ED-4EF5-BACF-1892FB02E6E8}"/>
          </ac:spMkLst>
        </pc:spChg>
        <pc:spChg chg="del">
          <ac:chgData name="Henrik Blom" userId="0f109d1c-0774-4568-aa5d-bb8ffaeb77b7" providerId="ADAL" clId="{CAAB0530-3B0B-4454-8748-345B9084BCC0}" dt="2021-01-25T21:19:45.777" v="8101" actId="478"/>
          <ac:spMkLst>
            <pc:docMk/>
            <pc:sldMk cId="3646365560" sldId="286"/>
            <ac:spMk id="18" creationId="{80BF5CB5-70D4-40EC-B202-BA9F1E0C536A}"/>
          </ac:spMkLst>
        </pc:spChg>
        <pc:spChg chg="del">
          <ac:chgData name="Henrik Blom" userId="0f109d1c-0774-4568-aa5d-bb8ffaeb77b7" providerId="ADAL" clId="{CAAB0530-3B0B-4454-8748-345B9084BCC0}" dt="2021-01-25T21:19:45.777" v="8101" actId="478"/>
          <ac:spMkLst>
            <pc:docMk/>
            <pc:sldMk cId="3646365560" sldId="286"/>
            <ac:spMk id="19" creationId="{B5DA1AA0-EE8C-4F84-B2CA-BA9B4F7792EB}"/>
          </ac:spMkLst>
        </pc:spChg>
        <pc:spChg chg="del">
          <ac:chgData name="Henrik Blom" userId="0f109d1c-0774-4568-aa5d-bb8ffaeb77b7" providerId="ADAL" clId="{CAAB0530-3B0B-4454-8748-345B9084BCC0}" dt="2021-01-25T21:19:45.777" v="8101" actId="478"/>
          <ac:spMkLst>
            <pc:docMk/>
            <pc:sldMk cId="3646365560" sldId="286"/>
            <ac:spMk id="20" creationId="{DD4C95BB-031C-4BC6-B1E4-B7D4CF25C634}"/>
          </ac:spMkLst>
        </pc:spChg>
        <pc:spChg chg="del">
          <ac:chgData name="Henrik Blom" userId="0f109d1c-0774-4568-aa5d-bb8ffaeb77b7" providerId="ADAL" clId="{CAAB0530-3B0B-4454-8748-345B9084BCC0}" dt="2021-01-25T21:19:45.777" v="8101" actId="478"/>
          <ac:spMkLst>
            <pc:docMk/>
            <pc:sldMk cId="3646365560" sldId="286"/>
            <ac:spMk id="21" creationId="{F364AEB6-2E9B-4711-A931-64BF1855FCDD}"/>
          </ac:spMkLst>
        </pc:spChg>
        <pc:spChg chg="del">
          <ac:chgData name="Henrik Blom" userId="0f109d1c-0774-4568-aa5d-bb8ffaeb77b7" providerId="ADAL" clId="{CAAB0530-3B0B-4454-8748-345B9084BCC0}" dt="2021-01-25T21:19:45.777" v="8101" actId="478"/>
          <ac:spMkLst>
            <pc:docMk/>
            <pc:sldMk cId="3646365560" sldId="286"/>
            <ac:spMk id="22" creationId="{327C56B8-85D6-46A6-8B98-64F47DD47577}"/>
          </ac:spMkLst>
        </pc:spChg>
        <pc:spChg chg="del">
          <ac:chgData name="Henrik Blom" userId="0f109d1c-0774-4568-aa5d-bb8ffaeb77b7" providerId="ADAL" clId="{CAAB0530-3B0B-4454-8748-345B9084BCC0}" dt="2021-01-25T21:19:45.777" v="8101" actId="478"/>
          <ac:spMkLst>
            <pc:docMk/>
            <pc:sldMk cId="3646365560" sldId="286"/>
            <ac:spMk id="23" creationId="{0D31A635-BEA6-4956-80E7-F554E08DD29B}"/>
          </ac:spMkLst>
        </pc:spChg>
        <pc:spChg chg="del">
          <ac:chgData name="Henrik Blom" userId="0f109d1c-0774-4568-aa5d-bb8ffaeb77b7" providerId="ADAL" clId="{CAAB0530-3B0B-4454-8748-345B9084BCC0}" dt="2021-01-25T21:19:45.777" v="8101" actId="478"/>
          <ac:spMkLst>
            <pc:docMk/>
            <pc:sldMk cId="3646365560" sldId="286"/>
            <ac:spMk id="24" creationId="{2935C86B-C66C-48B8-9A97-956710FF505D}"/>
          </ac:spMkLst>
        </pc:spChg>
        <pc:spChg chg="del">
          <ac:chgData name="Henrik Blom" userId="0f109d1c-0774-4568-aa5d-bb8ffaeb77b7" providerId="ADAL" clId="{CAAB0530-3B0B-4454-8748-345B9084BCC0}" dt="2021-01-25T21:19:45.777" v="8101" actId="478"/>
          <ac:spMkLst>
            <pc:docMk/>
            <pc:sldMk cId="3646365560" sldId="286"/>
            <ac:spMk id="25" creationId="{748408AB-D3E5-4B41-AE1E-69CC957862ED}"/>
          </ac:spMkLst>
        </pc:spChg>
        <pc:graphicFrameChg chg="mod modGraphic">
          <ac:chgData name="Henrik Blom" userId="0f109d1c-0774-4568-aa5d-bb8ffaeb77b7" providerId="ADAL" clId="{CAAB0530-3B0B-4454-8748-345B9084BCC0}" dt="2021-03-04T21:11:54.632" v="17375" actId="20577"/>
          <ac:graphicFrameMkLst>
            <pc:docMk/>
            <pc:sldMk cId="3646365560" sldId="286"/>
            <ac:graphicFrameMk id="3" creationId="{F0519AAD-5166-4F03-9250-252318725508}"/>
          </ac:graphicFrameMkLst>
        </pc:graphicFrameChg>
      </pc:sldChg>
      <pc:sldChg chg="modSp add mod">
        <pc:chgData name="Henrik Blom" userId="0f109d1c-0774-4568-aa5d-bb8ffaeb77b7" providerId="ADAL" clId="{CAAB0530-3B0B-4454-8748-345B9084BCC0}" dt="2021-01-29T09:13:00.989" v="8876" actId="6549"/>
        <pc:sldMkLst>
          <pc:docMk/>
          <pc:sldMk cId="110608573" sldId="287"/>
        </pc:sldMkLst>
        <pc:spChg chg="mod">
          <ac:chgData name="Henrik Blom" userId="0f109d1c-0774-4568-aa5d-bb8ffaeb77b7" providerId="ADAL" clId="{CAAB0530-3B0B-4454-8748-345B9084BCC0}" dt="2021-01-28T18:33:31.994" v="8532" actId="20577"/>
          <ac:spMkLst>
            <pc:docMk/>
            <pc:sldMk cId="110608573" sldId="287"/>
            <ac:spMk id="2" creationId="{FF7C7765-0157-430E-9541-156AD6E6DBE7}"/>
          </ac:spMkLst>
        </pc:spChg>
        <pc:graphicFrameChg chg="mod modGraphic">
          <ac:chgData name="Henrik Blom" userId="0f109d1c-0774-4568-aa5d-bb8ffaeb77b7" providerId="ADAL" clId="{CAAB0530-3B0B-4454-8748-345B9084BCC0}" dt="2021-01-29T09:13:00.989" v="8876" actId="6549"/>
          <ac:graphicFrameMkLst>
            <pc:docMk/>
            <pc:sldMk cId="110608573" sldId="287"/>
            <ac:graphicFrameMk id="3" creationId="{F0519AAD-5166-4F03-9250-252318725508}"/>
          </ac:graphicFrameMkLst>
        </pc:graphicFrameChg>
      </pc:sldChg>
      <pc:sldChg chg="modSp add del mod">
        <pc:chgData name="Henrik Blom" userId="0f109d1c-0774-4568-aa5d-bb8ffaeb77b7" providerId="ADAL" clId="{CAAB0530-3B0B-4454-8748-345B9084BCC0}" dt="2021-01-31T11:37:47.514" v="9303" actId="47"/>
        <pc:sldMkLst>
          <pc:docMk/>
          <pc:sldMk cId="1092388420" sldId="288"/>
        </pc:sldMkLst>
        <pc:spChg chg="mod">
          <ac:chgData name="Henrik Blom" userId="0f109d1c-0774-4568-aa5d-bb8ffaeb77b7" providerId="ADAL" clId="{CAAB0530-3B0B-4454-8748-345B9084BCC0}" dt="2021-01-31T11:33:28.898" v="9301" actId="20577"/>
          <ac:spMkLst>
            <pc:docMk/>
            <pc:sldMk cId="1092388420" sldId="288"/>
            <ac:spMk id="2" creationId="{FF7C7765-0157-430E-9541-156AD6E6DBE7}"/>
          </ac:spMkLst>
        </pc:spChg>
      </pc:sldChg>
      <pc:sldChg chg="addSp delSp modSp add mod ord modNotesTx">
        <pc:chgData name="Henrik Blom" userId="0f109d1c-0774-4568-aa5d-bb8ffaeb77b7" providerId="ADAL" clId="{CAAB0530-3B0B-4454-8748-345B9084BCC0}" dt="2021-02-07T15:36:12.211" v="11833" actId="20577"/>
        <pc:sldMkLst>
          <pc:docMk/>
          <pc:sldMk cId="3060696485" sldId="289"/>
        </pc:sldMkLst>
        <pc:spChg chg="mod">
          <ac:chgData name="Henrik Blom" userId="0f109d1c-0774-4568-aa5d-bb8ffaeb77b7" providerId="ADAL" clId="{CAAB0530-3B0B-4454-8748-345B9084BCC0}" dt="2021-01-31T11:47:41.053" v="9795" actId="20577"/>
          <ac:spMkLst>
            <pc:docMk/>
            <pc:sldMk cId="3060696485" sldId="289"/>
            <ac:spMk id="2" creationId="{FF7C7765-0157-430E-9541-156AD6E6DBE7}"/>
          </ac:spMkLst>
        </pc:spChg>
        <pc:spChg chg="add del mod">
          <ac:chgData name="Henrik Blom" userId="0f109d1c-0774-4568-aa5d-bb8ffaeb77b7" providerId="ADAL" clId="{CAAB0530-3B0B-4454-8748-345B9084BCC0}" dt="2021-02-07T14:24:51.026" v="10661"/>
          <ac:spMkLst>
            <pc:docMk/>
            <pc:sldMk cId="3060696485" sldId="289"/>
            <ac:spMk id="4" creationId="{E9100660-D824-42DA-A7A7-BF66BDE60AB4}"/>
          </ac:spMkLst>
        </pc:spChg>
        <pc:spChg chg="add del mod">
          <ac:chgData name="Henrik Blom" userId="0f109d1c-0774-4568-aa5d-bb8ffaeb77b7" providerId="ADAL" clId="{CAAB0530-3B0B-4454-8748-345B9084BCC0}" dt="2021-02-07T14:29:43.389" v="10685" actId="478"/>
          <ac:spMkLst>
            <pc:docMk/>
            <pc:sldMk cId="3060696485" sldId="289"/>
            <ac:spMk id="9" creationId="{8D5BFBBB-EB9D-4EFB-897E-E350FB8BC188}"/>
          </ac:spMkLst>
        </pc:spChg>
        <pc:spChg chg="add del mod">
          <ac:chgData name="Henrik Blom" userId="0f109d1c-0774-4568-aa5d-bb8ffaeb77b7" providerId="ADAL" clId="{CAAB0530-3B0B-4454-8748-345B9084BCC0}" dt="2021-02-07T14:42:53.944" v="10839" actId="478"/>
          <ac:spMkLst>
            <pc:docMk/>
            <pc:sldMk cId="3060696485" sldId="289"/>
            <ac:spMk id="16" creationId="{D407D3B4-2642-46E8-A3FC-F47359599ED5}"/>
          </ac:spMkLst>
        </pc:spChg>
        <pc:spChg chg="add del mod">
          <ac:chgData name="Henrik Blom" userId="0f109d1c-0774-4568-aa5d-bb8ffaeb77b7" providerId="ADAL" clId="{CAAB0530-3B0B-4454-8748-345B9084BCC0}" dt="2021-02-07T14:38:04.287" v="10781" actId="478"/>
          <ac:spMkLst>
            <pc:docMk/>
            <pc:sldMk cId="3060696485" sldId="289"/>
            <ac:spMk id="19" creationId="{F90E7D56-650B-46D7-B32A-8094A1119E12}"/>
          </ac:spMkLst>
        </pc:spChg>
        <pc:spChg chg="add mod">
          <ac:chgData name="Henrik Blom" userId="0f109d1c-0774-4568-aa5d-bb8ffaeb77b7" providerId="ADAL" clId="{CAAB0530-3B0B-4454-8748-345B9084BCC0}" dt="2021-02-07T15:36:12.211" v="11833" actId="20577"/>
          <ac:spMkLst>
            <pc:docMk/>
            <pc:sldMk cId="3060696485" sldId="289"/>
            <ac:spMk id="24" creationId="{9BC015B3-F695-447E-AEED-01F93C3ADB2E}"/>
          </ac:spMkLst>
        </pc:spChg>
        <pc:graphicFrameChg chg="del mod modGraphic">
          <ac:chgData name="Henrik Blom" userId="0f109d1c-0774-4568-aa5d-bb8ffaeb77b7" providerId="ADAL" clId="{CAAB0530-3B0B-4454-8748-345B9084BCC0}" dt="2021-02-07T14:29:34.789" v="10682" actId="478"/>
          <ac:graphicFrameMkLst>
            <pc:docMk/>
            <pc:sldMk cId="3060696485" sldId="289"/>
            <ac:graphicFrameMk id="3" creationId="{F0519AAD-5166-4F03-9250-252318725508}"/>
          </ac:graphicFrameMkLst>
        </pc:graphicFrameChg>
        <pc:graphicFrameChg chg="add mod modGraphic">
          <ac:chgData name="Henrik Blom" userId="0f109d1c-0774-4568-aa5d-bb8ffaeb77b7" providerId="ADAL" clId="{CAAB0530-3B0B-4454-8748-345B9084BCC0}" dt="2021-02-07T15:34:36.940" v="11778" actId="20577"/>
          <ac:graphicFrameMkLst>
            <pc:docMk/>
            <pc:sldMk cId="3060696485" sldId="289"/>
            <ac:graphicFrameMk id="10" creationId="{61B445B7-98FF-44AD-A0A1-F51E0BBB1ADF}"/>
          </ac:graphicFrameMkLst>
        </pc:graphicFrameChg>
        <pc:cxnChg chg="add del mod">
          <ac:chgData name="Henrik Blom" userId="0f109d1c-0774-4568-aa5d-bb8ffaeb77b7" providerId="ADAL" clId="{CAAB0530-3B0B-4454-8748-345B9084BCC0}" dt="2021-02-07T14:29:43.389" v="10685" actId="478"/>
          <ac:cxnSpMkLst>
            <pc:docMk/>
            <pc:sldMk cId="3060696485" sldId="289"/>
            <ac:cxnSpMk id="6" creationId="{C2476AA0-201C-4459-817F-D31F43500B64}"/>
          </ac:cxnSpMkLst>
        </pc:cxnChg>
        <pc:cxnChg chg="add del mod">
          <ac:chgData name="Henrik Blom" userId="0f109d1c-0774-4568-aa5d-bb8ffaeb77b7" providerId="ADAL" clId="{CAAB0530-3B0B-4454-8748-345B9084BCC0}" dt="2021-02-07T14:29:43.389" v="10685" actId="478"/>
          <ac:cxnSpMkLst>
            <pc:docMk/>
            <pc:sldMk cId="3060696485" sldId="289"/>
            <ac:cxnSpMk id="8" creationId="{BB2C5B86-4723-4E86-9611-C189C16A1422}"/>
          </ac:cxnSpMkLst>
        </pc:cxnChg>
        <pc:cxnChg chg="add del mod">
          <ac:chgData name="Henrik Blom" userId="0f109d1c-0774-4568-aa5d-bb8ffaeb77b7" providerId="ADAL" clId="{CAAB0530-3B0B-4454-8748-345B9084BCC0}" dt="2021-02-07T14:42:53.944" v="10839" actId="478"/>
          <ac:cxnSpMkLst>
            <pc:docMk/>
            <pc:sldMk cId="3060696485" sldId="289"/>
            <ac:cxnSpMk id="12" creationId="{A8D0A481-C55F-489B-9E3D-BDDF7B8E633D}"/>
          </ac:cxnSpMkLst>
        </pc:cxnChg>
        <pc:cxnChg chg="add del mod">
          <ac:chgData name="Henrik Blom" userId="0f109d1c-0774-4568-aa5d-bb8ffaeb77b7" providerId="ADAL" clId="{CAAB0530-3B0B-4454-8748-345B9084BCC0}" dt="2021-02-07T14:42:53.944" v="10839" actId="478"/>
          <ac:cxnSpMkLst>
            <pc:docMk/>
            <pc:sldMk cId="3060696485" sldId="289"/>
            <ac:cxnSpMk id="13" creationId="{E311B409-AE8E-40AB-B78C-9E5DA39FF519}"/>
          </ac:cxnSpMkLst>
        </pc:cxnChg>
        <pc:cxnChg chg="add del mod">
          <ac:chgData name="Henrik Blom" userId="0f109d1c-0774-4568-aa5d-bb8ffaeb77b7" providerId="ADAL" clId="{CAAB0530-3B0B-4454-8748-345B9084BCC0}" dt="2021-02-07T14:36:44.008" v="10745" actId="478"/>
          <ac:cxnSpMkLst>
            <pc:docMk/>
            <pc:sldMk cId="3060696485" sldId="289"/>
            <ac:cxnSpMk id="17" creationId="{194997D8-0FA1-48D2-B32E-924EF9AB02A0}"/>
          </ac:cxnSpMkLst>
        </pc:cxnChg>
        <pc:cxnChg chg="add del mod">
          <ac:chgData name="Henrik Blom" userId="0f109d1c-0774-4568-aa5d-bb8ffaeb77b7" providerId="ADAL" clId="{CAAB0530-3B0B-4454-8748-345B9084BCC0}" dt="2021-02-07T14:38:04.287" v="10781" actId="478"/>
          <ac:cxnSpMkLst>
            <pc:docMk/>
            <pc:sldMk cId="3060696485" sldId="289"/>
            <ac:cxnSpMk id="18" creationId="{04F91A25-50DE-4EBB-B32F-EB06ECBB9BA1}"/>
          </ac:cxnSpMkLst>
        </pc:cxnChg>
        <pc:cxnChg chg="add del mod">
          <ac:chgData name="Henrik Blom" userId="0f109d1c-0774-4568-aa5d-bb8ffaeb77b7" providerId="ADAL" clId="{CAAB0530-3B0B-4454-8748-345B9084BCC0}" dt="2021-02-07T14:38:04.287" v="10781" actId="478"/>
          <ac:cxnSpMkLst>
            <pc:docMk/>
            <pc:sldMk cId="3060696485" sldId="289"/>
            <ac:cxnSpMk id="20" creationId="{75A438F9-150D-48E0-81B2-705E9E83EB90}"/>
          </ac:cxnSpMkLst>
        </pc:cxnChg>
      </pc:sldChg>
      <pc:sldChg chg="delSp add setBg delDesignElem">
        <pc:chgData name="Henrik Blom" userId="0f109d1c-0774-4568-aa5d-bb8ffaeb77b7" providerId="ADAL" clId="{CAAB0530-3B0B-4454-8748-345B9084BCC0}" dt="2021-02-16T17:53:28.904" v="12244"/>
        <pc:sldMkLst>
          <pc:docMk/>
          <pc:sldMk cId="31240672" sldId="290"/>
        </pc:sldMkLst>
        <pc:spChg chg="del">
          <ac:chgData name="Henrik Blom" userId="0f109d1c-0774-4568-aa5d-bb8ffaeb77b7" providerId="ADAL" clId="{CAAB0530-3B0B-4454-8748-345B9084BCC0}" dt="2021-02-16T17:53:28.904" v="12244"/>
          <ac:spMkLst>
            <pc:docMk/>
            <pc:sldMk cId="31240672" sldId="290"/>
            <ac:spMk id="8" creationId="{25168E7B-6D42-4B3A-B7A1-17D4C49EC903}"/>
          </ac:spMkLst>
        </pc:spChg>
        <pc:picChg chg="del">
          <ac:chgData name="Henrik Blom" userId="0f109d1c-0774-4568-aa5d-bb8ffaeb77b7" providerId="ADAL" clId="{CAAB0530-3B0B-4454-8748-345B9084BCC0}" dt="2021-02-16T17:53:28.904" v="12244"/>
          <ac:picMkLst>
            <pc:docMk/>
            <pc:sldMk cId="31240672" sldId="290"/>
            <ac:picMk id="10" creationId="{98A030C2-9F23-4593-9F99-7B73C232A4C9}"/>
          </ac:picMkLst>
        </pc:picChg>
      </pc:sldChg>
      <pc:sldChg chg="delSp add del setBg delDesignElem">
        <pc:chgData name="Henrik Blom" userId="0f109d1c-0774-4568-aa5d-bb8ffaeb77b7" providerId="ADAL" clId="{CAAB0530-3B0B-4454-8748-345B9084BCC0}" dt="2021-02-15T09:20:40.485" v="12241" actId="47"/>
        <pc:sldMkLst>
          <pc:docMk/>
          <pc:sldMk cId="3213839417" sldId="290"/>
        </pc:sldMkLst>
        <pc:spChg chg="del">
          <ac:chgData name="Henrik Blom" userId="0f109d1c-0774-4568-aa5d-bb8ffaeb77b7" providerId="ADAL" clId="{CAAB0530-3B0B-4454-8748-345B9084BCC0}" dt="2021-02-15T09:20:38.152" v="12240"/>
          <ac:spMkLst>
            <pc:docMk/>
            <pc:sldMk cId="3213839417" sldId="290"/>
            <ac:spMk id="6" creationId="{23962611-DFD5-4092-AAFD-559E3DFCE2C9}"/>
          </ac:spMkLst>
        </pc:spChg>
        <pc:picChg chg="del">
          <ac:chgData name="Henrik Blom" userId="0f109d1c-0774-4568-aa5d-bb8ffaeb77b7" providerId="ADAL" clId="{CAAB0530-3B0B-4454-8748-345B9084BCC0}" dt="2021-02-15T09:20:38.152" v="12240"/>
          <ac:picMkLst>
            <pc:docMk/>
            <pc:sldMk cId="3213839417" sldId="290"/>
            <ac:picMk id="7" creationId="{2270F1FA-0425-408F-9861-80BF5AFB276D}"/>
          </ac:picMkLst>
        </pc:picChg>
      </pc:sldChg>
      <pc:sldChg chg="addSp delSp modSp add mod ord">
        <pc:chgData name="Henrik Blom" userId="0f109d1c-0774-4568-aa5d-bb8ffaeb77b7" providerId="ADAL" clId="{CAAB0530-3B0B-4454-8748-345B9084BCC0}" dt="2021-02-16T17:54:53.269" v="12281" actId="478"/>
        <pc:sldMkLst>
          <pc:docMk/>
          <pc:sldMk cId="542170548" sldId="291"/>
        </pc:sldMkLst>
        <pc:spChg chg="mod">
          <ac:chgData name="Henrik Blom" userId="0f109d1c-0774-4568-aa5d-bb8ffaeb77b7" providerId="ADAL" clId="{CAAB0530-3B0B-4454-8748-345B9084BCC0}" dt="2021-02-16T17:54:49.447" v="12279" actId="14100"/>
          <ac:spMkLst>
            <pc:docMk/>
            <pc:sldMk cId="542170548" sldId="291"/>
            <ac:spMk id="2" creationId="{77E87AC7-87FB-4258-AEB6-8A4D6E9864C5}"/>
          </ac:spMkLst>
        </pc:spChg>
        <pc:spChg chg="del">
          <ac:chgData name="Henrik Blom" userId="0f109d1c-0774-4568-aa5d-bb8ffaeb77b7" providerId="ADAL" clId="{CAAB0530-3B0B-4454-8748-345B9084BCC0}" dt="2021-02-16T17:54:51.502" v="12280" actId="478"/>
          <ac:spMkLst>
            <pc:docMk/>
            <pc:sldMk cId="542170548" sldId="291"/>
            <ac:spMk id="3" creationId="{394D9795-B9FF-46C8-BDB2-69B174404038}"/>
          </ac:spMkLst>
        </pc:spChg>
        <pc:spChg chg="add del mod">
          <ac:chgData name="Henrik Blom" userId="0f109d1c-0774-4568-aa5d-bb8ffaeb77b7" providerId="ADAL" clId="{CAAB0530-3B0B-4454-8748-345B9084BCC0}" dt="2021-02-16T17:54:53.269" v="12281" actId="478"/>
          <ac:spMkLst>
            <pc:docMk/>
            <pc:sldMk cId="542170548" sldId="291"/>
            <ac:spMk id="5" creationId="{18ECD703-A04E-465C-B5D9-3C1059951049}"/>
          </ac:spMkLst>
        </pc:spChg>
      </pc:sldChg>
      <pc:sldChg chg="modSp add mod ord">
        <pc:chgData name="Henrik Blom" userId="0f109d1c-0774-4568-aa5d-bb8ffaeb77b7" providerId="ADAL" clId="{CAAB0530-3B0B-4454-8748-345B9084BCC0}" dt="2021-02-16T17:55:56.542" v="12314"/>
        <pc:sldMkLst>
          <pc:docMk/>
          <pc:sldMk cId="2270428194" sldId="292"/>
        </pc:sldMkLst>
        <pc:spChg chg="mod">
          <ac:chgData name="Henrik Blom" userId="0f109d1c-0774-4568-aa5d-bb8ffaeb77b7" providerId="ADAL" clId="{CAAB0530-3B0B-4454-8748-345B9084BCC0}" dt="2021-02-16T17:55:16.044" v="12308" actId="20577"/>
          <ac:spMkLst>
            <pc:docMk/>
            <pc:sldMk cId="2270428194" sldId="292"/>
            <ac:spMk id="2" creationId="{77E87AC7-87FB-4258-AEB6-8A4D6E9864C5}"/>
          </ac:spMkLst>
        </pc:spChg>
      </pc:sldChg>
      <pc:sldChg chg="modSp add mod">
        <pc:chgData name="Henrik Blom" userId="0f109d1c-0774-4568-aa5d-bb8ffaeb77b7" providerId="ADAL" clId="{CAAB0530-3B0B-4454-8748-345B9084BCC0}" dt="2021-02-18T14:22:03.113" v="15951" actId="20577"/>
        <pc:sldMkLst>
          <pc:docMk/>
          <pc:sldMk cId="3300254689" sldId="293"/>
        </pc:sldMkLst>
        <pc:spChg chg="mod">
          <ac:chgData name="Henrik Blom" userId="0f109d1c-0774-4568-aa5d-bb8ffaeb77b7" providerId="ADAL" clId="{CAAB0530-3B0B-4454-8748-345B9084BCC0}" dt="2021-02-18T14:22:03.113" v="15951" actId="20577"/>
          <ac:spMkLst>
            <pc:docMk/>
            <pc:sldMk cId="3300254689" sldId="293"/>
            <ac:spMk id="2" creationId="{77E87AC7-87FB-4258-AEB6-8A4D6E9864C5}"/>
          </ac:spMkLst>
        </pc:spChg>
      </pc:sldChg>
      <pc:sldChg chg="modSp add mod">
        <pc:chgData name="Henrik Blom" userId="0f109d1c-0774-4568-aa5d-bb8ffaeb77b7" providerId="ADAL" clId="{CAAB0530-3B0B-4454-8748-345B9084BCC0}" dt="2021-02-16T17:56:53.949" v="12365" actId="20577"/>
        <pc:sldMkLst>
          <pc:docMk/>
          <pc:sldMk cId="344180429" sldId="294"/>
        </pc:sldMkLst>
        <pc:spChg chg="mod">
          <ac:chgData name="Henrik Blom" userId="0f109d1c-0774-4568-aa5d-bb8ffaeb77b7" providerId="ADAL" clId="{CAAB0530-3B0B-4454-8748-345B9084BCC0}" dt="2021-02-16T17:56:53.949" v="12365" actId="20577"/>
          <ac:spMkLst>
            <pc:docMk/>
            <pc:sldMk cId="344180429" sldId="294"/>
            <ac:spMk id="2" creationId="{77E87AC7-87FB-4258-AEB6-8A4D6E9864C5}"/>
          </ac:spMkLst>
        </pc:spChg>
      </pc:sldChg>
      <pc:sldChg chg="addSp delSp modSp new mod">
        <pc:chgData name="Henrik Blom" userId="0f109d1c-0774-4568-aa5d-bb8ffaeb77b7" providerId="ADAL" clId="{CAAB0530-3B0B-4454-8748-345B9084BCC0}" dt="2021-02-16T18:17:01.795" v="14367" actId="20577"/>
        <pc:sldMkLst>
          <pc:docMk/>
          <pc:sldMk cId="2136199395" sldId="295"/>
        </pc:sldMkLst>
        <pc:spChg chg="mod">
          <ac:chgData name="Henrik Blom" userId="0f109d1c-0774-4568-aa5d-bb8ffaeb77b7" providerId="ADAL" clId="{CAAB0530-3B0B-4454-8748-345B9084BCC0}" dt="2021-02-16T17:59:43.538" v="12393"/>
          <ac:spMkLst>
            <pc:docMk/>
            <pc:sldMk cId="2136199395" sldId="295"/>
            <ac:spMk id="2" creationId="{1607D9FB-0FED-4AF0-9109-25C2C1229964}"/>
          </ac:spMkLst>
        </pc:spChg>
        <pc:spChg chg="mod">
          <ac:chgData name="Henrik Blom" userId="0f109d1c-0774-4568-aa5d-bb8ffaeb77b7" providerId="ADAL" clId="{CAAB0530-3B0B-4454-8748-345B9084BCC0}" dt="2021-02-16T18:17:01.795" v="14367" actId="20577"/>
          <ac:spMkLst>
            <pc:docMk/>
            <pc:sldMk cId="2136199395" sldId="295"/>
            <ac:spMk id="3" creationId="{DBD1D092-CBCE-4A82-B85B-57E511E70DF5}"/>
          </ac:spMkLst>
        </pc:spChg>
        <pc:spChg chg="add del mod">
          <ac:chgData name="Henrik Blom" userId="0f109d1c-0774-4568-aa5d-bb8ffaeb77b7" providerId="ADAL" clId="{CAAB0530-3B0B-4454-8748-345B9084BCC0}" dt="2021-02-16T17:58:43.966" v="12386"/>
          <ac:spMkLst>
            <pc:docMk/>
            <pc:sldMk cId="2136199395" sldId="295"/>
            <ac:spMk id="4" creationId="{37C07A51-3C6F-4976-9BAE-C12B9628860E}"/>
          </ac:spMkLst>
        </pc:spChg>
        <pc:spChg chg="add del mod">
          <ac:chgData name="Henrik Blom" userId="0f109d1c-0774-4568-aa5d-bb8ffaeb77b7" providerId="ADAL" clId="{CAAB0530-3B0B-4454-8748-345B9084BCC0}" dt="2021-02-16T17:58:43.966" v="12386"/>
          <ac:spMkLst>
            <pc:docMk/>
            <pc:sldMk cId="2136199395" sldId="295"/>
            <ac:spMk id="5" creationId="{F070E625-B2D5-4812-B8CF-CA13FA8412FA}"/>
          </ac:spMkLst>
        </pc:spChg>
        <pc:spChg chg="add del mod">
          <ac:chgData name="Henrik Blom" userId="0f109d1c-0774-4568-aa5d-bb8ffaeb77b7" providerId="ADAL" clId="{CAAB0530-3B0B-4454-8748-345B9084BCC0}" dt="2021-02-16T17:58:43.966" v="12386"/>
          <ac:spMkLst>
            <pc:docMk/>
            <pc:sldMk cId="2136199395" sldId="295"/>
            <ac:spMk id="6" creationId="{DAD4F095-178B-4085-A1F0-12FDCCCE6F04}"/>
          </ac:spMkLst>
        </pc:spChg>
        <pc:spChg chg="add del mod">
          <ac:chgData name="Henrik Blom" userId="0f109d1c-0774-4568-aa5d-bb8ffaeb77b7" providerId="ADAL" clId="{CAAB0530-3B0B-4454-8748-345B9084BCC0}" dt="2021-02-16T17:59:43.538" v="12393"/>
          <ac:spMkLst>
            <pc:docMk/>
            <pc:sldMk cId="2136199395" sldId="295"/>
            <ac:spMk id="7" creationId="{E448A9C1-7E11-49DF-8C11-D5CE825C169F}"/>
          </ac:spMkLst>
        </pc:spChg>
        <pc:spChg chg="add mod">
          <ac:chgData name="Henrik Blom" userId="0f109d1c-0774-4568-aa5d-bb8ffaeb77b7" providerId="ADAL" clId="{CAAB0530-3B0B-4454-8748-345B9084BCC0}" dt="2021-02-16T17:59:49.174" v="12394" actId="208"/>
          <ac:spMkLst>
            <pc:docMk/>
            <pc:sldMk cId="2136199395" sldId="295"/>
            <ac:spMk id="9" creationId="{9B308E88-D2F8-40F5-8D3F-67B920077C14}"/>
          </ac:spMkLst>
        </pc:spChg>
        <pc:picChg chg="add del mod">
          <ac:chgData name="Henrik Blom" userId="0f109d1c-0774-4568-aa5d-bb8ffaeb77b7" providerId="ADAL" clId="{CAAB0530-3B0B-4454-8748-345B9084BCC0}" dt="2021-02-16T17:58:53.132" v="12388"/>
          <ac:picMkLst>
            <pc:docMk/>
            <pc:sldMk cId="2136199395" sldId="295"/>
            <ac:picMk id="8" creationId="{0DC9EBA5-BFFB-4E42-AC58-E845C5F8B867}"/>
          </ac:picMkLst>
        </pc:picChg>
      </pc:sldChg>
      <pc:sldChg chg="add del">
        <pc:chgData name="Henrik Blom" userId="0f109d1c-0774-4568-aa5d-bb8ffaeb77b7" providerId="ADAL" clId="{CAAB0530-3B0B-4454-8748-345B9084BCC0}" dt="2021-02-16T17:59:15.786" v="12392"/>
        <pc:sldMkLst>
          <pc:docMk/>
          <pc:sldMk cId="2065583132" sldId="296"/>
        </pc:sldMkLst>
      </pc:sldChg>
      <pc:sldChg chg="modSp add mod">
        <pc:chgData name="Henrik Blom" userId="0f109d1c-0774-4568-aa5d-bb8ffaeb77b7" providerId="ADAL" clId="{CAAB0530-3B0B-4454-8748-345B9084BCC0}" dt="2021-02-26T09:52:03.904" v="16472" actId="13926"/>
        <pc:sldMkLst>
          <pc:docMk/>
          <pc:sldMk cId="2114015181" sldId="296"/>
        </pc:sldMkLst>
        <pc:spChg chg="mod">
          <ac:chgData name="Henrik Blom" userId="0f109d1c-0774-4568-aa5d-bb8ffaeb77b7" providerId="ADAL" clId="{CAAB0530-3B0B-4454-8748-345B9084BCC0}" dt="2021-02-16T17:59:56.455" v="12401" actId="20577"/>
          <ac:spMkLst>
            <pc:docMk/>
            <pc:sldMk cId="2114015181" sldId="296"/>
            <ac:spMk id="2" creationId="{1607D9FB-0FED-4AF0-9109-25C2C1229964}"/>
          </ac:spMkLst>
        </pc:spChg>
        <pc:spChg chg="mod">
          <ac:chgData name="Henrik Blom" userId="0f109d1c-0774-4568-aa5d-bb8ffaeb77b7" providerId="ADAL" clId="{CAAB0530-3B0B-4454-8748-345B9084BCC0}" dt="2021-02-26T09:50:52.132" v="16470" actId="13926"/>
          <ac:spMkLst>
            <pc:docMk/>
            <pc:sldMk cId="2114015181" sldId="296"/>
            <ac:spMk id="3" creationId="{DBD1D092-CBCE-4A82-B85B-57E511E70DF5}"/>
          </ac:spMkLst>
        </pc:spChg>
        <pc:spChg chg="mod">
          <ac:chgData name="Henrik Blom" userId="0f109d1c-0774-4568-aa5d-bb8ffaeb77b7" providerId="ADAL" clId="{CAAB0530-3B0B-4454-8748-345B9084BCC0}" dt="2021-02-26T09:52:03.904" v="16472" actId="13926"/>
          <ac:spMkLst>
            <pc:docMk/>
            <pc:sldMk cId="2114015181" sldId="296"/>
            <ac:spMk id="9" creationId="{9B308E88-D2F8-40F5-8D3F-67B920077C14}"/>
          </ac:spMkLst>
        </pc:spChg>
      </pc:sldChg>
      <pc:sldChg chg="add del">
        <pc:chgData name="Henrik Blom" userId="0f109d1c-0774-4568-aa5d-bb8ffaeb77b7" providerId="ADAL" clId="{CAAB0530-3B0B-4454-8748-345B9084BCC0}" dt="2021-02-16T17:59:04.518" v="12390"/>
        <pc:sldMkLst>
          <pc:docMk/>
          <pc:sldMk cId="3806253571" sldId="296"/>
        </pc:sldMkLst>
      </pc:sldChg>
      <pc:sldChg chg="modSp add mod">
        <pc:chgData name="Henrik Blom" userId="0f109d1c-0774-4568-aa5d-bb8ffaeb77b7" providerId="ADAL" clId="{CAAB0530-3B0B-4454-8748-345B9084BCC0}" dt="2021-02-16T18:27:30.981" v="15751" actId="20577"/>
        <pc:sldMkLst>
          <pc:docMk/>
          <pc:sldMk cId="2462401316" sldId="297"/>
        </pc:sldMkLst>
        <pc:spChg chg="mod">
          <ac:chgData name="Henrik Blom" userId="0f109d1c-0774-4568-aa5d-bb8ffaeb77b7" providerId="ADAL" clId="{CAAB0530-3B0B-4454-8748-345B9084BCC0}" dt="2021-02-16T18:02:04.571" v="12743" actId="20577"/>
          <ac:spMkLst>
            <pc:docMk/>
            <pc:sldMk cId="2462401316" sldId="297"/>
            <ac:spMk id="2" creationId="{1607D9FB-0FED-4AF0-9109-25C2C1229964}"/>
          </ac:spMkLst>
        </pc:spChg>
        <pc:spChg chg="mod">
          <ac:chgData name="Henrik Blom" userId="0f109d1c-0774-4568-aa5d-bb8ffaeb77b7" providerId="ADAL" clId="{CAAB0530-3B0B-4454-8748-345B9084BCC0}" dt="2021-02-16T18:25:31.164" v="15432" actId="20577"/>
          <ac:spMkLst>
            <pc:docMk/>
            <pc:sldMk cId="2462401316" sldId="297"/>
            <ac:spMk id="3" creationId="{DBD1D092-CBCE-4A82-B85B-57E511E70DF5}"/>
          </ac:spMkLst>
        </pc:spChg>
        <pc:spChg chg="mod">
          <ac:chgData name="Henrik Blom" userId="0f109d1c-0774-4568-aa5d-bb8ffaeb77b7" providerId="ADAL" clId="{CAAB0530-3B0B-4454-8748-345B9084BCC0}" dt="2021-02-16T18:27:30.981" v="15751" actId="20577"/>
          <ac:spMkLst>
            <pc:docMk/>
            <pc:sldMk cId="2462401316" sldId="297"/>
            <ac:spMk id="9" creationId="{9B308E88-D2F8-40F5-8D3F-67B920077C14}"/>
          </ac:spMkLst>
        </pc:spChg>
      </pc:sldChg>
      <pc:sldChg chg="modSp add mod">
        <pc:chgData name="Henrik Blom" userId="0f109d1c-0774-4568-aa5d-bb8ffaeb77b7" providerId="ADAL" clId="{CAAB0530-3B0B-4454-8748-345B9084BCC0}" dt="2021-02-20T20:48:53.125" v="16284" actId="14734"/>
        <pc:sldMkLst>
          <pc:docMk/>
          <pc:sldMk cId="3684790623" sldId="298"/>
        </pc:sldMkLst>
        <pc:graphicFrameChg chg="modGraphic">
          <ac:chgData name="Henrik Blom" userId="0f109d1c-0774-4568-aa5d-bb8ffaeb77b7" providerId="ADAL" clId="{CAAB0530-3B0B-4454-8748-345B9084BCC0}" dt="2021-02-20T20:48:53.125" v="16284" actId="14734"/>
          <ac:graphicFrameMkLst>
            <pc:docMk/>
            <pc:sldMk cId="3684790623" sldId="298"/>
            <ac:graphicFrameMk id="3" creationId="{F0519AAD-5166-4F03-9250-252318725508}"/>
          </ac:graphicFrameMkLst>
        </pc:graphicFrameChg>
      </pc:sldChg>
      <pc:sldChg chg="addSp delSp modSp add mod modNotesTx">
        <pc:chgData name="Henrik Blom" userId="0f109d1c-0774-4568-aa5d-bb8ffaeb77b7" providerId="ADAL" clId="{CAAB0530-3B0B-4454-8748-345B9084BCC0}" dt="2021-03-04T21:11:40.592" v="17358" actId="14100"/>
        <pc:sldMkLst>
          <pc:docMk/>
          <pc:sldMk cId="2878890316" sldId="299"/>
        </pc:sldMkLst>
        <pc:spChg chg="mod">
          <ac:chgData name="Henrik Blom" userId="0f109d1c-0774-4568-aa5d-bb8ffaeb77b7" providerId="ADAL" clId="{CAAB0530-3B0B-4454-8748-345B9084BCC0}" dt="2021-03-03T21:21:44.060" v="16513" actId="6549"/>
          <ac:spMkLst>
            <pc:docMk/>
            <pc:sldMk cId="2878890316" sldId="299"/>
            <ac:spMk id="2" creationId="{FF7C7765-0157-430E-9541-156AD6E6DBE7}"/>
          </ac:spMkLst>
        </pc:spChg>
        <pc:spChg chg="add del mod">
          <ac:chgData name="Henrik Blom" userId="0f109d1c-0774-4568-aa5d-bb8ffaeb77b7" providerId="ADAL" clId="{CAAB0530-3B0B-4454-8748-345B9084BCC0}" dt="2021-03-03T21:40:08.131" v="16899" actId="478"/>
          <ac:spMkLst>
            <pc:docMk/>
            <pc:sldMk cId="2878890316" sldId="299"/>
            <ac:spMk id="15" creationId="{886FE493-288D-44FA-B17C-64554FA657BE}"/>
          </ac:spMkLst>
        </pc:spChg>
        <pc:spChg chg="add del mod">
          <ac:chgData name="Henrik Blom" userId="0f109d1c-0774-4568-aa5d-bb8ffaeb77b7" providerId="ADAL" clId="{CAAB0530-3B0B-4454-8748-345B9084BCC0}" dt="2021-03-03T21:40:08.131" v="16899" actId="478"/>
          <ac:spMkLst>
            <pc:docMk/>
            <pc:sldMk cId="2878890316" sldId="299"/>
            <ac:spMk id="16" creationId="{1716EF25-4045-44CE-8360-CA91B8777427}"/>
          </ac:spMkLst>
        </pc:spChg>
        <pc:spChg chg="add del mod">
          <ac:chgData name="Henrik Blom" userId="0f109d1c-0774-4568-aa5d-bb8ffaeb77b7" providerId="ADAL" clId="{CAAB0530-3B0B-4454-8748-345B9084BCC0}" dt="2021-03-03T21:40:08.131" v="16899" actId="478"/>
          <ac:spMkLst>
            <pc:docMk/>
            <pc:sldMk cId="2878890316" sldId="299"/>
            <ac:spMk id="17" creationId="{0A35B3D2-2C08-4BCC-96BA-74346288AEA6}"/>
          </ac:spMkLst>
        </pc:spChg>
        <pc:spChg chg="add del mod">
          <ac:chgData name="Henrik Blom" userId="0f109d1c-0774-4568-aa5d-bb8ffaeb77b7" providerId="ADAL" clId="{CAAB0530-3B0B-4454-8748-345B9084BCC0}" dt="2021-03-03T21:40:08.131" v="16899" actId="478"/>
          <ac:spMkLst>
            <pc:docMk/>
            <pc:sldMk cId="2878890316" sldId="299"/>
            <ac:spMk id="18" creationId="{77BB013A-D7D8-46EB-B842-40993CE937FB}"/>
          </ac:spMkLst>
        </pc:spChg>
        <pc:spChg chg="add del mod">
          <ac:chgData name="Henrik Blom" userId="0f109d1c-0774-4568-aa5d-bb8ffaeb77b7" providerId="ADAL" clId="{CAAB0530-3B0B-4454-8748-345B9084BCC0}" dt="2021-03-03T21:40:08.131" v="16899" actId="478"/>
          <ac:spMkLst>
            <pc:docMk/>
            <pc:sldMk cId="2878890316" sldId="299"/>
            <ac:spMk id="19" creationId="{C804AF7D-B5E7-4807-917F-137449F108B7}"/>
          </ac:spMkLst>
        </pc:spChg>
        <pc:spChg chg="add del mod">
          <ac:chgData name="Henrik Blom" userId="0f109d1c-0774-4568-aa5d-bb8ffaeb77b7" providerId="ADAL" clId="{CAAB0530-3B0B-4454-8748-345B9084BCC0}" dt="2021-03-03T21:40:08.131" v="16899" actId="478"/>
          <ac:spMkLst>
            <pc:docMk/>
            <pc:sldMk cId="2878890316" sldId="299"/>
            <ac:spMk id="20" creationId="{1BC97F7D-B92F-4C39-B8B3-982B2B7C4515}"/>
          </ac:spMkLst>
        </pc:spChg>
        <pc:spChg chg="add del mod">
          <ac:chgData name="Henrik Blom" userId="0f109d1c-0774-4568-aa5d-bb8ffaeb77b7" providerId="ADAL" clId="{CAAB0530-3B0B-4454-8748-345B9084BCC0}" dt="2021-03-03T21:40:08.131" v="16899" actId="478"/>
          <ac:spMkLst>
            <pc:docMk/>
            <pc:sldMk cId="2878890316" sldId="299"/>
            <ac:spMk id="21" creationId="{0D4A9F6A-2953-47D6-A2DD-3092089235C0}"/>
          </ac:spMkLst>
        </pc:spChg>
        <pc:spChg chg="add del mod">
          <ac:chgData name="Henrik Blom" userId="0f109d1c-0774-4568-aa5d-bb8ffaeb77b7" providerId="ADAL" clId="{CAAB0530-3B0B-4454-8748-345B9084BCC0}" dt="2021-03-03T21:40:08.131" v="16899" actId="478"/>
          <ac:spMkLst>
            <pc:docMk/>
            <pc:sldMk cId="2878890316" sldId="299"/>
            <ac:spMk id="22" creationId="{3735F3A0-7EA5-4184-B036-C7E79ECBDFCA}"/>
          </ac:spMkLst>
        </pc:spChg>
        <pc:spChg chg="add del mod">
          <ac:chgData name="Henrik Blom" userId="0f109d1c-0774-4568-aa5d-bb8ffaeb77b7" providerId="ADAL" clId="{CAAB0530-3B0B-4454-8748-345B9084BCC0}" dt="2021-03-03T21:40:08.131" v="16899" actId="478"/>
          <ac:spMkLst>
            <pc:docMk/>
            <pc:sldMk cId="2878890316" sldId="299"/>
            <ac:spMk id="23" creationId="{4817A403-0BA7-4D4B-A282-E2982C882C80}"/>
          </ac:spMkLst>
        </pc:spChg>
        <pc:spChg chg="add del mod">
          <ac:chgData name="Henrik Blom" userId="0f109d1c-0774-4568-aa5d-bb8ffaeb77b7" providerId="ADAL" clId="{CAAB0530-3B0B-4454-8748-345B9084BCC0}" dt="2021-03-03T21:40:08.131" v="16899" actId="478"/>
          <ac:spMkLst>
            <pc:docMk/>
            <pc:sldMk cId="2878890316" sldId="299"/>
            <ac:spMk id="24" creationId="{091430E0-C4D0-495B-A4EB-B5B04EAF2868}"/>
          </ac:spMkLst>
        </pc:spChg>
        <pc:spChg chg="add del mod">
          <ac:chgData name="Henrik Blom" userId="0f109d1c-0774-4568-aa5d-bb8ffaeb77b7" providerId="ADAL" clId="{CAAB0530-3B0B-4454-8748-345B9084BCC0}" dt="2021-03-03T21:40:08.131" v="16899" actId="478"/>
          <ac:spMkLst>
            <pc:docMk/>
            <pc:sldMk cId="2878890316" sldId="299"/>
            <ac:spMk id="25" creationId="{94D6BC83-976B-4A0A-A044-67CAE623F84A}"/>
          </ac:spMkLst>
        </pc:spChg>
        <pc:spChg chg="add mod">
          <ac:chgData name="Henrik Blom" userId="0f109d1c-0774-4568-aa5d-bb8ffaeb77b7" providerId="ADAL" clId="{CAAB0530-3B0B-4454-8748-345B9084BCC0}" dt="2021-03-04T21:10:55.362" v="17302" actId="1036"/>
          <ac:spMkLst>
            <pc:docMk/>
            <pc:sldMk cId="2878890316" sldId="299"/>
            <ac:spMk id="26" creationId="{EC8322C1-DD98-4254-B8C6-48EAEEEFA5BD}"/>
          </ac:spMkLst>
        </pc:spChg>
        <pc:spChg chg="add mod">
          <ac:chgData name="Henrik Blom" userId="0f109d1c-0774-4568-aa5d-bb8ffaeb77b7" providerId="ADAL" clId="{CAAB0530-3B0B-4454-8748-345B9084BCC0}" dt="2021-03-04T21:10:50.455" v="17290" actId="1035"/>
          <ac:spMkLst>
            <pc:docMk/>
            <pc:sldMk cId="2878890316" sldId="299"/>
            <ac:spMk id="27" creationId="{2CF79632-E122-4DBE-8B54-5F0D75D38F0E}"/>
          </ac:spMkLst>
        </pc:spChg>
        <pc:spChg chg="add mod">
          <ac:chgData name="Henrik Blom" userId="0f109d1c-0774-4568-aa5d-bb8ffaeb77b7" providerId="ADAL" clId="{CAAB0530-3B0B-4454-8748-345B9084BCC0}" dt="2021-03-04T21:11:36.184" v="17357" actId="1035"/>
          <ac:spMkLst>
            <pc:docMk/>
            <pc:sldMk cId="2878890316" sldId="299"/>
            <ac:spMk id="28" creationId="{AEE141CB-2FCA-4307-9D99-7B2EEC0B5798}"/>
          </ac:spMkLst>
        </pc:spChg>
        <pc:spChg chg="add mod">
          <ac:chgData name="Henrik Blom" userId="0f109d1c-0774-4568-aa5d-bb8ffaeb77b7" providerId="ADAL" clId="{CAAB0530-3B0B-4454-8748-345B9084BCC0}" dt="2021-03-04T21:11:28.712" v="17343" actId="1035"/>
          <ac:spMkLst>
            <pc:docMk/>
            <pc:sldMk cId="2878890316" sldId="299"/>
            <ac:spMk id="29" creationId="{7ECDB76B-7161-442B-8A3D-26FD53A3B13F}"/>
          </ac:spMkLst>
        </pc:spChg>
        <pc:spChg chg="add del mod">
          <ac:chgData name="Henrik Blom" userId="0f109d1c-0774-4568-aa5d-bb8ffaeb77b7" providerId="ADAL" clId="{CAAB0530-3B0B-4454-8748-345B9084BCC0}" dt="2021-03-03T21:40:47.647" v="16905" actId="478"/>
          <ac:spMkLst>
            <pc:docMk/>
            <pc:sldMk cId="2878890316" sldId="299"/>
            <ac:spMk id="30" creationId="{422ACFBF-A955-4A42-AB4E-00FCF5664529}"/>
          </ac:spMkLst>
        </pc:spChg>
        <pc:spChg chg="add del mod">
          <ac:chgData name="Henrik Blom" userId="0f109d1c-0774-4568-aa5d-bb8ffaeb77b7" providerId="ADAL" clId="{CAAB0530-3B0B-4454-8748-345B9084BCC0}" dt="2021-03-03T21:40:47.647" v="16905" actId="478"/>
          <ac:spMkLst>
            <pc:docMk/>
            <pc:sldMk cId="2878890316" sldId="299"/>
            <ac:spMk id="31" creationId="{CC787998-0F92-4B69-A4C1-C6C208BE5F03}"/>
          </ac:spMkLst>
        </pc:spChg>
        <pc:spChg chg="add del mod">
          <ac:chgData name="Henrik Blom" userId="0f109d1c-0774-4568-aa5d-bb8ffaeb77b7" providerId="ADAL" clId="{CAAB0530-3B0B-4454-8748-345B9084BCC0}" dt="2021-03-03T21:40:47.647" v="16905" actId="478"/>
          <ac:spMkLst>
            <pc:docMk/>
            <pc:sldMk cId="2878890316" sldId="299"/>
            <ac:spMk id="32" creationId="{8DA0E3AA-D2EE-4CAE-A99D-7142064747D8}"/>
          </ac:spMkLst>
        </pc:spChg>
        <pc:spChg chg="add mod">
          <ac:chgData name="Henrik Blom" userId="0f109d1c-0774-4568-aa5d-bb8ffaeb77b7" providerId="ADAL" clId="{CAAB0530-3B0B-4454-8748-345B9084BCC0}" dt="2021-03-04T21:11:15.425" v="17327" actId="1036"/>
          <ac:spMkLst>
            <pc:docMk/>
            <pc:sldMk cId="2878890316" sldId="299"/>
            <ac:spMk id="60" creationId="{3BDCD86F-94C9-47F4-AD37-96C7EBF46B82}"/>
          </ac:spMkLst>
        </pc:spChg>
        <pc:spChg chg="add mod">
          <ac:chgData name="Henrik Blom" userId="0f109d1c-0774-4568-aa5d-bb8ffaeb77b7" providerId="ADAL" clId="{CAAB0530-3B0B-4454-8748-345B9084BCC0}" dt="2021-03-04T21:11:15.425" v="17327" actId="1036"/>
          <ac:spMkLst>
            <pc:docMk/>
            <pc:sldMk cId="2878890316" sldId="299"/>
            <ac:spMk id="61" creationId="{79109C57-90C1-447D-B283-103679CD8D42}"/>
          </ac:spMkLst>
        </pc:spChg>
        <pc:spChg chg="add mod">
          <ac:chgData name="Henrik Blom" userId="0f109d1c-0774-4568-aa5d-bb8ffaeb77b7" providerId="ADAL" clId="{CAAB0530-3B0B-4454-8748-345B9084BCC0}" dt="2021-03-04T21:11:40.592" v="17358" actId="14100"/>
          <ac:spMkLst>
            <pc:docMk/>
            <pc:sldMk cId="2878890316" sldId="299"/>
            <ac:spMk id="62" creationId="{D5EE7C9A-AA86-4068-9DB7-EE3B054936D1}"/>
          </ac:spMkLst>
        </pc:spChg>
        <pc:spChg chg="add mod">
          <ac:chgData name="Henrik Blom" userId="0f109d1c-0774-4568-aa5d-bb8ffaeb77b7" providerId="ADAL" clId="{CAAB0530-3B0B-4454-8748-345B9084BCC0}" dt="2021-03-04T21:11:36.184" v="17357" actId="1035"/>
          <ac:spMkLst>
            <pc:docMk/>
            <pc:sldMk cId="2878890316" sldId="299"/>
            <ac:spMk id="63" creationId="{361ADFB3-C7EF-43D6-AF21-BC872EAD12E2}"/>
          </ac:spMkLst>
        </pc:spChg>
        <pc:spChg chg="add mod">
          <ac:chgData name="Henrik Blom" userId="0f109d1c-0774-4568-aa5d-bb8ffaeb77b7" providerId="ADAL" clId="{CAAB0530-3B0B-4454-8748-345B9084BCC0}" dt="2021-03-04T21:11:28.712" v="17343" actId="1035"/>
          <ac:spMkLst>
            <pc:docMk/>
            <pc:sldMk cId="2878890316" sldId="299"/>
            <ac:spMk id="64" creationId="{1765FF0E-B72F-43E6-BFB4-DDE87722AB1F}"/>
          </ac:spMkLst>
        </pc:spChg>
        <pc:spChg chg="add mod">
          <ac:chgData name="Henrik Blom" userId="0f109d1c-0774-4568-aa5d-bb8ffaeb77b7" providerId="ADAL" clId="{CAAB0530-3B0B-4454-8748-345B9084BCC0}" dt="2021-03-04T21:11:00.250" v="17312" actId="1036"/>
          <ac:spMkLst>
            <pc:docMk/>
            <pc:sldMk cId="2878890316" sldId="299"/>
            <ac:spMk id="65" creationId="{D1680096-C229-4E0C-821B-511BF3F4E6D1}"/>
          </ac:spMkLst>
        </pc:spChg>
        <pc:spChg chg="add mod">
          <ac:chgData name="Henrik Blom" userId="0f109d1c-0774-4568-aa5d-bb8ffaeb77b7" providerId="ADAL" clId="{CAAB0530-3B0B-4454-8748-345B9084BCC0}" dt="2021-03-03T21:48:20.825" v="17236" actId="1076"/>
          <ac:spMkLst>
            <pc:docMk/>
            <pc:sldMk cId="2878890316" sldId="299"/>
            <ac:spMk id="66" creationId="{B92AF42C-0862-472F-BA2E-19F92D1700DF}"/>
          </ac:spMkLst>
        </pc:spChg>
        <pc:spChg chg="add del mod">
          <ac:chgData name="Henrik Blom" userId="0f109d1c-0774-4568-aa5d-bb8ffaeb77b7" providerId="ADAL" clId="{CAAB0530-3B0B-4454-8748-345B9084BCC0}" dt="2021-03-03T21:47:01.211" v="17109" actId="478"/>
          <ac:spMkLst>
            <pc:docMk/>
            <pc:sldMk cId="2878890316" sldId="299"/>
            <ac:spMk id="67" creationId="{9E6A2318-719F-4824-8BAA-089BFC115E8C}"/>
          </ac:spMkLst>
        </pc:spChg>
        <pc:graphicFrameChg chg="mod modGraphic">
          <ac:chgData name="Henrik Blom" userId="0f109d1c-0774-4568-aa5d-bb8ffaeb77b7" providerId="ADAL" clId="{CAAB0530-3B0B-4454-8748-345B9084BCC0}" dt="2021-03-04T21:10:35.168" v="17278" actId="20577"/>
          <ac:graphicFrameMkLst>
            <pc:docMk/>
            <pc:sldMk cId="2878890316" sldId="299"/>
            <ac:graphicFrameMk id="3" creationId="{F0519AAD-5166-4F03-9250-252318725508}"/>
          </ac:graphicFrameMkLst>
        </pc:graphicFrameChg>
        <pc:cxnChg chg="add del">
          <ac:chgData name="Henrik Blom" userId="0f109d1c-0774-4568-aa5d-bb8ffaeb77b7" providerId="ADAL" clId="{CAAB0530-3B0B-4454-8748-345B9084BCC0}" dt="2021-03-03T21:25:11.051" v="16588" actId="478"/>
          <ac:cxnSpMkLst>
            <pc:docMk/>
            <pc:sldMk cId="2878890316" sldId="299"/>
            <ac:cxnSpMk id="5" creationId="{4EC56E38-69F9-4D21-A9DE-A7A56D6A4AB7}"/>
          </ac:cxnSpMkLst>
        </pc:cxnChg>
        <pc:cxnChg chg="add del mod">
          <ac:chgData name="Henrik Blom" userId="0f109d1c-0774-4568-aa5d-bb8ffaeb77b7" providerId="ADAL" clId="{CAAB0530-3B0B-4454-8748-345B9084BCC0}" dt="2021-03-03T21:25:49.036" v="16598" actId="478"/>
          <ac:cxnSpMkLst>
            <pc:docMk/>
            <pc:sldMk cId="2878890316" sldId="299"/>
            <ac:cxnSpMk id="7" creationId="{A3E66DB9-D52B-4BBE-BB17-6088F06DD5A1}"/>
          </ac:cxnSpMkLst>
        </pc:cxnChg>
        <pc:cxnChg chg="add del mod">
          <ac:chgData name="Henrik Blom" userId="0f109d1c-0774-4568-aa5d-bb8ffaeb77b7" providerId="ADAL" clId="{CAAB0530-3B0B-4454-8748-345B9084BCC0}" dt="2021-03-03T21:40:08.131" v="16899" actId="478"/>
          <ac:cxnSpMkLst>
            <pc:docMk/>
            <pc:sldMk cId="2878890316" sldId="299"/>
            <ac:cxnSpMk id="34" creationId="{314F2EFA-6DCF-421B-BB9A-95DA753474BC}"/>
          </ac:cxnSpMkLst>
        </pc:cxnChg>
        <pc:cxnChg chg="add del mod">
          <ac:chgData name="Henrik Blom" userId="0f109d1c-0774-4568-aa5d-bb8ffaeb77b7" providerId="ADAL" clId="{CAAB0530-3B0B-4454-8748-345B9084BCC0}" dt="2021-03-03T21:40:08.131" v="16899" actId="478"/>
          <ac:cxnSpMkLst>
            <pc:docMk/>
            <pc:sldMk cId="2878890316" sldId="299"/>
            <ac:cxnSpMk id="36" creationId="{6F090774-91EC-4977-A64C-C89AE17E5924}"/>
          </ac:cxnSpMkLst>
        </pc:cxnChg>
        <pc:cxnChg chg="add del mod">
          <ac:chgData name="Henrik Blom" userId="0f109d1c-0774-4568-aa5d-bb8ffaeb77b7" providerId="ADAL" clId="{CAAB0530-3B0B-4454-8748-345B9084BCC0}" dt="2021-03-03T21:40:08.131" v="16899" actId="478"/>
          <ac:cxnSpMkLst>
            <pc:docMk/>
            <pc:sldMk cId="2878890316" sldId="299"/>
            <ac:cxnSpMk id="39" creationId="{67CB58F3-EDE6-4F2F-A8FA-BE0A9B88256C}"/>
          </ac:cxnSpMkLst>
        </pc:cxnChg>
        <pc:cxnChg chg="add del mod">
          <ac:chgData name="Henrik Blom" userId="0f109d1c-0774-4568-aa5d-bb8ffaeb77b7" providerId="ADAL" clId="{CAAB0530-3B0B-4454-8748-345B9084BCC0}" dt="2021-03-03T21:40:08.131" v="16899" actId="478"/>
          <ac:cxnSpMkLst>
            <pc:docMk/>
            <pc:sldMk cId="2878890316" sldId="299"/>
            <ac:cxnSpMk id="45" creationId="{732CE7D4-7FBA-4EA4-88F1-0E92FF72A9FA}"/>
          </ac:cxnSpMkLst>
        </pc:cxnChg>
        <pc:cxnChg chg="add del mod">
          <ac:chgData name="Henrik Blom" userId="0f109d1c-0774-4568-aa5d-bb8ffaeb77b7" providerId="ADAL" clId="{CAAB0530-3B0B-4454-8748-345B9084BCC0}" dt="2021-03-03T21:40:08.131" v="16899" actId="478"/>
          <ac:cxnSpMkLst>
            <pc:docMk/>
            <pc:sldMk cId="2878890316" sldId="299"/>
            <ac:cxnSpMk id="50" creationId="{DAA902D2-350F-4130-B9B4-5173D3F85244}"/>
          </ac:cxnSpMkLst>
        </pc:cxnChg>
        <pc:cxnChg chg="add del mod">
          <ac:chgData name="Henrik Blom" userId="0f109d1c-0774-4568-aa5d-bb8ffaeb77b7" providerId="ADAL" clId="{CAAB0530-3B0B-4454-8748-345B9084BCC0}" dt="2021-03-03T21:37:09.652" v="16869" actId="11529"/>
          <ac:cxnSpMkLst>
            <pc:docMk/>
            <pc:sldMk cId="2878890316" sldId="299"/>
            <ac:cxnSpMk id="53" creationId="{1FF6F9CC-6683-4E41-8C16-CF9703E2D83D}"/>
          </ac:cxnSpMkLst>
        </pc:cxnChg>
      </pc:sldChg>
    </pc:docChg>
  </pc:docChgLst>
  <pc:docChgLst>
    <pc:chgData name="Henrik Blom" userId="0f109d1c-0774-4568-aa5d-bb8ffaeb77b7" providerId="ADAL" clId="{F920EA01-F418-4DBB-9AFD-DA7F93C248E5}"/>
    <pc:docChg chg="undo custSel delSld modSld sldOrd">
      <pc:chgData name="Henrik Blom" userId="0f109d1c-0774-4568-aa5d-bb8ffaeb77b7" providerId="ADAL" clId="{F920EA01-F418-4DBB-9AFD-DA7F93C248E5}" dt="2021-03-24T09:59:24.187" v="556" actId="20577"/>
      <pc:docMkLst>
        <pc:docMk/>
      </pc:docMkLst>
      <pc:sldChg chg="del">
        <pc:chgData name="Henrik Blom" userId="0f109d1c-0774-4568-aa5d-bb8ffaeb77b7" providerId="ADAL" clId="{F920EA01-F418-4DBB-9AFD-DA7F93C248E5}" dt="2021-03-17T22:08:41.178" v="45" actId="47"/>
        <pc:sldMkLst>
          <pc:docMk/>
          <pc:sldMk cId="1083895623" sldId="257"/>
        </pc:sldMkLst>
      </pc:sldChg>
      <pc:sldChg chg="del">
        <pc:chgData name="Henrik Blom" userId="0f109d1c-0774-4568-aa5d-bb8ffaeb77b7" providerId="ADAL" clId="{F920EA01-F418-4DBB-9AFD-DA7F93C248E5}" dt="2021-03-17T22:08:41.178" v="45" actId="47"/>
        <pc:sldMkLst>
          <pc:docMk/>
          <pc:sldMk cId="2310000629" sldId="258"/>
        </pc:sldMkLst>
      </pc:sldChg>
      <pc:sldChg chg="del">
        <pc:chgData name="Henrik Blom" userId="0f109d1c-0774-4568-aa5d-bb8ffaeb77b7" providerId="ADAL" clId="{F920EA01-F418-4DBB-9AFD-DA7F93C248E5}" dt="2021-03-17T22:08:41.178" v="45" actId="47"/>
        <pc:sldMkLst>
          <pc:docMk/>
          <pc:sldMk cId="685060614" sldId="260"/>
        </pc:sldMkLst>
      </pc:sldChg>
      <pc:sldChg chg="del">
        <pc:chgData name="Henrik Blom" userId="0f109d1c-0774-4568-aa5d-bb8ffaeb77b7" providerId="ADAL" clId="{F920EA01-F418-4DBB-9AFD-DA7F93C248E5}" dt="2021-03-17T22:08:41.178" v="45" actId="47"/>
        <pc:sldMkLst>
          <pc:docMk/>
          <pc:sldMk cId="0" sldId="267"/>
        </pc:sldMkLst>
      </pc:sldChg>
      <pc:sldChg chg="del">
        <pc:chgData name="Henrik Blom" userId="0f109d1c-0774-4568-aa5d-bb8ffaeb77b7" providerId="ADAL" clId="{F920EA01-F418-4DBB-9AFD-DA7F93C248E5}" dt="2021-03-17T22:08:41.178" v="45" actId="47"/>
        <pc:sldMkLst>
          <pc:docMk/>
          <pc:sldMk cId="1310378206" sldId="268"/>
        </pc:sldMkLst>
      </pc:sldChg>
      <pc:sldChg chg="del">
        <pc:chgData name="Henrik Blom" userId="0f109d1c-0774-4568-aa5d-bb8ffaeb77b7" providerId="ADAL" clId="{F920EA01-F418-4DBB-9AFD-DA7F93C248E5}" dt="2021-03-17T22:08:41.178" v="45" actId="47"/>
        <pc:sldMkLst>
          <pc:docMk/>
          <pc:sldMk cId="3343719362" sldId="269"/>
        </pc:sldMkLst>
      </pc:sldChg>
      <pc:sldChg chg="del">
        <pc:chgData name="Henrik Blom" userId="0f109d1c-0774-4568-aa5d-bb8ffaeb77b7" providerId="ADAL" clId="{F920EA01-F418-4DBB-9AFD-DA7F93C248E5}" dt="2021-03-17T22:08:41.178" v="45" actId="47"/>
        <pc:sldMkLst>
          <pc:docMk/>
          <pc:sldMk cId="3197222961" sldId="270"/>
        </pc:sldMkLst>
      </pc:sldChg>
      <pc:sldChg chg="del">
        <pc:chgData name="Henrik Blom" userId="0f109d1c-0774-4568-aa5d-bb8ffaeb77b7" providerId="ADAL" clId="{F920EA01-F418-4DBB-9AFD-DA7F93C248E5}" dt="2021-03-17T22:08:41.178" v="45" actId="47"/>
        <pc:sldMkLst>
          <pc:docMk/>
          <pc:sldMk cId="3574823542" sldId="278"/>
        </pc:sldMkLst>
      </pc:sldChg>
      <pc:sldChg chg="del">
        <pc:chgData name="Henrik Blom" userId="0f109d1c-0774-4568-aa5d-bb8ffaeb77b7" providerId="ADAL" clId="{F920EA01-F418-4DBB-9AFD-DA7F93C248E5}" dt="2021-03-17T22:08:41.178" v="45" actId="47"/>
        <pc:sldMkLst>
          <pc:docMk/>
          <pc:sldMk cId="542170548" sldId="291"/>
        </pc:sldMkLst>
      </pc:sldChg>
      <pc:sldChg chg="del">
        <pc:chgData name="Henrik Blom" userId="0f109d1c-0774-4568-aa5d-bb8ffaeb77b7" providerId="ADAL" clId="{F920EA01-F418-4DBB-9AFD-DA7F93C248E5}" dt="2021-03-17T22:08:41.178" v="45" actId="47"/>
        <pc:sldMkLst>
          <pc:docMk/>
          <pc:sldMk cId="2041296996" sldId="299"/>
        </pc:sldMkLst>
      </pc:sldChg>
      <pc:sldChg chg="modSp mod">
        <pc:chgData name="Henrik Blom" userId="0f109d1c-0774-4568-aa5d-bb8ffaeb77b7" providerId="ADAL" clId="{F920EA01-F418-4DBB-9AFD-DA7F93C248E5}" dt="2021-03-17T22:07:13.955" v="13" actId="20577"/>
        <pc:sldMkLst>
          <pc:docMk/>
          <pc:sldMk cId="3978332434" sldId="300"/>
        </pc:sldMkLst>
        <pc:spChg chg="mod">
          <ac:chgData name="Henrik Blom" userId="0f109d1c-0774-4568-aa5d-bb8ffaeb77b7" providerId="ADAL" clId="{F920EA01-F418-4DBB-9AFD-DA7F93C248E5}" dt="2021-03-17T22:07:06.987" v="1" actId="20577"/>
          <ac:spMkLst>
            <pc:docMk/>
            <pc:sldMk cId="3978332434" sldId="300"/>
            <ac:spMk id="2" creationId="{91A60025-46F3-4C32-AEDB-D645757E4F09}"/>
          </ac:spMkLst>
        </pc:spChg>
        <pc:spChg chg="mod">
          <ac:chgData name="Henrik Blom" userId="0f109d1c-0774-4568-aa5d-bb8ffaeb77b7" providerId="ADAL" clId="{F920EA01-F418-4DBB-9AFD-DA7F93C248E5}" dt="2021-03-17T22:07:13.955" v="13" actId="20577"/>
          <ac:spMkLst>
            <pc:docMk/>
            <pc:sldMk cId="3978332434" sldId="300"/>
            <ac:spMk id="3" creationId="{34C80026-E741-49AC-96B4-F11B9528E6F4}"/>
          </ac:spMkLst>
        </pc:spChg>
      </pc:sldChg>
      <pc:sldChg chg="del">
        <pc:chgData name="Henrik Blom" userId="0f109d1c-0774-4568-aa5d-bb8ffaeb77b7" providerId="ADAL" clId="{F920EA01-F418-4DBB-9AFD-DA7F93C248E5}" dt="2021-03-17T22:08:41.178" v="45" actId="47"/>
        <pc:sldMkLst>
          <pc:docMk/>
          <pc:sldMk cId="2325356046" sldId="302"/>
        </pc:sldMkLst>
      </pc:sldChg>
      <pc:sldChg chg="del">
        <pc:chgData name="Henrik Blom" userId="0f109d1c-0774-4568-aa5d-bb8ffaeb77b7" providerId="ADAL" clId="{F920EA01-F418-4DBB-9AFD-DA7F93C248E5}" dt="2021-03-17T22:08:41.178" v="45" actId="47"/>
        <pc:sldMkLst>
          <pc:docMk/>
          <pc:sldMk cId="3799090425" sldId="303"/>
        </pc:sldMkLst>
      </pc:sldChg>
      <pc:sldChg chg="modSp mod ord">
        <pc:chgData name="Henrik Blom" userId="0f109d1c-0774-4568-aa5d-bb8ffaeb77b7" providerId="ADAL" clId="{F920EA01-F418-4DBB-9AFD-DA7F93C248E5}" dt="2021-03-24T09:59:24.187" v="556" actId="20577"/>
        <pc:sldMkLst>
          <pc:docMk/>
          <pc:sldMk cId="2099070550" sldId="306"/>
        </pc:sldMkLst>
        <pc:spChg chg="mod">
          <ac:chgData name="Henrik Blom" userId="0f109d1c-0774-4568-aa5d-bb8ffaeb77b7" providerId="ADAL" clId="{F920EA01-F418-4DBB-9AFD-DA7F93C248E5}" dt="2021-03-17T22:09:02.124" v="66" actId="20577"/>
          <ac:spMkLst>
            <pc:docMk/>
            <pc:sldMk cId="2099070550" sldId="306"/>
            <ac:spMk id="2" creationId="{A12F1EC1-4048-4C8E-B985-0E1DBEBE05F8}"/>
          </ac:spMkLst>
        </pc:spChg>
        <pc:spChg chg="mod">
          <ac:chgData name="Henrik Blom" userId="0f109d1c-0774-4568-aa5d-bb8ffaeb77b7" providerId="ADAL" clId="{F920EA01-F418-4DBB-9AFD-DA7F93C248E5}" dt="2021-03-24T09:59:24.187" v="556" actId="20577"/>
          <ac:spMkLst>
            <pc:docMk/>
            <pc:sldMk cId="2099070550" sldId="306"/>
            <ac:spMk id="3" creationId="{3FF4EE89-B521-4D10-AFBB-5C97B719DE42}"/>
          </ac:spMkLst>
        </pc:spChg>
      </pc:sldChg>
      <pc:sldChg chg="modSp mod">
        <pc:chgData name="Henrik Blom" userId="0f109d1c-0774-4568-aa5d-bb8ffaeb77b7" providerId="ADAL" clId="{F920EA01-F418-4DBB-9AFD-DA7F93C248E5}" dt="2021-03-17T22:07:59.852" v="44" actId="20577"/>
        <pc:sldMkLst>
          <pc:docMk/>
          <pc:sldMk cId="1858851667" sldId="311"/>
        </pc:sldMkLst>
        <pc:spChg chg="mod">
          <ac:chgData name="Henrik Blom" userId="0f109d1c-0774-4568-aa5d-bb8ffaeb77b7" providerId="ADAL" clId="{F920EA01-F418-4DBB-9AFD-DA7F93C248E5}" dt="2021-03-17T22:07:59.852" v="44" actId="20577"/>
          <ac:spMkLst>
            <pc:docMk/>
            <pc:sldMk cId="1858851667" sldId="311"/>
            <ac:spMk id="2" creationId="{77E87AC7-87FB-4258-AEB6-8A4D6E9864C5}"/>
          </ac:spMkLst>
        </pc:spChg>
        <pc:spChg chg="mod">
          <ac:chgData name="Henrik Blom" userId="0f109d1c-0774-4568-aa5d-bb8ffaeb77b7" providerId="ADAL" clId="{F920EA01-F418-4DBB-9AFD-DA7F93C248E5}" dt="2021-03-17T22:07:49.629" v="34" actId="404"/>
          <ac:spMkLst>
            <pc:docMk/>
            <pc:sldMk cId="1858851667" sldId="311"/>
            <ac:spMk id="6" creationId="{61D7EFFE-6A22-4187-9604-BA2F1EC8EB46}"/>
          </ac:spMkLst>
        </pc:spChg>
        <pc:spChg chg="mod">
          <ac:chgData name="Henrik Blom" userId="0f109d1c-0774-4568-aa5d-bb8ffaeb77b7" providerId="ADAL" clId="{F920EA01-F418-4DBB-9AFD-DA7F93C248E5}" dt="2021-03-17T22:07:54.459" v="40" actId="1035"/>
          <ac:spMkLst>
            <pc:docMk/>
            <pc:sldMk cId="1858851667" sldId="311"/>
            <ac:spMk id="9" creationId="{B0FE9E35-5DE6-4E70-946A-D512894973BB}"/>
          </ac:spMkLst>
        </pc:spChg>
      </pc:sldChg>
      <pc:sldChg chg="del">
        <pc:chgData name="Henrik Blom" userId="0f109d1c-0774-4568-aa5d-bb8ffaeb77b7" providerId="ADAL" clId="{F920EA01-F418-4DBB-9AFD-DA7F93C248E5}" dt="2021-03-17T22:08:41.178" v="45" actId="47"/>
        <pc:sldMkLst>
          <pc:docMk/>
          <pc:sldMk cId="2785361185" sldId="313"/>
        </pc:sldMkLst>
      </pc:sldChg>
      <pc:sldChg chg="del">
        <pc:chgData name="Henrik Blom" userId="0f109d1c-0774-4568-aa5d-bb8ffaeb77b7" providerId="ADAL" clId="{F920EA01-F418-4DBB-9AFD-DA7F93C248E5}" dt="2021-03-17T22:08:41.178" v="45" actId="47"/>
        <pc:sldMkLst>
          <pc:docMk/>
          <pc:sldMk cId="2136199395" sldId="315"/>
        </pc:sldMkLst>
      </pc:sldChg>
      <pc:sldChg chg="del">
        <pc:chgData name="Henrik Blom" userId="0f109d1c-0774-4568-aa5d-bb8ffaeb77b7" providerId="ADAL" clId="{F920EA01-F418-4DBB-9AFD-DA7F93C248E5}" dt="2021-03-17T22:08:41.178" v="45" actId="47"/>
        <pc:sldMkLst>
          <pc:docMk/>
          <pc:sldMk cId="1021680058" sldId="319"/>
        </pc:sldMkLst>
      </pc:sldChg>
      <pc:sldChg chg="del">
        <pc:chgData name="Henrik Blom" userId="0f109d1c-0774-4568-aa5d-bb8ffaeb77b7" providerId="ADAL" clId="{F920EA01-F418-4DBB-9AFD-DA7F93C248E5}" dt="2021-03-17T22:08:41.178" v="45" actId="47"/>
        <pc:sldMkLst>
          <pc:docMk/>
          <pc:sldMk cId="3727155025" sldId="320"/>
        </pc:sldMkLst>
      </pc:sldChg>
      <pc:sldChg chg="del">
        <pc:chgData name="Henrik Blom" userId="0f109d1c-0774-4568-aa5d-bb8ffaeb77b7" providerId="ADAL" clId="{F920EA01-F418-4DBB-9AFD-DA7F93C248E5}" dt="2021-03-17T22:08:41.178" v="45" actId="47"/>
        <pc:sldMkLst>
          <pc:docMk/>
          <pc:sldMk cId="3094424972" sldId="321"/>
        </pc:sldMkLst>
      </pc:sldChg>
      <pc:sldChg chg="del">
        <pc:chgData name="Henrik Blom" userId="0f109d1c-0774-4568-aa5d-bb8ffaeb77b7" providerId="ADAL" clId="{F920EA01-F418-4DBB-9AFD-DA7F93C248E5}" dt="2021-03-17T22:08:41.178" v="45" actId="47"/>
        <pc:sldMkLst>
          <pc:docMk/>
          <pc:sldMk cId="3413002876" sldId="322"/>
        </pc:sldMkLst>
      </pc:sldChg>
      <pc:sldChg chg="del">
        <pc:chgData name="Henrik Blom" userId="0f109d1c-0774-4568-aa5d-bb8ffaeb77b7" providerId="ADAL" clId="{F920EA01-F418-4DBB-9AFD-DA7F93C248E5}" dt="2021-03-17T22:08:41.178" v="45" actId="47"/>
        <pc:sldMkLst>
          <pc:docMk/>
          <pc:sldMk cId="1323381020" sldId="323"/>
        </pc:sldMkLst>
      </pc:sldChg>
      <pc:sldChg chg="del">
        <pc:chgData name="Henrik Blom" userId="0f109d1c-0774-4568-aa5d-bb8ffaeb77b7" providerId="ADAL" clId="{F920EA01-F418-4DBB-9AFD-DA7F93C248E5}" dt="2021-03-17T22:08:41.178" v="45" actId="47"/>
        <pc:sldMkLst>
          <pc:docMk/>
          <pc:sldMk cId="3836728038" sldId="324"/>
        </pc:sldMkLst>
      </pc:sldChg>
      <pc:sldChg chg="del">
        <pc:chgData name="Henrik Blom" userId="0f109d1c-0774-4568-aa5d-bb8ffaeb77b7" providerId="ADAL" clId="{F920EA01-F418-4DBB-9AFD-DA7F93C248E5}" dt="2021-03-17T22:08:41.178" v="45" actId="47"/>
        <pc:sldMkLst>
          <pc:docMk/>
          <pc:sldMk cId="1549873277" sldId="325"/>
        </pc:sldMkLst>
      </pc:sldChg>
      <pc:sldChg chg="del">
        <pc:chgData name="Henrik Blom" userId="0f109d1c-0774-4568-aa5d-bb8ffaeb77b7" providerId="ADAL" clId="{F920EA01-F418-4DBB-9AFD-DA7F93C248E5}" dt="2021-03-17T22:08:41.178" v="45" actId="47"/>
        <pc:sldMkLst>
          <pc:docMk/>
          <pc:sldMk cId="695586862" sldId="326"/>
        </pc:sldMkLst>
      </pc:sldChg>
      <pc:sldChg chg="del">
        <pc:chgData name="Henrik Blom" userId="0f109d1c-0774-4568-aa5d-bb8ffaeb77b7" providerId="ADAL" clId="{F920EA01-F418-4DBB-9AFD-DA7F93C248E5}" dt="2021-03-17T22:08:41.178" v="45" actId="47"/>
        <pc:sldMkLst>
          <pc:docMk/>
          <pc:sldMk cId="0" sldId="327"/>
        </pc:sldMkLst>
      </pc:sldChg>
      <pc:sldChg chg="del">
        <pc:chgData name="Henrik Blom" userId="0f109d1c-0774-4568-aa5d-bb8ffaeb77b7" providerId="ADAL" clId="{F920EA01-F418-4DBB-9AFD-DA7F93C248E5}" dt="2021-03-17T22:08:41.178" v="45" actId="47"/>
        <pc:sldMkLst>
          <pc:docMk/>
          <pc:sldMk cId="2747893259" sldId="328"/>
        </pc:sldMkLst>
      </pc:sldChg>
      <pc:sldChg chg="del">
        <pc:chgData name="Henrik Blom" userId="0f109d1c-0774-4568-aa5d-bb8ffaeb77b7" providerId="ADAL" clId="{F920EA01-F418-4DBB-9AFD-DA7F93C248E5}" dt="2021-03-17T22:08:41.178" v="45" actId="47"/>
        <pc:sldMkLst>
          <pc:docMk/>
          <pc:sldMk cId="1218302229" sldId="329"/>
        </pc:sldMkLst>
      </pc:sldChg>
      <pc:sldChg chg="del">
        <pc:chgData name="Henrik Blom" userId="0f109d1c-0774-4568-aa5d-bb8ffaeb77b7" providerId="ADAL" clId="{F920EA01-F418-4DBB-9AFD-DA7F93C248E5}" dt="2021-03-17T22:08:41.178" v="45" actId="47"/>
        <pc:sldMkLst>
          <pc:docMk/>
          <pc:sldMk cId="583699560" sldId="330"/>
        </pc:sldMkLst>
      </pc:sldChg>
      <pc:sldChg chg="del">
        <pc:chgData name="Henrik Blom" userId="0f109d1c-0774-4568-aa5d-bb8ffaeb77b7" providerId="ADAL" clId="{F920EA01-F418-4DBB-9AFD-DA7F93C248E5}" dt="2021-03-17T22:08:41.178" v="45" actId="47"/>
        <pc:sldMkLst>
          <pc:docMk/>
          <pc:sldMk cId="2528625916" sldId="331"/>
        </pc:sldMkLst>
      </pc:sldChg>
      <pc:sldChg chg="del">
        <pc:chgData name="Henrik Blom" userId="0f109d1c-0774-4568-aa5d-bb8ffaeb77b7" providerId="ADAL" clId="{F920EA01-F418-4DBB-9AFD-DA7F93C248E5}" dt="2021-03-17T22:08:41.178" v="45" actId="47"/>
        <pc:sldMkLst>
          <pc:docMk/>
          <pc:sldMk cId="1790141552" sldId="332"/>
        </pc:sldMkLst>
      </pc:sldChg>
    </pc:docChg>
  </pc:docChgLst>
  <pc:docChgLst>
    <pc:chgData name="Henrik Blom" userId="0f109d1c-0774-4568-aa5d-bb8ffaeb77b7" providerId="ADAL" clId="{A9D2BB1A-796D-4266-A01C-44706C3B32C7}"/>
    <pc:docChg chg="custSel modSld">
      <pc:chgData name="Henrik Blom" userId="0f109d1c-0774-4568-aa5d-bb8ffaeb77b7" providerId="ADAL" clId="{A9D2BB1A-796D-4266-A01C-44706C3B32C7}" dt="2021-09-06T07:06:25.871" v="854" actId="20577"/>
      <pc:docMkLst>
        <pc:docMk/>
      </pc:docMkLst>
      <pc:sldChg chg="modSp mod">
        <pc:chgData name="Henrik Blom" userId="0f109d1c-0774-4568-aa5d-bb8ffaeb77b7" providerId="ADAL" clId="{A9D2BB1A-796D-4266-A01C-44706C3B32C7}" dt="2021-09-06T06:58:18.797" v="255" actId="20577"/>
        <pc:sldMkLst>
          <pc:docMk/>
          <pc:sldMk cId="1955554845" sldId="319"/>
        </pc:sldMkLst>
        <pc:spChg chg="mod">
          <ac:chgData name="Henrik Blom" userId="0f109d1c-0774-4568-aa5d-bb8ffaeb77b7" providerId="ADAL" clId="{A9D2BB1A-796D-4266-A01C-44706C3B32C7}" dt="2021-09-06T06:58:18.797" v="255" actId="20577"/>
          <ac:spMkLst>
            <pc:docMk/>
            <pc:sldMk cId="1955554845" sldId="319"/>
            <ac:spMk id="3" creationId="{E1B8031C-FA9C-44DC-AC79-E449DA9F36B3}"/>
          </ac:spMkLst>
        </pc:spChg>
      </pc:sldChg>
      <pc:sldChg chg="modSp mod">
        <pc:chgData name="Henrik Blom" userId="0f109d1c-0774-4568-aa5d-bb8ffaeb77b7" providerId="ADAL" clId="{A9D2BB1A-796D-4266-A01C-44706C3B32C7}" dt="2021-09-06T06:58:57.963" v="282" actId="20577"/>
        <pc:sldMkLst>
          <pc:docMk/>
          <pc:sldMk cId="597382522" sldId="320"/>
        </pc:sldMkLst>
        <pc:spChg chg="mod">
          <ac:chgData name="Henrik Blom" userId="0f109d1c-0774-4568-aa5d-bb8ffaeb77b7" providerId="ADAL" clId="{A9D2BB1A-796D-4266-A01C-44706C3B32C7}" dt="2021-09-06T06:58:57.963" v="282" actId="20577"/>
          <ac:spMkLst>
            <pc:docMk/>
            <pc:sldMk cId="597382522" sldId="320"/>
            <ac:spMk id="3" creationId="{E1B8031C-FA9C-44DC-AC79-E449DA9F36B3}"/>
          </ac:spMkLst>
        </pc:spChg>
      </pc:sldChg>
      <pc:sldChg chg="modSp mod">
        <pc:chgData name="Henrik Blom" userId="0f109d1c-0774-4568-aa5d-bb8ffaeb77b7" providerId="ADAL" clId="{A9D2BB1A-796D-4266-A01C-44706C3B32C7}" dt="2021-09-06T07:00:28.540" v="442" actId="20577"/>
        <pc:sldMkLst>
          <pc:docMk/>
          <pc:sldMk cId="766100272" sldId="321"/>
        </pc:sldMkLst>
        <pc:spChg chg="mod">
          <ac:chgData name="Henrik Blom" userId="0f109d1c-0774-4568-aa5d-bb8ffaeb77b7" providerId="ADAL" clId="{A9D2BB1A-796D-4266-A01C-44706C3B32C7}" dt="2021-09-06T07:00:28.540" v="442" actId="20577"/>
          <ac:spMkLst>
            <pc:docMk/>
            <pc:sldMk cId="766100272" sldId="321"/>
            <ac:spMk id="3" creationId="{6F090F88-5298-4936-A9A8-68F06E626588}"/>
          </ac:spMkLst>
        </pc:spChg>
      </pc:sldChg>
      <pc:sldChg chg="modSp mod">
        <pc:chgData name="Henrik Blom" userId="0f109d1c-0774-4568-aa5d-bb8ffaeb77b7" providerId="ADAL" clId="{A9D2BB1A-796D-4266-A01C-44706C3B32C7}" dt="2021-09-06T07:03:39.269" v="566" actId="20577"/>
        <pc:sldMkLst>
          <pc:docMk/>
          <pc:sldMk cId="1836100040" sldId="322"/>
        </pc:sldMkLst>
        <pc:spChg chg="mod">
          <ac:chgData name="Henrik Blom" userId="0f109d1c-0774-4568-aa5d-bb8ffaeb77b7" providerId="ADAL" clId="{A9D2BB1A-796D-4266-A01C-44706C3B32C7}" dt="2021-09-06T07:03:39.269" v="566" actId="20577"/>
          <ac:spMkLst>
            <pc:docMk/>
            <pc:sldMk cId="1836100040" sldId="322"/>
            <ac:spMk id="3" creationId="{708CDF02-83A4-4137-A627-DF950FF0D913}"/>
          </ac:spMkLst>
        </pc:spChg>
      </pc:sldChg>
      <pc:sldChg chg="modSp mod">
        <pc:chgData name="Henrik Blom" userId="0f109d1c-0774-4568-aa5d-bb8ffaeb77b7" providerId="ADAL" clId="{A9D2BB1A-796D-4266-A01C-44706C3B32C7}" dt="2021-09-06T07:06:25.871" v="854" actId="20577"/>
        <pc:sldMkLst>
          <pc:docMk/>
          <pc:sldMk cId="400947363" sldId="323"/>
        </pc:sldMkLst>
        <pc:spChg chg="mod">
          <ac:chgData name="Henrik Blom" userId="0f109d1c-0774-4568-aa5d-bb8ffaeb77b7" providerId="ADAL" clId="{A9D2BB1A-796D-4266-A01C-44706C3B32C7}" dt="2021-09-06T07:06:25.871" v="854" actId="20577"/>
          <ac:spMkLst>
            <pc:docMk/>
            <pc:sldMk cId="400947363" sldId="323"/>
            <ac:spMk id="3" creationId="{4BE8F2C1-C7D3-4307-8C6B-6A77FF96D3A1}"/>
          </ac:spMkLst>
        </pc:spChg>
      </pc:sldChg>
      <pc:sldChg chg="modSp">
        <pc:chgData name="Henrik Blom" userId="0f109d1c-0774-4568-aa5d-bb8ffaeb77b7" providerId="ADAL" clId="{A9D2BB1A-796D-4266-A01C-44706C3B32C7}" dt="2021-09-06T06:54:36.672" v="54" actId="20577"/>
        <pc:sldMkLst>
          <pc:docMk/>
          <pc:sldMk cId="1057039573" sldId="325"/>
        </pc:sldMkLst>
        <pc:spChg chg="mod">
          <ac:chgData name="Henrik Blom" userId="0f109d1c-0774-4568-aa5d-bb8ffaeb77b7" providerId="ADAL" clId="{A9D2BB1A-796D-4266-A01C-44706C3B32C7}" dt="2021-09-06T06:54:36.672" v="54" actId="20577"/>
          <ac:spMkLst>
            <pc:docMk/>
            <pc:sldMk cId="1057039573" sldId="325"/>
            <ac:spMk id="2" creationId="{1126D930-75EF-4CD0-9347-E2BA45A83507}"/>
          </ac:spMkLst>
        </pc:spChg>
      </pc:sldChg>
    </pc:docChg>
  </pc:docChgLst>
  <pc:docChgLst>
    <pc:chgData name="Henrik Blom" userId="0f109d1c-0774-4568-aa5d-bb8ffaeb77b7" providerId="ADAL" clId="{5F293BFC-A0A2-4724-9BF0-28817B7CECA9}"/>
    <pc:docChg chg="undo custSel addSld delSld modSld sldOrd">
      <pc:chgData name="Henrik Blom" userId="0f109d1c-0774-4568-aa5d-bb8ffaeb77b7" providerId="ADAL" clId="{5F293BFC-A0A2-4724-9BF0-28817B7CECA9}" dt="2020-12-29T10:18:05.438" v="2323" actId="1036"/>
      <pc:docMkLst>
        <pc:docMk/>
      </pc:docMkLst>
      <pc:sldChg chg="add del">
        <pc:chgData name="Henrik Blom" userId="0f109d1c-0774-4568-aa5d-bb8ffaeb77b7" providerId="ADAL" clId="{5F293BFC-A0A2-4724-9BF0-28817B7CECA9}" dt="2020-12-16T15:49:10.882" v="957" actId="2696"/>
        <pc:sldMkLst>
          <pc:docMk/>
          <pc:sldMk cId="693110534" sldId="256"/>
        </pc:sldMkLst>
      </pc:sldChg>
      <pc:sldChg chg="del">
        <pc:chgData name="Henrik Blom" userId="0f109d1c-0774-4568-aa5d-bb8ffaeb77b7" providerId="ADAL" clId="{5F293BFC-A0A2-4724-9BF0-28817B7CECA9}" dt="2020-12-15T21:38:19.522" v="20" actId="2696"/>
        <pc:sldMkLst>
          <pc:docMk/>
          <pc:sldMk cId="2736607634" sldId="256"/>
        </pc:sldMkLst>
      </pc:sldChg>
      <pc:sldChg chg="del">
        <pc:chgData name="Henrik Blom" userId="0f109d1c-0774-4568-aa5d-bb8ffaeb77b7" providerId="ADAL" clId="{5F293BFC-A0A2-4724-9BF0-28817B7CECA9}" dt="2020-12-15T21:38:19.622" v="21" actId="2696"/>
        <pc:sldMkLst>
          <pc:docMk/>
          <pc:sldMk cId="2835667948" sldId="258"/>
        </pc:sldMkLst>
      </pc:sldChg>
      <pc:sldChg chg="add del">
        <pc:chgData name="Henrik Blom" userId="0f109d1c-0774-4568-aa5d-bb8ffaeb77b7" providerId="ADAL" clId="{5F293BFC-A0A2-4724-9BF0-28817B7CECA9}" dt="2020-12-16T15:49:10.894" v="958" actId="2696"/>
        <pc:sldMkLst>
          <pc:docMk/>
          <pc:sldMk cId="4102246527" sldId="258"/>
        </pc:sldMkLst>
      </pc:sldChg>
      <pc:sldChg chg="modSp">
        <pc:chgData name="Henrik Blom" userId="0f109d1c-0774-4568-aa5d-bb8ffaeb77b7" providerId="ADAL" clId="{5F293BFC-A0A2-4724-9BF0-28817B7CECA9}" dt="2020-12-16T17:26:56.107" v="2199" actId="20577"/>
        <pc:sldMkLst>
          <pc:docMk/>
          <pc:sldMk cId="2192955601" sldId="259"/>
        </pc:sldMkLst>
        <pc:spChg chg="mod">
          <ac:chgData name="Henrik Blom" userId="0f109d1c-0774-4568-aa5d-bb8ffaeb77b7" providerId="ADAL" clId="{5F293BFC-A0A2-4724-9BF0-28817B7CECA9}" dt="2020-12-16T15:43:00.251" v="750" actId="1035"/>
          <ac:spMkLst>
            <pc:docMk/>
            <pc:sldMk cId="2192955601" sldId="259"/>
            <ac:spMk id="2" creationId="{AFDD037E-08B1-4D16-98DE-D90FEFC3ACB1}"/>
          </ac:spMkLst>
        </pc:spChg>
        <pc:spChg chg="mod">
          <ac:chgData name="Henrik Blom" userId="0f109d1c-0774-4568-aa5d-bb8ffaeb77b7" providerId="ADAL" clId="{5F293BFC-A0A2-4724-9BF0-28817B7CECA9}" dt="2020-12-16T15:43:00.251" v="750" actId="1035"/>
          <ac:spMkLst>
            <pc:docMk/>
            <pc:sldMk cId="2192955601" sldId="259"/>
            <ac:spMk id="26" creationId="{20C1CEE7-B912-43FA-BAC1-82A96C19E303}"/>
          </ac:spMkLst>
        </pc:spChg>
        <pc:spChg chg="mod">
          <ac:chgData name="Henrik Blom" userId="0f109d1c-0774-4568-aa5d-bb8ffaeb77b7" providerId="ADAL" clId="{5F293BFC-A0A2-4724-9BF0-28817B7CECA9}" dt="2020-12-16T15:43:00.251" v="750" actId="1035"/>
          <ac:spMkLst>
            <pc:docMk/>
            <pc:sldMk cId="2192955601" sldId="259"/>
            <ac:spMk id="27" creationId="{EA6503B4-44E8-49EC-A779-6B0DF188EA7F}"/>
          </ac:spMkLst>
        </pc:spChg>
        <pc:spChg chg="mod">
          <ac:chgData name="Henrik Blom" userId="0f109d1c-0774-4568-aa5d-bb8ffaeb77b7" providerId="ADAL" clId="{5F293BFC-A0A2-4724-9BF0-28817B7CECA9}" dt="2020-12-16T15:43:00.251" v="750" actId="1035"/>
          <ac:spMkLst>
            <pc:docMk/>
            <pc:sldMk cId="2192955601" sldId="259"/>
            <ac:spMk id="28" creationId="{85DA0AF8-1E64-4426-8C67-16FA1A44196E}"/>
          </ac:spMkLst>
        </pc:spChg>
        <pc:spChg chg="mod">
          <ac:chgData name="Henrik Blom" userId="0f109d1c-0774-4568-aa5d-bb8ffaeb77b7" providerId="ADAL" clId="{5F293BFC-A0A2-4724-9BF0-28817B7CECA9}" dt="2020-12-16T15:43:00.251" v="750" actId="1035"/>
          <ac:spMkLst>
            <pc:docMk/>
            <pc:sldMk cId="2192955601" sldId="259"/>
            <ac:spMk id="29" creationId="{296AF68B-BA42-43D7-977F-3A8A5358AAF7}"/>
          </ac:spMkLst>
        </pc:spChg>
        <pc:spChg chg="mod">
          <ac:chgData name="Henrik Blom" userId="0f109d1c-0774-4568-aa5d-bb8ffaeb77b7" providerId="ADAL" clId="{5F293BFC-A0A2-4724-9BF0-28817B7CECA9}" dt="2020-12-16T17:26:56.107" v="2199" actId="20577"/>
          <ac:spMkLst>
            <pc:docMk/>
            <pc:sldMk cId="2192955601" sldId="259"/>
            <ac:spMk id="30" creationId="{474FBC04-251D-4CA3-BE06-27B7F1E202F4}"/>
          </ac:spMkLst>
        </pc:spChg>
        <pc:spChg chg="mod">
          <ac:chgData name="Henrik Blom" userId="0f109d1c-0774-4568-aa5d-bb8ffaeb77b7" providerId="ADAL" clId="{5F293BFC-A0A2-4724-9BF0-28817B7CECA9}" dt="2020-12-16T15:43:44.582" v="761" actId="6549"/>
          <ac:spMkLst>
            <pc:docMk/>
            <pc:sldMk cId="2192955601" sldId="259"/>
            <ac:spMk id="31" creationId="{59102477-D73C-4667-B35F-1A46CA3814D0}"/>
          </ac:spMkLst>
        </pc:spChg>
        <pc:spChg chg="mod">
          <ac:chgData name="Henrik Blom" userId="0f109d1c-0774-4568-aa5d-bb8ffaeb77b7" providerId="ADAL" clId="{5F293BFC-A0A2-4724-9BF0-28817B7CECA9}" dt="2020-12-16T15:43:00.251" v="750" actId="1035"/>
          <ac:spMkLst>
            <pc:docMk/>
            <pc:sldMk cId="2192955601" sldId="259"/>
            <ac:spMk id="32" creationId="{10DC4C20-7045-4B6F-BFB6-8DED3E411CF9}"/>
          </ac:spMkLst>
        </pc:spChg>
        <pc:spChg chg="mod">
          <ac:chgData name="Henrik Blom" userId="0f109d1c-0774-4568-aa5d-bb8ffaeb77b7" providerId="ADAL" clId="{5F293BFC-A0A2-4724-9BF0-28817B7CECA9}" dt="2020-12-16T15:43:00.251" v="750" actId="1035"/>
          <ac:spMkLst>
            <pc:docMk/>
            <pc:sldMk cId="2192955601" sldId="259"/>
            <ac:spMk id="33" creationId="{D500282F-A4D9-4613-8E52-7DE039D72DE9}"/>
          </ac:spMkLst>
        </pc:spChg>
        <pc:spChg chg="mod">
          <ac:chgData name="Henrik Blom" userId="0f109d1c-0774-4568-aa5d-bb8ffaeb77b7" providerId="ADAL" clId="{5F293BFC-A0A2-4724-9BF0-28817B7CECA9}" dt="2020-12-16T15:44:06.260" v="770" actId="20577"/>
          <ac:spMkLst>
            <pc:docMk/>
            <pc:sldMk cId="2192955601" sldId="259"/>
            <ac:spMk id="34" creationId="{FB5FBBED-5A45-4202-BD88-A6AA2F8B501C}"/>
          </ac:spMkLst>
        </pc:spChg>
        <pc:spChg chg="mod">
          <ac:chgData name="Henrik Blom" userId="0f109d1c-0774-4568-aa5d-bb8ffaeb77b7" providerId="ADAL" clId="{5F293BFC-A0A2-4724-9BF0-28817B7CECA9}" dt="2020-12-16T15:44:27.726" v="808" actId="20577"/>
          <ac:spMkLst>
            <pc:docMk/>
            <pc:sldMk cId="2192955601" sldId="259"/>
            <ac:spMk id="35" creationId="{1C785646-D2A0-4E0E-BDBD-8354897FAC50}"/>
          </ac:spMkLst>
        </pc:spChg>
        <pc:spChg chg="mod">
          <ac:chgData name="Henrik Blom" userId="0f109d1c-0774-4568-aa5d-bb8ffaeb77b7" providerId="ADAL" clId="{5F293BFC-A0A2-4724-9BF0-28817B7CECA9}" dt="2020-12-16T15:43:00.251" v="750" actId="1035"/>
          <ac:spMkLst>
            <pc:docMk/>
            <pc:sldMk cId="2192955601" sldId="259"/>
            <ac:spMk id="51" creationId="{566508CF-3EEE-404B-BE3E-640C0774A54D}"/>
          </ac:spMkLst>
        </pc:spChg>
        <pc:spChg chg="mod">
          <ac:chgData name="Henrik Blom" userId="0f109d1c-0774-4568-aa5d-bb8ffaeb77b7" providerId="ADAL" clId="{5F293BFC-A0A2-4724-9BF0-28817B7CECA9}" dt="2020-12-16T15:45:38.693" v="851" actId="1035"/>
          <ac:spMkLst>
            <pc:docMk/>
            <pc:sldMk cId="2192955601" sldId="259"/>
            <ac:spMk id="58" creationId="{D83632B3-4DB8-4785-8A82-063E6E6FD2A3}"/>
          </ac:spMkLst>
        </pc:spChg>
        <pc:spChg chg="mod">
          <ac:chgData name="Henrik Blom" userId="0f109d1c-0774-4568-aa5d-bb8ffaeb77b7" providerId="ADAL" clId="{5F293BFC-A0A2-4724-9BF0-28817B7CECA9}" dt="2020-12-16T15:45:33.732" v="843" actId="1035"/>
          <ac:spMkLst>
            <pc:docMk/>
            <pc:sldMk cId="2192955601" sldId="259"/>
            <ac:spMk id="60" creationId="{7BB4BC88-32B7-4547-B4F8-ACF050D85CDD}"/>
          </ac:spMkLst>
        </pc:spChg>
        <pc:spChg chg="mod">
          <ac:chgData name="Henrik Blom" userId="0f109d1c-0774-4568-aa5d-bb8ffaeb77b7" providerId="ADAL" clId="{5F293BFC-A0A2-4724-9BF0-28817B7CECA9}" dt="2020-12-16T15:45:33.732" v="843" actId="1035"/>
          <ac:spMkLst>
            <pc:docMk/>
            <pc:sldMk cId="2192955601" sldId="259"/>
            <ac:spMk id="63" creationId="{30B5BF87-D267-4C5C-AAD5-24E76868E76E}"/>
          </ac:spMkLst>
        </pc:spChg>
        <pc:spChg chg="mod">
          <ac:chgData name="Henrik Blom" userId="0f109d1c-0774-4568-aa5d-bb8ffaeb77b7" providerId="ADAL" clId="{5F293BFC-A0A2-4724-9BF0-28817B7CECA9}" dt="2020-12-16T15:45:33.732" v="843" actId="1035"/>
          <ac:spMkLst>
            <pc:docMk/>
            <pc:sldMk cId="2192955601" sldId="259"/>
            <ac:spMk id="64" creationId="{3F30829D-2252-4428-A561-F1CE6FF773EF}"/>
          </ac:spMkLst>
        </pc:spChg>
        <pc:spChg chg="mod">
          <ac:chgData name="Henrik Blom" userId="0f109d1c-0774-4568-aa5d-bb8ffaeb77b7" providerId="ADAL" clId="{5F293BFC-A0A2-4724-9BF0-28817B7CECA9}" dt="2020-12-16T15:45:33.732" v="843" actId="1035"/>
          <ac:spMkLst>
            <pc:docMk/>
            <pc:sldMk cId="2192955601" sldId="259"/>
            <ac:spMk id="65" creationId="{52D8C852-32B2-4F25-92BD-8FD81E435B90}"/>
          </ac:spMkLst>
        </pc:spChg>
        <pc:spChg chg="mod">
          <ac:chgData name="Henrik Blom" userId="0f109d1c-0774-4568-aa5d-bb8ffaeb77b7" providerId="ADAL" clId="{5F293BFC-A0A2-4724-9BF0-28817B7CECA9}" dt="2020-12-16T15:45:51.174" v="853"/>
          <ac:spMkLst>
            <pc:docMk/>
            <pc:sldMk cId="2192955601" sldId="259"/>
            <ac:spMk id="72" creationId="{D57C4D5A-FBEF-4D1E-A58C-A56C4C71843D}"/>
          </ac:spMkLst>
        </pc:spChg>
        <pc:cxnChg chg="mod">
          <ac:chgData name="Henrik Blom" userId="0f109d1c-0774-4568-aa5d-bb8ffaeb77b7" providerId="ADAL" clId="{5F293BFC-A0A2-4724-9BF0-28817B7CECA9}" dt="2020-12-16T15:43:00.251" v="750" actId="1035"/>
          <ac:cxnSpMkLst>
            <pc:docMk/>
            <pc:sldMk cId="2192955601" sldId="259"/>
            <ac:cxnSpMk id="39" creationId="{C4A7AB86-023A-4E8D-829E-5E6FEBD7C200}"/>
          </ac:cxnSpMkLst>
        </pc:cxnChg>
        <pc:cxnChg chg="mod">
          <ac:chgData name="Henrik Blom" userId="0f109d1c-0774-4568-aa5d-bb8ffaeb77b7" providerId="ADAL" clId="{5F293BFC-A0A2-4724-9BF0-28817B7CECA9}" dt="2020-12-16T15:43:00.251" v="750" actId="1035"/>
          <ac:cxnSpMkLst>
            <pc:docMk/>
            <pc:sldMk cId="2192955601" sldId="259"/>
            <ac:cxnSpMk id="41" creationId="{B7869DAE-8170-4097-9B8E-A462346208D8}"/>
          </ac:cxnSpMkLst>
        </pc:cxnChg>
        <pc:cxnChg chg="mod">
          <ac:chgData name="Henrik Blom" userId="0f109d1c-0774-4568-aa5d-bb8ffaeb77b7" providerId="ADAL" clId="{5F293BFC-A0A2-4724-9BF0-28817B7CECA9}" dt="2020-12-16T15:43:00.251" v="750" actId="1035"/>
          <ac:cxnSpMkLst>
            <pc:docMk/>
            <pc:sldMk cId="2192955601" sldId="259"/>
            <ac:cxnSpMk id="43" creationId="{BA7CD1B1-6274-47ED-AFB5-30E976C2C666}"/>
          </ac:cxnSpMkLst>
        </pc:cxnChg>
        <pc:cxnChg chg="mod">
          <ac:chgData name="Henrik Blom" userId="0f109d1c-0774-4568-aa5d-bb8ffaeb77b7" providerId="ADAL" clId="{5F293BFC-A0A2-4724-9BF0-28817B7CECA9}" dt="2020-12-16T15:43:00.251" v="750" actId="1035"/>
          <ac:cxnSpMkLst>
            <pc:docMk/>
            <pc:sldMk cId="2192955601" sldId="259"/>
            <ac:cxnSpMk id="45" creationId="{45CBC3C9-C2F4-4F9F-999C-82C3D0D54382}"/>
          </ac:cxnSpMkLst>
        </pc:cxnChg>
        <pc:cxnChg chg="mod">
          <ac:chgData name="Henrik Blom" userId="0f109d1c-0774-4568-aa5d-bb8ffaeb77b7" providerId="ADAL" clId="{5F293BFC-A0A2-4724-9BF0-28817B7CECA9}" dt="2020-12-16T15:43:00.251" v="750" actId="1035"/>
          <ac:cxnSpMkLst>
            <pc:docMk/>
            <pc:sldMk cId="2192955601" sldId="259"/>
            <ac:cxnSpMk id="47" creationId="{EB1E97F0-95DC-4C35-9E8D-629F7845A3DD}"/>
          </ac:cxnSpMkLst>
        </pc:cxnChg>
      </pc:sldChg>
      <pc:sldChg chg="addSp modSp ord">
        <pc:chgData name="Henrik Blom" userId="0f109d1c-0774-4568-aa5d-bb8ffaeb77b7" providerId="ADAL" clId="{5F293BFC-A0A2-4724-9BF0-28817B7CECA9}" dt="2020-12-16T15:56:22.446" v="1492" actId="1035"/>
        <pc:sldMkLst>
          <pc:docMk/>
          <pc:sldMk cId="1880648814" sldId="260"/>
        </pc:sldMkLst>
        <pc:spChg chg="mod">
          <ac:chgData name="Henrik Blom" userId="0f109d1c-0774-4568-aa5d-bb8ffaeb77b7" providerId="ADAL" clId="{5F293BFC-A0A2-4724-9BF0-28817B7CECA9}" dt="2020-12-16T15:46:58.448" v="863" actId="1036"/>
          <ac:spMkLst>
            <pc:docMk/>
            <pc:sldMk cId="1880648814" sldId="260"/>
            <ac:spMk id="2" creationId="{9565A38F-070A-4A5B-B64F-89B8DBBD8499}"/>
          </ac:spMkLst>
        </pc:spChg>
        <pc:spChg chg="add mod">
          <ac:chgData name="Henrik Blom" userId="0f109d1c-0774-4568-aa5d-bb8ffaeb77b7" providerId="ADAL" clId="{5F293BFC-A0A2-4724-9BF0-28817B7CECA9}" dt="2020-12-16T15:56:22.446" v="1492" actId="1035"/>
          <ac:spMkLst>
            <pc:docMk/>
            <pc:sldMk cId="1880648814" sldId="260"/>
            <ac:spMk id="30" creationId="{80310AB0-3D95-4A94-9B1E-795E278B235C}"/>
          </ac:spMkLst>
        </pc:spChg>
        <pc:spChg chg="mod">
          <ac:chgData name="Henrik Blom" userId="0f109d1c-0774-4568-aa5d-bb8ffaeb77b7" providerId="ADAL" clId="{5F293BFC-A0A2-4724-9BF0-28817B7CECA9}" dt="2020-12-16T15:46:58.448" v="863" actId="1036"/>
          <ac:spMkLst>
            <pc:docMk/>
            <pc:sldMk cId="1880648814" sldId="260"/>
            <ac:spMk id="37" creationId="{FF91C737-BBB9-427F-830D-44E2FF8FE144}"/>
          </ac:spMkLst>
        </pc:spChg>
        <pc:spChg chg="mod">
          <ac:chgData name="Henrik Blom" userId="0f109d1c-0774-4568-aa5d-bb8ffaeb77b7" providerId="ADAL" clId="{5F293BFC-A0A2-4724-9BF0-28817B7CECA9}" dt="2020-12-16T15:46:58.448" v="863" actId="1036"/>
          <ac:spMkLst>
            <pc:docMk/>
            <pc:sldMk cId="1880648814" sldId="260"/>
            <ac:spMk id="38" creationId="{DA3964DC-73AD-46DD-8838-BF89874DCE08}"/>
          </ac:spMkLst>
        </pc:spChg>
        <pc:spChg chg="mod">
          <ac:chgData name="Henrik Blom" userId="0f109d1c-0774-4568-aa5d-bb8ffaeb77b7" providerId="ADAL" clId="{5F293BFC-A0A2-4724-9BF0-28817B7CECA9}" dt="2020-12-16T15:46:58.448" v="863" actId="1036"/>
          <ac:spMkLst>
            <pc:docMk/>
            <pc:sldMk cId="1880648814" sldId="260"/>
            <ac:spMk id="40" creationId="{F3E5E2F4-795C-44AD-B8C4-DFDC7A2606F7}"/>
          </ac:spMkLst>
        </pc:spChg>
        <pc:spChg chg="mod">
          <ac:chgData name="Henrik Blom" userId="0f109d1c-0774-4568-aa5d-bb8ffaeb77b7" providerId="ADAL" clId="{5F293BFC-A0A2-4724-9BF0-28817B7CECA9}" dt="2020-12-16T15:46:58.448" v="863" actId="1036"/>
          <ac:spMkLst>
            <pc:docMk/>
            <pc:sldMk cId="1880648814" sldId="260"/>
            <ac:spMk id="42" creationId="{BDA88BD1-6F2F-4BBF-8D65-92DA6D223746}"/>
          </ac:spMkLst>
        </pc:spChg>
        <pc:spChg chg="mod">
          <ac:chgData name="Henrik Blom" userId="0f109d1c-0774-4568-aa5d-bb8ffaeb77b7" providerId="ADAL" clId="{5F293BFC-A0A2-4724-9BF0-28817B7CECA9}" dt="2020-12-16T15:47:39.798" v="869" actId="1035"/>
          <ac:spMkLst>
            <pc:docMk/>
            <pc:sldMk cId="1880648814" sldId="260"/>
            <ac:spMk id="48" creationId="{47B0DEC4-F98C-4DBF-947A-782DB2369D71}"/>
          </ac:spMkLst>
        </pc:spChg>
        <pc:spChg chg="mod">
          <ac:chgData name="Henrik Blom" userId="0f109d1c-0774-4568-aa5d-bb8ffaeb77b7" providerId="ADAL" clId="{5F293BFC-A0A2-4724-9BF0-28817B7CECA9}" dt="2020-12-16T15:47:35.852" v="864" actId="14100"/>
          <ac:spMkLst>
            <pc:docMk/>
            <pc:sldMk cId="1880648814" sldId="260"/>
            <ac:spMk id="49" creationId="{172BF73E-CC98-4E18-9543-B78BBFAD7DF0}"/>
          </ac:spMkLst>
        </pc:spChg>
        <pc:spChg chg="mod">
          <ac:chgData name="Henrik Blom" userId="0f109d1c-0774-4568-aa5d-bb8ffaeb77b7" providerId="ADAL" clId="{5F293BFC-A0A2-4724-9BF0-28817B7CECA9}" dt="2020-12-16T15:47:39.798" v="869" actId="1035"/>
          <ac:spMkLst>
            <pc:docMk/>
            <pc:sldMk cId="1880648814" sldId="260"/>
            <ac:spMk id="52" creationId="{F1597253-A656-44D9-BBD0-9444D34F80FB}"/>
          </ac:spMkLst>
        </pc:spChg>
        <pc:spChg chg="mod">
          <ac:chgData name="Henrik Blom" userId="0f109d1c-0774-4568-aa5d-bb8ffaeb77b7" providerId="ADAL" clId="{5F293BFC-A0A2-4724-9BF0-28817B7CECA9}" dt="2020-12-16T15:47:39.798" v="869" actId="1035"/>
          <ac:spMkLst>
            <pc:docMk/>
            <pc:sldMk cId="1880648814" sldId="260"/>
            <ac:spMk id="53" creationId="{E6F96E0D-9B72-4F0A-B6DB-D0B926D8D41C}"/>
          </ac:spMkLst>
        </pc:spChg>
        <pc:spChg chg="mod">
          <ac:chgData name="Henrik Blom" userId="0f109d1c-0774-4568-aa5d-bb8ffaeb77b7" providerId="ADAL" clId="{5F293BFC-A0A2-4724-9BF0-28817B7CECA9}" dt="2020-12-16T15:47:39.798" v="869" actId="1035"/>
          <ac:spMkLst>
            <pc:docMk/>
            <pc:sldMk cId="1880648814" sldId="260"/>
            <ac:spMk id="54" creationId="{B36C4F71-3E1E-465B-BA7F-4A339B93A323}"/>
          </ac:spMkLst>
        </pc:spChg>
        <pc:spChg chg="mod">
          <ac:chgData name="Henrik Blom" userId="0f109d1c-0774-4568-aa5d-bb8ffaeb77b7" providerId="ADAL" clId="{5F293BFC-A0A2-4724-9BF0-28817B7CECA9}" dt="2020-12-16T15:47:39.798" v="869" actId="1035"/>
          <ac:spMkLst>
            <pc:docMk/>
            <pc:sldMk cId="1880648814" sldId="260"/>
            <ac:spMk id="55" creationId="{ED937E34-8FF8-41C7-966D-4C0C494DFFEC}"/>
          </ac:spMkLst>
        </pc:spChg>
        <pc:spChg chg="mod">
          <ac:chgData name="Henrik Blom" userId="0f109d1c-0774-4568-aa5d-bb8ffaeb77b7" providerId="ADAL" clId="{5F293BFC-A0A2-4724-9BF0-28817B7CECA9}" dt="2020-12-16T15:47:39.798" v="869" actId="1035"/>
          <ac:spMkLst>
            <pc:docMk/>
            <pc:sldMk cId="1880648814" sldId="260"/>
            <ac:spMk id="56" creationId="{2B775B67-6E97-49BF-9510-06FF88102654}"/>
          </ac:spMkLst>
        </pc:spChg>
        <pc:spChg chg="mod">
          <ac:chgData name="Henrik Blom" userId="0f109d1c-0774-4568-aa5d-bb8ffaeb77b7" providerId="ADAL" clId="{5F293BFC-A0A2-4724-9BF0-28817B7CECA9}" dt="2020-12-16T15:47:39.798" v="869" actId="1035"/>
          <ac:spMkLst>
            <pc:docMk/>
            <pc:sldMk cId="1880648814" sldId="260"/>
            <ac:spMk id="57" creationId="{4EC6E8BC-31C2-4E69-B84D-A3122117E07F}"/>
          </ac:spMkLst>
        </pc:spChg>
        <pc:spChg chg="mod">
          <ac:chgData name="Henrik Blom" userId="0f109d1c-0774-4568-aa5d-bb8ffaeb77b7" providerId="ADAL" clId="{5F293BFC-A0A2-4724-9BF0-28817B7CECA9}" dt="2020-12-16T15:47:39.798" v="869" actId="1035"/>
          <ac:spMkLst>
            <pc:docMk/>
            <pc:sldMk cId="1880648814" sldId="260"/>
            <ac:spMk id="62" creationId="{27679A20-E1E1-4DFA-9031-9EF27F7269DA}"/>
          </ac:spMkLst>
        </pc:spChg>
      </pc:sldChg>
      <pc:sldChg chg="modSp">
        <pc:chgData name="Henrik Blom" userId="0f109d1c-0774-4568-aa5d-bb8ffaeb77b7" providerId="ADAL" clId="{5F293BFC-A0A2-4724-9BF0-28817B7CECA9}" dt="2020-12-29T10:18:05.438" v="2323" actId="1036"/>
        <pc:sldMkLst>
          <pc:docMk/>
          <pc:sldMk cId="3210931988" sldId="261"/>
        </pc:sldMkLst>
        <pc:spChg chg="mod">
          <ac:chgData name="Henrik Blom" userId="0f109d1c-0774-4568-aa5d-bb8ffaeb77b7" providerId="ADAL" clId="{5F293BFC-A0A2-4724-9BF0-28817B7CECA9}" dt="2020-12-29T10:10:19.856" v="2268" actId="1076"/>
          <ac:spMkLst>
            <pc:docMk/>
            <pc:sldMk cId="3210931988" sldId="261"/>
            <ac:spMk id="2" creationId="{FF7C7765-0157-430E-9541-156AD6E6DBE7}"/>
          </ac:spMkLst>
        </pc:spChg>
        <pc:graphicFrameChg chg="mod modGraphic">
          <ac:chgData name="Henrik Blom" userId="0f109d1c-0774-4568-aa5d-bb8ffaeb77b7" providerId="ADAL" clId="{5F293BFC-A0A2-4724-9BF0-28817B7CECA9}" dt="2020-12-29T10:18:05.438" v="2323" actId="1036"/>
          <ac:graphicFrameMkLst>
            <pc:docMk/>
            <pc:sldMk cId="3210931988" sldId="261"/>
            <ac:graphicFrameMk id="3" creationId="{F0519AAD-5166-4F03-9250-252318725508}"/>
          </ac:graphicFrameMkLst>
        </pc:graphicFrameChg>
      </pc:sldChg>
      <pc:sldChg chg="modSp ord">
        <pc:chgData name="Henrik Blom" userId="0f109d1c-0774-4568-aa5d-bb8ffaeb77b7" providerId="ADAL" clId="{5F293BFC-A0A2-4724-9BF0-28817B7CECA9}" dt="2020-12-16T17:24:21.584" v="2018"/>
        <pc:sldMkLst>
          <pc:docMk/>
          <pc:sldMk cId="870256678" sldId="263"/>
        </pc:sldMkLst>
        <pc:spChg chg="mod">
          <ac:chgData name="Henrik Blom" userId="0f109d1c-0774-4568-aa5d-bb8ffaeb77b7" providerId="ADAL" clId="{5F293BFC-A0A2-4724-9BF0-28817B7CECA9}" dt="2020-12-16T15:49:20.202" v="959" actId="6549"/>
          <ac:spMkLst>
            <pc:docMk/>
            <pc:sldMk cId="870256678" sldId="263"/>
            <ac:spMk id="3" creationId="{AFC52758-ABF9-4C57-9B3B-A08A9C19EA7A}"/>
          </ac:spMkLst>
        </pc:spChg>
      </pc:sldChg>
      <pc:sldChg chg="modSp ord">
        <pc:chgData name="Henrik Blom" userId="0f109d1c-0774-4568-aa5d-bb8ffaeb77b7" providerId="ADAL" clId="{5F293BFC-A0A2-4724-9BF0-28817B7CECA9}" dt="2020-12-16T17:24:15.569" v="2017"/>
        <pc:sldMkLst>
          <pc:docMk/>
          <pc:sldMk cId="195773620" sldId="264"/>
        </pc:sldMkLst>
        <pc:graphicFrameChg chg="mod">
          <ac:chgData name="Henrik Blom" userId="0f109d1c-0774-4568-aa5d-bb8ffaeb77b7" providerId="ADAL" clId="{5F293BFC-A0A2-4724-9BF0-28817B7CECA9}" dt="2020-12-16T15:48:36.557" v="956" actId="1035"/>
          <ac:graphicFrameMkLst>
            <pc:docMk/>
            <pc:sldMk cId="195773620" sldId="264"/>
            <ac:graphicFrameMk id="3" creationId="{F0519AAD-5166-4F03-9250-252318725508}"/>
          </ac:graphicFrameMkLst>
        </pc:graphicFrameChg>
      </pc:sldChg>
      <pc:sldChg chg="addSp delSp modSp add ord">
        <pc:chgData name="Henrik Blom" userId="0f109d1c-0774-4568-aa5d-bb8ffaeb77b7" providerId="ADAL" clId="{5F293BFC-A0A2-4724-9BF0-28817B7CECA9}" dt="2020-12-16T17:26:24.264" v="2186" actId="20577"/>
        <pc:sldMkLst>
          <pc:docMk/>
          <pc:sldMk cId="543454433" sldId="265"/>
        </pc:sldMkLst>
        <pc:spChg chg="del">
          <ac:chgData name="Henrik Blom" userId="0f109d1c-0774-4568-aa5d-bb8ffaeb77b7" providerId="ADAL" clId="{5F293BFC-A0A2-4724-9BF0-28817B7CECA9}" dt="2020-12-15T21:37:54.440" v="1"/>
          <ac:spMkLst>
            <pc:docMk/>
            <pc:sldMk cId="543454433" sldId="265"/>
            <ac:spMk id="2" creationId="{FA8E2B62-D24A-44B3-AD5C-70171B410530}"/>
          </ac:spMkLst>
        </pc:spChg>
        <pc:spChg chg="add del mod">
          <ac:chgData name="Henrik Blom" userId="0f109d1c-0774-4568-aa5d-bb8ffaeb77b7" providerId="ADAL" clId="{5F293BFC-A0A2-4724-9BF0-28817B7CECA9}" dt="2020-12-16T17:16:34.886" v="1638"/>
          <ac:spMkLst>
            <pc:docMk/>
            <pc:sldMk cId="543454433" sldId="265"/>
            <ac:spMk id="3" creationId="{B7BF1137-D805-4C5A-A8BE-5695C30370C0}"/>
          </ac:spMkLst>
        </pc:spChg>
        <pc:spChg chg="add del mod">
          <ac:chgData name="Henrik Blom" userId="0f109d1c-0774-4568-aa5d-bb8ffaeb77b7" providerId="ADAL" clId="{5F293BFC-A0A2-4724-9BF0-28817B7CECA9}" dt="2020-12-16T17:16:31.820" v="1637" actId="478"/>
          <ac:spMkLst>
            <pc:docMk/>
            <pc:sldMk cId="543454433" sldId="265"/>
            <ac:spMk id="4" creationId="{100C6A48-E5D1-4F85-9D4F-EB2C94C5D56A}"/>
          </ac:spMkLst>
        </pc:spChg>
        <pc:spChg chg="add mod">
          <ac:chgData name="Henrik Blom" userId="0f109d1c-0774-4568-aa5d-bb8ffaeb77b7" providerId="ADAL" clId="{5F293BFC-A0A2-4724-9BF0-28817B7CECA9}" dt="2020-12-16T17:16:39.404" v="1666" actId="1036"/>
          <ac:spMkLst>
            <pc:docMk/>
            <pc:sldMk cId="543454433" sldId="265"/>
            <ac:spMk id="12" creationId="{2C40BA38-2BD8-4E49-82E5-299EF9F95DF0}"/>
          </ac:spMkLst>
        </pc:spChg>
        <pc:spChg chg="add del mod">
          <ac:chgData name="Henrik Blom" userId="0f109d1c-0774-4568-aa5d-bb8ffaeb77b7" providerId="ADAL" clId="{5F293BFC-A0A2-4724-9BF0-28817B7CECA9}" dt="2020-12-16T17:15:29.557" v="1594" actId="478"/>
          <ac:spMkLst>
            <pc:docMk/>
            <pc:sldMk cId="543454433" sldId="265"/>
            <ac:spMk id="13" creationId="{C724F729-314A-4515-94BC-2679D0FFE793}"/>
          </ac:spMkLst>
        </pc:spChg>
        <pc:spChg chg="add del mod">
          <ac:chgData name="Henrik Blom" userId="0f109d1c-0774-4568-aa5d-bb8ffaeb77b7" providerId="ADAL" clId="{5F293BFC-A0A2-4724-9BF0-28817B7CECA9}" dt="2020-12-16T17:15:29.557" v="1594" actId="478"/>
          <ac:spMkLst>
            <pc:docMk/>
            <pc:sldMk cId="543454433" sldId="265"/>
            <ac:spMk id="14" creationId="{C66CAC8C-D0A2-4DB6-A768-0C02078EDE25}"/>
          </ac:spMkLst>
        </pc:spChg>
        <pc:spChg chg="add del mod">
          <ac:chgData name="Henrik Blom" userId="0f109d1c-0774-4568-aa5d-bb8ffaeb77b7" providerId="ADAL" clId="{5F293BFC-A0A2-4724-9BF0-28817B7CECA9}" dt="2020-12-16T17:16:34.886" v="1638"/>
          <ac:spMkLst>
            <pc:docMk/>
            <pc:sldMk cId="543454433" sldId="265"/>
            <ac:spMk id="16" creationId="{4FEBDA1D-A99F-4E37-92EE-4688BC6ECB23}"/>
          </ac:spMkLst>
        </pc:spChg>
        <pc:spChg chg="add mod">
          <ac:chgData name="Henrik Blom" userId="0f109d1c-0774-4568-aa5d-bb8ffaeb77b7" providerId="ADAL" clId="{5F293BFC-A0A2-4724-9BF0-28817B7CECA9}" dt="2020-12-16T17:17:52.378" v="1702" actId="1076"/>
          <ac:spMkLst>
            <pc:docMk/>
            <pc:sldMk cId="543454433" sldId="265"/>
            <ac:spMk id="29" creationId="{35F4896F-9395-4A8C-8B7B-DDD63210958A}"/>
          </ac:spMkLst>
        </pc:spChg>
        <pc:spChg chg="add mod">
          <ac:chgData name="Henrik Blom" userId="0f109d1c-0774-4568-aa5d-bb8ffaeb77b7" providerId="ADAL" clId="{5F293BFC-A0A2-4724-9BF0-28817B7CECA9}" dt="2020-12-16T17:18:12.345" v="1731" actId="1035"/>
          <ac:spMkLst>
            <pc:docMk/>
            <pc:sldMk cId="543454433" sldId="265"/>
            <ac:spMk id="31" creationId="{3ADC55B1-5F17-453D-A47B-316A21368D01}"/>
          </ac:spMkLst>
        </pc:spChg>
        <pc:spChg chg="add mod">
          <ac:chgData name="Henrik Blom" userId="0f109d1c-0774-4568-aa5d-bb8ffaeb77b7" providerId="ADAL" clId="{5F293BFC-A0A2-4724-9BF0-28817B7CECA9}" dt="2020-12-16T17:18:46.800" v="1736" actId="20577"/>
          <ac:spMkLst>
            <pc:docMk/>
            <pc:sldMk cId="543454433" sldId="265"/>
            <ac:spMk id="32" creationId="{81074DF0-20BF-403D-A148-9CA9230D7362}"/>
          </ac:spMkLst>
        </pc:spChg>
        <pc:spChg chg="add del mod">
          <ac:chgData name="Henrik Blom" userId="0f109d1c-0774-4568-aa5d-bb8ffaeb77b7" providerId="ADAL" clId="{5F293BFC-A0A2-4724-9BF0-28817B7CECA9}" dt="2020-12-16T17:20:51.312" v="1771" actId="478"/>
          <ac:spMkLst>
            <pc:docMk/>
            <pc:sldMk cId="543454433" sldId="265"/>
            <ac:spMk id="33" creationId="{E6405408-C807-4D17-9816-7E0747A245A6}"/>
          </ac:spMkLst>
        </pc:spChg>
        <pc:spChg chg="add del mod">
          <ac:chgData name="Henrik Blom" userId="0f109d1c-0774-4568-aa5d-bb8ffaeb77b7" providerId="ADAL" clId="{5F293BFC-A0A2-4724-9BF0-28817B7CECA9}" dt="2020-12-16T17:20:51.312" v="1771" actId="478"/>
          <ac:spMkLst>
            <pc:docMk/>
            <pc:sldMk cId="543454433" sldId="265"/>
            <ac:spMk id="34" creationId="{0E527A28-963F-4CAF-AA02-3D5C3DFA3811}"/>
          </ac:spMkLst>
        </pc:spChg>
        <pc:spChg chg="add mod">
          <ac:chgData name="Henrik Blom" userId="0f109d1c-0774-4568-aa5d-bb8ffaeb77b7" providerId="ADAL" clId="{5F293BFC-A0A2-4724-9BF0-28817B7CECA9}" dt="2020-12-16T17:21:59.753" v="1878" actId="20577"/>
          <ac:spMkLst>
            <pc:docMk/>
            <pc:sldMk cId="543454433" sldId="265"/>
            <ac:spMk id="35" creationId="{F1240B7F-CD75-4BF1-B161-DD2A381B37AF}"/>
          </ac:spMkLst>
        </pc:spChg>
        <pc:spChg chg="add mod">
          <ac:chgData name="Henrik Blom" userId="0f109d1c-0774-4568-aa5d-bb8ffaeb77b7" providerId="ADAL" clId="{5F293BFC-A0A2-4724-9BF0-28817B7CECA9}" dt="2020-12-16T17:22:00.617" v="1879" actId="20577"/>
          <ac:spMkLst>
            <pc:docMk/>
            <pc:sldMk cId="543454433" sldId="265"/>
            <ac:spMk id="36" creationId="{2C07FCA0-75E4-45A2-8059-C2816C435C5C}"/>
          </ac:spMkLst>
        </pc:spChg>
        <pc:spChg chg="add mod">
          <ac:chgData name="Henrik Blom" userId="0f109d1c-0774-4568-aa5d-bb8ffaeb77b7" providerId="ADAL" clId="{5F293BFC-A0A2-4724-9BF0-28817B7CECA9}" dt="2020-12-16T17:21:23.145" v="1863" actId="1038"/>
          <ac:spMkLst>
            <pc:docMk/>
            <pc:sldMk cId="543454433" sldId="265"/>
            <ac:spMk id="37" creationId="{24BFDEC3-FD4D-44A3-86C9-A1E87184B278}"/>
          </ac:spMkLst>
        </pc:spChg>
        <pc:spChg chg="add mod">
          <ac:chgData name="Henrik Blom" userId="0f109d1c-0774-4568-aa5d-bb8ffaeb77b7" providerId="ADAL" clId="{5F293BFC-A0A2-4724-9BF0-28817B7CECA9}" dt="2020-12-16T17:21:39.808" v="1871" actId="20577"/>
          <ac:spMkLst>
            <pc:docMk/>
            <pc:sldMk cId="543454433" sldId="265"/>
            <ac:spMk id="38" creationId="{0DE83798-91BC-4818-B3F4-7775B88174A7}"/>
          </ac:spMkLst>
        </pc:spChg>
        <pc:spChg chg="add mod">
          <ac:chgData name="Henrik Blom" userId="0f109d1c-0774-4568-aa5d-bb8ffaeb77b7" providerId="ADAL" clId="{5F293BFC-A0A2-4724-9BF0-28817B7CECA9}" dt="2020-12-16T17:21:53.929" v="1877" actId="20577"/>
          <ac:spMkLst>
            <pc:docMk/>
            <pc:sldMk cId="543454433" sldId="265"/>
            <ac:spMk id="39" creationId="{CC95FBEC-E114-4A38-9BE5-ECE9BF4AEC00}"/>
          </ac:spMkLst>
        </pc:spChg>
        <pc:spChg chg="add mod">
          <ac:chgData name="Henrik Blom" userId="0f109d1c-0774-4568-aa5d-bb8ffaeb77b7" providerId="ADAL" clId="{5F293BFC-A0A2-4724-9BF0-28817B7CECA9}" dt="2020-12-16T17:25:57.456" v="2143" actId="1076"/>
          <ac:spMkLst>
            <pc:docMk/>
            <pc:sldMk cId="543454433" sldId="265"/>
            <ac:spMk id="40" creationId="{D55087D1-EBF5-40F6-83D4-78682A6074C3}"/>
          </ac:spMkLst>
        </pc:spChg>
        <pc:spChg chg="add mod">
          <ac:chgData name="Henrik Blom" userId="0f109d1c-0774-4568-aa5d-bb8ffaeb77b7" providerId="ADAL" clId="{5F293BFC-A0A2-4724-9BF0-28817B7CECA9}" dt="2020-12-16T17:26:24.264" v="2186" actId="20577"/>
          <ac:spMkLst>
            <pc:docMk/>
            <pc:sldMk cId="543454433" sldId="265"/>
            <ac:spMk id="41" creationId="{1F9A6DA6-94C5-4875-9A53-F2972DE758B3}"/>
          </ac:spMkLst>
        </pc:spChg>
        <pc:cxnChg chg="add mod">
          <ac:chgData name="Henrik Blom" userId="0f109d1c-0774-4568-aa5d-bb8ffaeb77b7" providerId="ADAL" clId="{5F293BFC-A0A2-4724-9BF0-28817B7CECA9}" dt="2020-12-16T17:16:39.404" v="1666" actId="1036"/>
          <ac:cxnSpMkLst>
            <pc:docMk/>
            <pc:sldMk cId="543454433" sldId="265"/>
            <ac:cxnSpMk id="5" creationId="{5B2651E2-4682-4CEC-9093-BD30F0BED411}"/>
          </ac:cxnSpMkLst>
        </pc:cxnChg>
        <pc:cxnChg chg="add mod">
          <ac:chgData name="Henrik Blom" userId="0f109d1c-0774-4568-aa5d-bb8ffaeb77b7" providerId="ADAL" clId="{5F293BFC-A0A2-4724-9BF0-28817B7CECA9}" dt="2020-12-16T17:16:39.404" v="1666" actId="1036"/>
          <ac:cxnSpMkLst>
            <pc:docMk/>
            <pc:sldMk cId="543454433" sldId="265"/>
            <ac:cxnSpMk id="7" creationId="{AB1F3AD1-7381-4C91-B5CB-0419AABDB0F5}"/>
          </ac:cxnSpMkLst>
        </pc:cxnChg>
        <pc:cxnChg chg="add mod">
          <ac:chgData name="Henrik Blom" userId="0f109d1c-0774-4568-aa5d-bb8ffaeb77b7" providerId="ADAL" clId="{5F293BFC-A0A2-4724-9BF0-28817B7CECA9}" dt="2020-12-16T17:16:39.404" v="1666" actId="1036"/>
          <ac:cxnSpMkLst>
            <pc:docMk/>
            <pc:sldMk cId="543454433" sldId="265"/>
            <ac:cxnSpMk id="8" creationId="{5B75FA25-8F3C-4847-8F0D-9869C059D559}"/>
          </ac:cxnSpMkLst>
        </pc:cxnChg>
        <pc:cxnChg chg="add mod">
          <ac:chgData name="Henrik Blom" userId="0f109d1c-0774-4568-aa5d-bb8ffaeb77b7" providerId="ADAL" clId="{5F293BFC-A0A2-4724-9BF0-28817B7CECA9}" dt="2020-12-16T17:16:39.404" v="1666" actId="1036"/>
          <ac:cxnSpMkLst>
            <pc:docMk/>
            <pc:sldMk cId="543454433" sldId="265"/>
            <ac:cxnSpMk id="9" creationId="{9788B7A6-8865-432C-93FB-0E3029B36A87}"/>
          </ac:cxnSpMkLst>
        </pc:cxnChg>
        <pc:cxnChg chg="add mod">
          <ac:chgData name="Henrik Blom" userId="0f109d1c-0774-4568-aa5d-bb8ffaeb77b7" providerId="ADAL" clId="{5F293BFC-A0A2-4724-9BF0-28817B7CECA9}" dt="2020-12-16T17:16:39.404" v="1666" actId="1036"/>
          <ac:cxnSpMkLst>
            <pc:docMk/>
            <pc:sldMk cId="543454433" sldId="265"/>
            <ac:cxnSpMk id="10" creationId="{8DDDE721-43FD-4E79-A75A-77C321061B6F}"/>
          </ac:cxnSpMkLst>
        </pc:cxnChg>
        <pc:cxnChg chg="add mod">
          <ac:chgData name="Henrik Blom" userId="0f109d1c-0774-4568-aa5d-bb8ffaeb77b7" providerId="ADAL" clId="{5F293BFC-A0A2-4724-9BF0-28817B7CECA9}" dt="2020-12-16T17:16:39.404" v="1666" actId="1036"/>
          <ac:cxnSpMkLst>
            <pc:docMk/>
            <pc:sldMk cId="543454433" sldId="265"/>
            <ac:cxnSpMk id="11" creationId="{54ED715F-BFC1-4629-A14E-8FEA001DC08E}"/>
          </ac:cxnSpMkLst>
        </pc:cxnChg>
        <pc:cxnChg chg="add del mod">
          <ac:chgData name="Henrik Blom" userId="0f109d1c-0774-4568-aa5d-bb8ffaeb77b7" providerId="ADAL" clId="{5F293BFC-A0A2-4724-9BF0-28817B7CECA9}" dt="2020-12-16T17:17:36.361" v="1692" actId="478"/>
          <ac:cxnSpMkLst>
            <pc:docMk/>
            <pc:sldMk cId="543454433" sldId="265"/>
            <ac:cxnSpMk id="18" creationId="{30A050AA-F4A3-46F6-8F24-5AB9221C60EC}"/>
          </ac:cxnSpMkLst>
        </pc:cxnChg>
        <pc:cxnChg chg="add mod">
          <ac:chgData name="Henrik Blom" userId="0f109d1c-0774-4568-aa5d-bb8ffaeb77b7" providerId="ADAL" clId="{5F293BFC-A0A2-4724-9BF0-28817B7CECA9}" dt="2020-12-16T17:17:12.817" v="1685" actId="1076"/>
          <ac:cxnSpMkLst>
            <pc:docMk/>
            <pc:sldMk cId="543454433" sldId="265"/>
            <ac:cxnSpMk id="19" creationId="{DD5A84F9-AAFE-4C99-A18E-0454F6E56426}"/>
          </ac:cxnSpMkLst>
        </pc:cxnChg>
        <pc:cxnChg chg="add mod">
          <ac:chgData name="Henrik Blom" userId="0f109d1c-0774-4568-aa5d-bb8ffaeb77b7" providerId="ADAL" clId="{5F293BFC-A0A2-4724-9BF0-28817B7CECA9}" dt="2020-12-16T17:17:10.504" v="1684" actId="1076"/>
          <ac:cxnSpMkLst>
            <pc:docMk/>
            <pc:sldMk cId="543454433" sldId="265"/>
            <ac:cxnSpMk id="20" creationId="{B096DDF0-2BFB-4EA6-9354-53D092F3CA62}"/>
          </ac:cxnSpMkLst>
        </pc:cxnChg>
        <pc:cxnChg chg="add mod">
          <ac:chgData name="Henrik Blom" userId="0f109d1c-0774-4568-aa5d-bb8ffaeb77b7" providerId="ADAL" clId="{5F293BFC-A0A2-4724-9BF0-28817B7CECA9}" dt="2020-12-16T17:17:22.936" v="1687" actId="1076"/>
          <ac:cxnSpMkLst>
            <pc:docMk/>
            <pc:sldMk cId="543454433" sldId="265"/>
            <ac:cxnSpMk id="21" creationId="{01C2193B-141F-44EA-9D0C-D3B0A41650E7}"/>
          </ac:cxnSpMkLst>
        </pc:cxnChg>
        <pc:cxnChg chg="add mod">
          <ac:chgData name="Henrik Blom" userId="0f109d1c-0774-4568-aa5d-bb8ffaeb77b7" providerId="ADAL" clId="{5F293BFC-A0A2-4724-9BF0-28817B7CECA9}" dt="2020-12-16T17:17:22.936" v="1687" actId="1076"/>
          <ac:cxnSpMkLst>
            <pc:docMk/>
            <pc:sldMk cId="543454433" sldId="265"/>
            <ac:cxnSpMk id="22" creationId="{E9BE4CC1-3869-438D-B9B2-5EF74E183AF7}"/>
          </ac:cxnSpMkLst>
        </pc:cxnChg>
        <pc:cxnChg chg="add mod">
          <ac:chgData name="Henrik Blom" userId="0f109d1c-0774-4568-aa5d-bb8ffaeb77b7" providerId="ADAL" clId="{5F293BFC-A0A2-4724-9BF0-28817B7CECA9}" dt="2020-12-16T17:17:26.304" v="1689" actId="1076"/>
          <ac:cxnSpMkLst>
            <pc:docMk/>
            <pc:sldMk cId="543454433" sldId="265"/>
            <ac:cxnSpMk id="23" creationId="{9FF84B2A-F7D0-468D-A4A6-3E3459956A9B}"/>
          </ac:cxnSpMkLst>
        </pc:cxnChg>
        <pc:cxnChg chg="add mod">
          <ac:chgData name="Henrik Blom" userId="0f109d1c-0774-4568-aa5d-bb8ffaeb77b7" providerId="ADAL" clId="{5F293BFC-A0A2-4724-9BF0-28817B7CECA9}" dt="2020-12-16T17:17:26.304" v="1689" actId="1076"/>
          <ac:cxnSpMkLst>
            <pc:docMk/>
            <pc:sldMk cId="543454433" sldId="265"/>
            <ac:cxnSpMk id="24" creationId="{D4BA6F74-7059-428A-96B3-4495E1CA867E}"/>
          </ac:cxnSpMkLst>
        </pc:cxnChg>
        <pc:cxnChg chg="add mod">
          <ac:chgData name="Henrik Blom" userId="0f109d1c-0774-4568-aa5d-bb8ffaeb77b7" providerId="ADAL" clId="{5F293BFC-A0A2-4724-9BF0-28817B7CECA9}" dt="2020-12-16T17:17:35.136" v="1691" actId="1076"/>
          <ac:cxnSpMkLst>
            <pc:docMk/>
            <pc:sldMk cId="543454433" sldId="265"/>
            <ac:cxnSpMk id="25" creationId="{1BB48BA0-E2E2-4F14-84A0-45CD21DE2278}"/>
          </ac:cxnSpMkLst>
        </pc:cxnChg>
        <pc:cxnChg chg="add mod">
          <ac:chgData name="Henrik Blom" userId="0f109d1c-0774-4568-aa5d-bb8ffaeb77b7" providerId="ADAL" clId="{5F293BFC-A0A2-4724-9BF0-28817B7CECA9}" dt="2020-12-16T17:17:35.136" v="1691" actId="1076"/>
          <ac:cxnSpMkLst>
            <pc:docMk/>
            <pc:sldMk cId="543454433" sldId="265"/>
            <ac:cxnSpMk id="26" creationId="{A0B01A9F-B09B-41FC-A249-5EEFAF9D0099}"/>
          </ac:cxnSpMkLst>
        </pc:cxnChg>
        <pc:cxnChg chg="add mod">
          <ac:chgData name="Henrik Blom" userId="0f109d1c-0774-4568-aa5d-bb8ffaeb77b7" providerId="ADAL" clId="{5F293BFC-A0A2-4724-9BF0-28817B7CECA9}" dt="2020-12-16T17:17:41.320" v="1693" actId="11529"/>
          <ac:cxnSpMkLst>
            <pc:docMk/>
            <pc:sldMk cId="543454433" sldId="265"/>
            <ac:cxnSpMk id="28" creationId="{78812D0B-5A0D-40A9-A8BB-07C190AD8DFF}"/>
          </ac:cxnSpMkLst>
        </pc:cxnChg>
        <pc:cxnChg chg="add mod">
          <ac:chgData name="Henrik Blom" userId="0f109d1c-0774-4568-aa5d-bb8ffaeb77b7" providerId="ADAL" clId="{5F293BFC-A0A2-4724-9BF0-28817B7CECA9}" dt="2020-12-16T17:18:00.770" v="1704" actId="1076"/>
          <ac:cxnSpMkLst>
            <pc:docMk/>
            <pc:sldMk cId="543454433" sldId="265"/>
            <ac:cxnSpMk id="30" creationId="{46432369-E6E3-43D8-A59A-6B2415995CC0}"/>
          </ac:cxnSpMkLst>
        </pc:cxnChg>
      </pc:sldChg>
      <pc:sldChg chg="addSp delSp modSp add">
        <pc:chgData name="Henrik Blom" userId="0f109d1c-0774-4568-aa5d-bb8ffaeb77b7" providerId="ADAL" clId="{5F293BFC-A0A2-4724-9BF0-28817B7CECA9}" dt="2020-12-16T14:09:34.526" v="734" actId="1076"/>
        <pc:sldMkLst>
          <pc:docMk/>
          <pc:sldMk cId="2293655214" sldId="266"/>
        </pc:sldMkLst>
        <pc:spChg chg="del">
          <ac:chgData name="Henrik Blom" userId="0f109d1c-0774-4568-aa5d-bb8ffaeb77b7" providerId="ADAL" clId="{5F293BFC-A0A2-4724-9BF0-28817B7CECA9}" dt="2020-12-16T14:09:26.917" v="731"/>
          <ac:spMkLst>
            <pc:docMk/>
            <pc:sldMk cId="2293655214" sldId="266"/>
            <ac:spMk id="2" creationId="{6C1B1FEE-5597-4819-81F6-CFA5AE6E1066}"/>
          </ac:spMkLst>
        </pc:spChg>
        <pc:spChg chg="del">
          <ac:chgData name="Henrik Blom" userId="0f109d1c-0774-4568-aa5d-bb8ffaeb77b7" providerId="ADAL" clId="{5F293BFC-A0A2-4724-9BF0-28817B7CECA9}" dt="2020-12-16T14:09:26.917" v="731"/>
          <ac:spMkLst>
            <pc:docMk/>
            <pc:sldMk cId="2293655214" sldId="266"/>
            <ac:spMk id="3" creationId="{45E8B48A-DEA7-498E-8F82-C9EC2F2EA059}"/>
          </ac:spMkLst>
        </pc:spChg>
        <pc:picChg chg="add mod">
          <ac:chgData name="Henrik Blom" userId="0f109d1c-0774-4568-aa5d-bb8ffaeb77b7" providerId="ADAL" clId="{5F293BFC-A0A2-4724-9BF0-28817B7CECA9}" dt="2020-12-16T14:09:34.526" v="734" actId="1076"/>
          <ac:picMkLst>
            <pc:docMk/>
            <pc:sldMk cId="2293655214" sldId="266"/>
            <ac:picMk id="4" creationId="{BAE676E2-892A-43F1-A70C-33FF0D93C723}"/>
          </ac:picMkLst>
        </pc:picChg>
      </pc:sldChg>
      <pc:sldChg chg="modSp add">
        <pc:chgData name="Henrik Blom" userId="0f109d1c-0774-4568-aa5d-bb8ffaeb77b7" providerId="ADAL" clId="{5F293BFC-A0A2-4724-9BF0-28817B7CECA9}" dt="2020-12-16T17:27:08.586" v="2201" actId="20577"/>
        <pc:sldMkLst>
          <pc:docMk/>
          <pc:sldMk cId="1346451934" sldId="267"/>
        </pc:sldMkLst>
        <pc:spChg chg="mod">
          <ac:chgData name="Henrik Blom" userId="0f109d1c-0774-4568-aa5d-bb8ffaeb77b7" providerId="ADAL" clId="{5F293BFC-A0A2-4724-9BF0-28817B7CECA9}" dt="2020-12-15T21:38:55.672" v="61" actId="20577"/>
          <ac:spMkLst>
            <pc:docMk/>
            <pc:sldMk cId="1346451934" sldId="267"/>
            <ac:spMk id="2" creationId="{405A985E-66DC-412E-B338-76234DA47498}"/>
          </ac:spMkLst>
        </pc:spChg>
        <pc:spChg chg="mod">
          <ac:chgData name="Henrik Blom" userId="0f109d1c-0774-4568-aa5d-bb8ffaeb77b7" providerId="ADAL" clId="{5F293BFC-A0A2-4724-9BF0-28817B7CECA9}" dt="2020-12-16T17:27:08.586" v="2201" actId="20577"/>
          <ac:spMkLst>
            <pc:docMk/>
            <pc:sldMk cId="1346451934" sldId="267"/>
            <ac:spMk id="3" creationId="{0B327FEA-CD2E-4911-9E79-CC2E6AA4BA51}"/>
          </ac:spMkLst>
        </pc:spChg>
      </pc:sldChg>
      <pc:sldChg chg="modSp add">
        <pc:chgData name="Henrik Blom" userId="0f109d1c-0774-4568-aa5d-bb8ffaeb77b7" providerId="ADAL" clId="{5F293BFC-A0A2-4724-9BF0-28817B7CECA9}" dt="2020-12-16T17:27:48.051" v="2253" actId="20577"/>
        <pc:sldMkLst>
          <pc:docMk/>
          <pc:sldMk cId="1292945189" sldId="268"/>
        </pc:sldMkLst>
        <pc:spChg chg="mod">
          <ac:chgData name="Henrik Blom" userId="0f109d1c-0774-4568-aa5d-bb8ffaeb77b7" providerId="ADAL" clId="{5F293BFC-A0A2-4724-9BF0-28817B7CECA9}" dt="2020-12-15T21:39:12.207" v="78" actId="20577"/>
          <ac:spMkLst>
            <pc:docMk/>
            <pc:sldMk cId="1292945189" sldId="268"/>
            <ac:spMk id="2" creationId="{8E4EB4D0-45EF-4FF8-8E5D-1929BE2A7B08}"/>
          </ac:spMkLst>
        </pc:spChg>
        <pc:spChg chg="mod">
          <ac:chgData name="Henrik Blom" userId="0f109d1c-0774-4568-aa5d-bb8ffaeb77b7" providerId="ADAL" clId="{5F293BFC-A0A2-4724-9BF0-28817B7CECA9}" dt="2020-12-16T17:27:48.051" v="2253" actId="20577"/>
          <ac:spMkLst>
            <pc:docMk/>
            <pc:sldMk cId="1292945189" sldId="268"/>
            <ac:spMk id="3" creationId="{A408A1E8-29AD-41F4-961A-83D5C2545E27}"/>
          </ac:spMkLst>
        </pc:spChg>
      </pc:sldChg>
      <pc:sldChg chg="modSp add">
        <pc:chgData name="Henrik Blom" userId="0f109d1c-0774-4568-aa5d-bb8ffaeb77b7" providerId="ADAL" clId="{5F293BFC-A0A2-4724-9BF0-28817B7CECA9}" dt="2020-12-16T17:27:54.869" v="2263" actId="20577"/>
        <pc:sldMkLst>
          <pc:docMk/>
          <pc:sldMk cId="695306806" sldId="269"/>
        </pc:sldMkLst>
        <pc:spChg chg="mod">
          <ac:chgData name="Henrik Blom" userId="0f109d1c-0774-4568-aa5d-bb8ffaeb77b7" providerId="ADAL" clId="{5F293BFC-A0A2-4724-9BF0-28817B7CECA9}" dt="2020-12-16T17:27:54.869" v="2263" actId="20577"/>
          <ac:spMkLst>
            <pc:docMk/>
            <pc:sldMk cId="695306806" sldId="269"/>
            <ac:spMk id="2" creationId="{77E87AC7-87FB-4258-AEB6-8A4D6E9864C5}"/>
          </ac:spMkLst>
        </pc:spChg>
        <pc:spChg chg="mod">
          <ac:chgData name="Henrik Blom" userId="0f109d1c-0774-4568-aa5d-bb8ffaeb77b7" providerId="ADAL" clId="{5F293BFC-A0A2-4724-9BF0-28817B7CECA9}" dt="2020-12-16T17:27:38.090" v="2243" actId="20577"/>
          <ac:spMkLst>
            <pc:docMk/>
            <pc:sldMk cId="695306806" sldId="269"/>
            <ac:spMk id="3" creationId="{394D9795-B9FF-46C8-BDB2-69B174404038}"/>
          </ac:spMkLst>
        </pc:spChg>
      </pc:sldChg>
      <pc:sldChg chg="delSp modSp add">
        <pc:chgData name="Henrik Blom" userId="0f109d1c-0774-4568-aa5d-bb8ffaeb77b7" providerId="ADAL" clId="{5F293BFC-A0A2-4724-9BF0-28817B7CECA9}" dt="2020-12-16T17:25:19.625" v="2092" actId="14100"/>
        <pc:sldMkLst>
          <pc:docMk/>
          <pc:sldMk cId="2281228238" sldId="270"/>
        </pc:sldMkLst>
        <pc:spChg chg="mod">
          <ac:chgData name="Henrik Blom" userId="0f109d1c-0774-4568-aa5d-bb8ffaeb77b7" providerId="ADAL" clId="{5F293BFC-A0A2-4724-9BF0-28817B7CECA9}" dt="2020-12-16T17:16:02.827" v="1633" actId="20577"/>
          <ac:spMkLst>
            <pc:docMk/>
            <pc:sldMk cId="2281228238" sldId="270"/>
            <ac:spMk id="3" creationId="{B7BF1137-D805-4C5A-A8BE-5695C30370C0}"/>
          </ac:spMkLst>
        </pc:spChg>
        <pc:spChg chg="mod">
          <ac:chgData name="Henrik Blom" userId="0f109d1c-0774-4568-aa5d-bb8ffaeb77b7" providerId="ADAL" clId="{5F293BFC-A0A2-4724-9BF0-28817B7CECA9}" dt="2020-12-16T17:25:19.625" v="2092" actId="14100"/>
          <ac:spMkLst>
            <pc:docMk/>
            <pc:sldMk cId="2281228238" sldId="270"/>
            <ac:spMk id="4" creationId="{100C6A48-E5D1-4F85-9D4F-EB2C94C5D56A}"/>
          </ac:spMkLst>
        </pc:spChg>
        <pc:spChg chg="del">
          <ac:chgData name="Henrik Blom" userId="0f109d1c-0774-4568-aa5d-bb8ffaeb77b7" providerId="ADAL" clId="{5F293BFC-A0A2-4724-9BF0-28817B7CECA9}" dt="2020-12-16T17:15:56.528" v="1624" actId="478"/>
          <ac:spMkLst>
            <pc:docMk/>
            <pc:sldMk cId="2281228238" sldId="270"/>
            <ac:spMk id="12" creationId="{2C40BA38-2BD8-4E49-82E5-299EF9F95DF0}"/>
          </ac:spMkLst>
        </pc:spChg>
        <pc:cxnChg chg="del">
          <ac:chgData name="Henrik Blom" userId="0f109d1c-0774-4568-aa5d-bb8ffaeb77b7" providerId="ADAL" clId="{5F293BFC-A0A2-4724-9BF0-28817B7CECA9}" dt="2020-12-16T17:15:56.528" v="1624" actId="478"/>
          <ac:cxnSpMkLst>
            <pc:docMk/>
            <pc:sldMk cId="2281228238" sldId="270"/>
            <ac:cxnSpMk id="5" creationId="{5B2651E2-4682-4CEC-9093-BD30F0BED411}"/>
          </ac:cxnSpMkLst>
        </pc:cxnChg>
        <pc:cxnChg chg="del">
          <ac:chgData name="Henrik Blom" userId="0f109d1c-0774-4568-aa5d-bb8ffaeb77b7" providerId="ADAL" clId="{5F293BFC-A0A2-4724-9BF0-28817B7CECA9}" dt="2020-12-16T17:15:56.528" v="1624" actId="478"/>
          <ac:cxnSpMkLst>
            <pc:docMk/>
            <pc:sldMk cId="2281228238" sldId="270"/>
            <ac:cxnSpMk id="7" creationId="{AB1F3AD1-7381-4C91-B5CB-0419AABDB0F5}"/>
          </ac:cxnSpMkLst>
        </pc:cxnChg>
        <pc:cxnChg chg="del">
          <ac:chgData name="Henrik Blom" userId="0f109d1c-0774-4568-aa5d-bb8ffaeb77b7" providerId="ADAL" clId="{5F293BFC-A0A2-4724-9BF0-28817B7CECA9}" dt="2020-12-16T17:15:56.528" v="1624" actId="478"/>
          <ac:cxnSpMkLst>
            <pc:docMk/>
            <pc:sldMk cId="2281228238" sldId="270"/>
            <ac:cxnSpMk id="8" creationId="{5B75FA25-8F3C-4847-8F0D-9869C059D559}"/>
          </ac:cxnSpMkLst>
        </pc:cxnChg>
        <pc:cxnChg chg="del">
          <ac:chgData name="Henrik Blom" userId="0f109d1c-0774-4568-aa5d-bb8ffaeb77b7" providerId="ADAL" clId="{5F293BFC-A0A2-4724-9BF0-28817B7CECA9}" dt="2020-12-16T17:15:56.528" v="1624" actId="478"/>
          <ac:cxnSpMkLst>
            <pc:docMk/>
            <pc:sldMk cId="2281228238" sldId="270"/>
            <ac:cxnSpMk id="9" creationId="{9788B7A6-8865-432C-93FB-0E3029B36A87}"/>
          </ac:cxnSpMkLst>
        </pc:cxnChg>
        <pc:cxnChg chg="del">
          <ac:chgData name="Henrik Blom" userId="0f109d1c-0774-4568-aa5d-bb8ffaeb77b7" providerId="ADAL" clId="{5F293BFC-A0A2-4724-9BF0-28817B7CECA9}" dt="2020-12-16T17:15:56.528" v="1624" actId="478"/>
          <ac:cxnSpMkLst>
            <pc:docMk/>
            <pc:sldMk cId="2281228238" sldId="270"/>
            <ac:cxnSpMk id="10" creationId="{8DDDE721-43FD-4E79-A75A-77C321061B6F}"/>
          </ac:cxnSpMkLst>
        </pc:cxnChg>
        <pc:cxnChg chg="del">
          <ac:chgData name="Henrik Blom" userId="0f109d1c-0774-4568-aa5d-bb8ffaeb77b7" providerId="ADAL" clId="{5F293BFC-A0A2-4724-9BF0-28817B7CECA9}" dt="2020-12-16T17:15:56.528" v="1624" actId="478"/>
          <ac:cxnSpMkLst>
            <pc:docMk/>
            <pc:sldMk cId="2281228238" sldId="270"/>
            <ac:cxnSpMk id="11" creationId="{54ED715F-BFC1-4629-A14E-8FEA001DC08E}"/>
          </ac:cxnSpMkLst>
        </pc:cxnChg>
      </pc:sldChg>
    </pc:docChg>
  </pc:docChgLst>
  <pc:docChgLst>
    <pc:chgData name="Henrik Blom" userId="0f109d1c-0774-4568-aa5d-bb8ffaeb77b7" providerId="ADAL" clId="{376E9F6F-E102-434F-A2E4-698093E0690E}"/>
    <pc:docChg chg="undo custSel mod addSld delSld modSld sldOrd">
      <pc:chgData name="Henrik Blom" userId="0f109d1c-0774-4568-aa5d-bb8ffaeb77b7" providerId="ADAL" clId="{376E9F6F-E102-434F-A2E4-698093E0690E}" dt="2021-03-17T22:04:23.868" v="7863" actId="20577"/>
      <pc:docMkLst>
        <pc:docMk/>
      </pc:docMkLst>
      <pc:sldChg chg="add">
        <pc:chgData name="Henrik Blom" userId="0f109d1c-0774-4568-aa5d-bb8ffaeb77b7" providerId="ADAL" clId="{376E9F6F-E102-434F-A2E4-698093E0690E}" dt="2021-03-12T09:13:54.316" v="3554"/>
        <pc:sldMkLst>
          <pc:docMk/>
          <pc:sldMk cId="1083895623" sldId="257"/>
        </pc:sldMkLst>
      </pc:sldChg>
      <pc:sldChg chg="add">
        <pc:chgData name="Henrik Blom" userId="0f109d1c-0774-4568-aa5d-bb8ffaeb77b7" providerId="ADAL" clId="{376E9F6F-E102-434F-A2E4-698093E0690E}" dt="2021-03-12T09:13:54.316" v="3554"/>
        <pc:sldMkLst>
          <pc:docMk/>
          <pc:sldMk cId="2310000629" sldId="258"/>
        </pc:sldMkLst>
      </pc:sldChg>
      <pc:sldChg chg="addSp delSp modSp add mod ord">
        <pc:chgData name="Henrik Blom" userId="0f109d1c-0774-4568-aa5d-bb8ffaeb77b7" providerId="ADAL" clId="{376E9F6F-E102-434F-A2E4-698093E0690E}" dt="2021-03-14T16:50:50.214" v="3797"/>
        <pc:sldMkLst>
          <pc:docMk/>
          <pc:sldMk cId="685060614" sldId="260"/>
        </pc:sldMkLst>
        <pc:picChg chg="del">
          <ac:chgData name="Henrik Blom" userId="0f109d1c-0774-4568-aa5d-bb8ffaeb77b7" providerId="ADAL" clId="{376E9F6F-E102-434F-A2E4-698093E0690E}" dt="2021-03-13T21:15:17.437" v="3557" actId="478"/>
          <ac:picMkLst>
            <pc:docMk/>
            <pc:sldMk cId="685060614" sldId="260"/>
            <ac:picMk id="4" creationId="{00000000-0000-0000-0000-000000000000}"/>
          </ac:picMkLst>
        </pc:picChg>
        <pc:picChg chg="add mod">
          <ac:chgData name="Henrik Blom" userId="0f109d1c-0774-4568-aa5d-bb8ffaeb77b7" providerId="ADAL" clId="{376E9F6F-E102-434F-A2E4-698093E0690E}" dt="2021-03-13T21:15:22.950" v="3558"/>
          <ac:picMkLst>
            <pc:docMk/>
            <pc:sldMk cId="685060614" sldId="260"/>
            <ac:picMk id="5" creationId="{9B82B77D-B9A5-4FBE-9FA4-B432C2154DB8}"/>
          </ac:picMkLst>
        </pc:picChg>
      </pc:sldChg>
      <pc:sldChg chg="del">
        <pc:chgData name="Henrik Blom" userId="0f109d1c-0774-4568-aa5d-bb8ffaeb77b7" providerId="ADAL" clId="{376E9F6F-E102-434F-A2E4-698093E0690E}" dt="2021-03-14T16:54:47.530" v="3965" actId="47"/>
        <pc:sldMkLst>
          <pc:docMk/>
          <pc:sldMk cId="3210931988" sldId="261"/>
        </pc:sldMkLst>
      </pc:sldChg>
      <pc:sldChg chg="del">
        <pc:chgData name="Henrik Blom" userId="0f109d1c-0774-4568-aa5d-bb8ffaeb77b7" providerId="ADAL" clId="{376E9F6F-E102-434F-A2E4-698093E0690E}" dt="2021-03-14T16:54:52.300" v="3966" actId="47"/>
        <pc:sldMkLst>
          <pc:docMk/>
          <pc:sldMk cId="195773620" sldId="264"/>
        </pc:sldMkLst>
      </pc:sldChg>
      <pc:sldChg chg="del">
        <pc:chgData name="Henrik Blom" userId="0f109d1c-0774-4568-aa5d-bb8ffaeb77b7" providerId="ADAL" clId="{376E9F6F-E102-434F-A2E4-698093E0690E}" dt="2021-03-14T16:54:47.530" v="3965" actId="47"/>
        <pc:sldMkLst>
          <pc:docMk/>
          <pc:sldMk cId="543454433" sldId="265"/>
        </pc:sldMkLst>
      </pc:sldChg>
      <pc:sldChg chg="del">
        <pc:chgData name="Henrik Blom" userId="0f109d1c-0774-4568-aa5d-bb8ffaeb77b7" providerId="ADAL" clId="{376E9F6F-E102-434F-A2E4-698093E0690E}" dt="2021-03-14T16:54:47.530" v="3965" actId="47"/>
        <pc:sldMkLst>
          <pc:docMk/>
          <pc:sldMk cId="2293655214" sldId="266"/>
        </pc:sldMkLst>
      </pc:sldChg>
      <pc:sldChg chg="add">
        <pc:chgData name="Henrik Blom" userId="0f109d1c-0774-4568-aa5d-bb8ffaeb77b7" providerId="ADAL" clId="{376E9F6F-E102-434F-A2E4-698093E0690E}" dt="2021-03-14T16:52:49.023" v="3872"/>
        <pc:sldMkLst>
          <pc:docMk/>
          <pc:sldMk cId="0" sldId="267"/>
        </pc:sldMkLst>
      </pc:sldChg>
      <pc:sldChg chg="del">
        <pc:chgData name="Henrik Blom" userId="0f109d1c-0774-4568-aa5d-bb8ffaeb77b7" providerId="ADAL" clId="{376E9F6F-E102-434F-A2E4-698093E0690E}" dt="2021-03-08T17:25:25.510" v="2263" actId="47"/>
        <pc:sldMkLst>
          <pc:docMk/>
          <pc:sldMk cId="1346451934" sldId="267"/>
        </pc:sldMkLst>
      </pc:sldChg>
      <pc:sldChg chg="add">
        <pc:chgData name="Henrik Blom" userId="0f109d1c-0774-4568-aa5d-bb8ffaeb77b7" providerId="ADAL" clId="{376E9F6F-E102-434F-A2E4-698093E0690E}" dt="2021-03-14T16:52:49.023" v="3872"/>
        <pc:sldMkLst>
          <pc:docMk/>
          <pc:sldMk cId="1310378206" sldId="268"/>
        </pc:sldMkLst>
      </pc:sldChg>
      <pc:sldChg chg="del">
        <pc:chgData name="Henrik Blom" userId="0f109d1c-0774-4568-aa5d-bb8ffaeb77b7" providerId="ADAL" clId="{376E9F6F-E102-434F-A2E4-698093E0690E}" dt="2021-03-06T20:40:34.188" v="744" actId="2696"/>
        <pc:sldMkLst>
          <pc:docMk/>
          <pc:sldMk cId="695306806" sldId="269"/>
        </pc:sldMkLst>
      </pc:sldChg>
      <pc:sldChg chg="addSp delSp modSp add mod setBg delDesignElem">
        <pc:chgData name="Henrik Blom" userId="0f109d1c-0774-4568-aa5d-bb8ffaeb77b7" providerId="ADAL" clId="{376E9F6F-E102-434F-A2E4-698093E0690E}" dt="2021-03-06T20:41:09.042" v="750" actId="26606"/>
        <pc:sldMkLst>
          <pc:docMk/>
          <pc:sldMk cId="3343719362" sldId="269"/>
        </pc:sldMkLst>
        <pc:spChg chg="mod">
          <ac:chgData name="Henrik Blom" userId="0f109d1c-0774-4568-aa5d-bb8ffaeb77b7" providerId="ADAL" clId="{376E9F6F-E102-434F-A2E4-698093E0690E}" dt="2021-03-06T20:41:09.042" v="750" actId="26606"/>
          <ac:spMkLst>
            <pc:docMk/>
            <pc:sldMk cId="3343719362" sldId="269"/>
            <ac:spMk id="2" creationId="{77E87AC7-87FB-4258-AEB6-8A4D6E9864C5}"/>
          </ac:spMkLst>
        </pc:spChg>
        <pc:spChg chg="mod">
          <ac:chgData name="Henrik Blom" userId="0f109d1c-0774-4568-aa5d-bb8ffaeb77b7" providerId="ADAL" clId="{376E9F6F-E102-434F-A2E4-698093E0690E}" dt="2021-03-06T20:41:09.042" v="750" actId="26606"/>
          <ac:spMkLst>
            <pc:docMk/>
            <pc:sldMk cId="3343719362" sldId="269"/>
            <ac:spMk id="3" creationId="{394D9795-B9FF-46C8-BDB2-69B174404038}"/>
          </ac:spMkLst>
        </pc:spChg>
        <pc:spChg chg="add del">
          <ac:chgData name="Henrik Blom" userId="0f109d1c-0774-4568-aa5d-bb8ffaeb77b7" providerId="ADAL" clId="{376E9F6F-E102-434F-A2E4-698093E0690E}" dt="2021-03-06T20:41:09.017" v="749" actId="26606"/>
          <ac:spMkLst>
            <pc:docMk/>
            <pc:sldMk cId="3343719362" sldId="269"/>
            <ac:spMk id="5" creationId="{09588DA8-065E-4F6F-8EFD-43104AB2E0CF}"/>
          </ac:spMkLst>
        </pc:spChg>
        <pc:spChg chg="add del">
          <ac:chgData name="Henrik Blom" userId="0f109d1c-0774-4568-aa5d-bb8ffaeb77b7" providerId="ADAL" clId="{376E9F6F-E102-434F-A2E4-698093E0690E}" dt="2021-03-06T20:41:09.017" v="749" actId="26606"/>
          <ac:spMkLst>
            <pc:docMk/>
            <pc:sldMk cId="3343719362" sldId="269"/>
            <ac:spMk id="6" creationId="{C4285719-470E-454C-AF62-8323075F1F5B}"/>
          </ac:spMkLst>
        </pc:spChg>
        <pc:spChg chg="add del">
          <ac:chgData name="Henrik Blom" userId="0f109d1c-0774-4568-aa5d-bb8ffaeb77b7" providerId="ADAL" clId="{376E9F6F-E102-434F-A2E4-698093E0690E}" dt="2021-03-06T20:41:09.017" v="749" actId="26606"/>
          <ac:spMkLst>
            <pc:docMk/>
            <pc:sldMk cId="3343719362" sldId="269"/>
            <ac:spMk id="7" creationId="{CD9FE4EF-C4D8-49A0-B2FF-81D8DB7D8A24}"/>
          </ac:spMkLst>
        </pc:spChg>
        <pc:spChg chg="del">
          <ac:chgData name="Henrik Blom" userId="0f109d1c-0774-4568-aa5d-bb8ffaeb77b7" providerId="ADAL" clId="{376E9F6F-E102-434F-A2E4-698093E0690E}" dt="2021-03-06T20:40:43.056" v="746"/>
          <ac:spMkLst>
            <pc:docMk/>
            <pc:sldMk cId="3343719362" sldId="269"/>
            <ac:spMk id="8" creationId="{3B854194-185D-494D-905C-7C7CB2E30F6E}"/>
          </ac:spMkLst>
        </pc:spChg>
        <pc:spChg chg="del">
          <ac:chgData name="Henrik Blom" userId="0f109d1c-0774-4568-aa5d-bb8ffaeb77b7" providerId="ADAL" clId="{376E9F6F-E102-434F-A2E4-698093E0690E}" dt="2021-03-06T20:40:43.056" v="746"/>
          <ac:spMkLst>
            <pc:docMk/>
            <pc:sldMk cId="3343719362" sldId="269"/>
            <ac:spMk id="10" creationId="{B4F5FA0D-0104-4987-8241-EFF7C85B88DE}"/>
          </ac:spMkLst>
        </pc:spChg>
        <pc:spChg chg="add del">
          <ac:chgData name="Henrik Blom" userId="0f109d1c-0774-4568-aa5d-bb8ffaeb77b7" providerId="ADAL" clId="{376E9F6F-E102-434F-A2E4-698093E0690E}" dt="2021-03-06T20:41:09.017" v="749" actId="26606"/>
          <ac:spMkLst>
            <pc:docMk/>
            <pc:sldMk cId="3343719362" sldId="269"/>
            <ac:spMk id="14" creationId="{4300840D-0A0B-4512-BACA-B439D5B9C57C}"/>
          </ac:spMkLst>
        </pc:spChg>
        <pc:spChg chg="add del">
          <ac:chgData name="Henrik Blom" userId="0f109d1c-0774-4568-aa5d-bb8ffaeb77b7" providerId="ADAL" clId="{376E9F6F-E102-434F-A2E4-698093E0690E}" dt="2021-03-06T20:41:09.017" v="749" actId="26606"/>
          <ac:spMkLst>
            <pc:docMk/>
            <pc:sldMk cId="3343719362" sldId="269"/>
            <ac:spMk id="16" creationId="{D2B78728-A580-49A7-84F9-6EF6F583ADE0}"/>
          </ac:spMkLst>
        </pc:spChg>
        <pc:spChg chg="add del">
          <ac:chgData name="Henrik Blom" userId="0f109d1c-0774-4568-aa5d-bb8ffaeb77b7" providerId="ADAL" clId="{376E9F6F-E102-434F-A2E4-698093E0690E}" dt="2021-03-06T20:41:09.017" v="749" actId="26606"/>
          <ac:spMkLst>
            <pc:docMk/>
            <pc:sldMk cId="3343719362" sldId="269"/>
            <ac:spMk id="18" creationId="{38FAA1A1-D861-433F-88FA-1E9D6FD31D11}"/>
          </ac:spMkLst>
        </pc:spChg>
        <pc:spChg chg="add del">
          <ac:chgData name="Henrik Blom" userId="0f109d1c-0774-4568-aa5d-bb8ffaeb77b7" providerId="ADAL" clId="{376E9F6F-E102-434F-A2E4-698093E0690E}" dt="2021-03-06T20:41:09.017" v="749" actId="26606"/>
          <ac:spMkLst>
            <pc:docMk/>
            <pc:sldMk cId="3343719362" sldId="269"/>
            <ac:spMk id="20" creationId="{8D71EDA1-87BF-4D5D-AB79-F346FD19278A}"/>
          </ac:spMkLst>
        </pc:spChg>
        <pc:spChg chg="add">
          <ac:chgData name="Henrik Blom" userId="0f109d1c-0774-4568-aa5d-bb8ffaeb77b7" providerId="ADAL" clId="{376E9F6F-E102-434F-A2E4-698093E0690E}" dt="2021-03-06T20:41:09.042" v="750" actId="26606"/>
          <ac:spMkLst>
            <pc:docMk/>
            <pc:sldMk cId="3343719362" sldId="269"/>
            <ac:spMk id="22" creationId="{1B15ED52-F352-441B-82BF-E0EA34836D08}"/>
          </ac:spMkLst>
        </pc:spChg>
        <pc:spChg chg="add">
          <ac:chgData name="Henrik Blom" userId="0f109d1c-0774-4568-aa5d-bb8ffaeb77b7" providerId="ADAL" clId="{376E9F6F-E102-434F-A2E4-698093E0690E}" dt="2021-03-06T20:41:09.042" v="750" actId="26606"/>
          <ac:spMkLst>
            <pc:docMk/>
            <pc:sldMk cId="3343719362" sldId="269"/>
            <ac:spMk id="23" creationId="{3B2E3793-BFE6-45A2-9B7B-E18844431C99}"/>
          </ac:spMkLst>
        </pc:spChg>
        <pc:spChg chg="add">
          <ac:chgData name="Henrik Blom" userId="0f109d1c-0774-4568-aa5d-bb8ffaeb77b7" providerId="ADAL" clId="{376E9F6F-E102-434F-A2E4-698093E0690E}" dt="2021-03-06T20:41:09.042" v="750" actId="26606"/>
          <ac:spMkLst>
            <pc:docMk/>
            <pc:sldMk cId="3343719362" sldId="269"/>
            <ac:spMk id="24" creationId="{BC4C4868-CB8F-4AF9-9CDB-8108F2C19B67}"/>
          </ac:spMkLst>
        </pc:spChg>
        <pc:spChg chg="add">
          <ac:chgData name="Henrik Blom" userId="0f109d1c-0774-4568-aa5d-bb8ffaeb77b7" providerId="ADAL" clId="{376E9F6F-E102-434F-A2E4-698093E0690E}" dt="2021-03-06T20:41:09.042" v="750" actId="26606"/>
          <ac:spMkLst>
            <pc:docMk/>
            <pc:sldMk cId="3343719362" sldId="269"/>
            <ac:spMk id="25" creationId="{375E0459-6403-40CD-989D-56A4407CA12E}"/>
          </ac:spMkLst>
        </pc:spChg>
        <pc:spChg chg="add">
          <ac:chgData name="Henrik Blom" userId="0f109d1c-0774-4568-aa5d-bb8ffaeb77b7" providerId="ADAL" clId="{376E9F6F-E102-434F-A2E4-698093E0690E}" dt="2021-03-06T20:41:09.042" v="750" actId="26606"/>
          <ac:spMkLst>
            <pc:docMk/>
            <pc:sldMk cId="3343719362" sldId="269"/>
            <ac:spMk id="26" creationId="{53E5B1A8-3AC9-4BD1-9BBC-78CA94F2D1BA}"/>
          </ac:spMkLst>
        </pc:spChg>
        <pc:picChg chg="del">
          <ac:chgData name="Henrik Blom" userId="0f109d1c-0774-4568-aa5d-bb8ffaeb77b7" providerId="ADAL" clId="{376E9F6F-E102-434F-A2E4-698093E0690E}" dt="2021-03-06T20:40:43.056" v="746"/>
          <ac:picMkLst>
            <pc:docMk/>
            <pc:sldMk cId="3343719362" sldId="269"/>
            <ac:picMk id="12" creationId="{2897127E-6CEF-446C-BE87-93B7C46E49D1}"/>
          </ac:picMkLst>
        </pc:picChg>
      </pc:sldChg>
      <pc:sldChg chg="add">
        <pc:chgData name="Henrik Blom" userId="0f109d1c-0774-4568-aa5d-bb8ffaeb77b7" providerId="ADAL" clId="{376E9F6F-E102-434F-A2E4-698093E0690E}" dt="2021-03-14T16:52:49.023" v="3872"/>
        <pc:sldMkLst>
          <pc:docMk/>
          <pc:sldMk cId="3197222961" sldId="270"/>
        </pc:sldMkLst>
      </pc:sldChg>
      <pc:sldChg chg="del">
        <pc:chgData name="Henrik Blom" userId="0f109d1c-0774-4568-aa5d-bb8ffaeb77b7" providerId="ADAL" clId="{376E9F6F-E102-434F-A2E4-698093E0690E}" dt="2021-03-14T16:55:34.603" v="4009" actId="47"/>
        <pc:sldMkLst>
          <pc:docMk/>
          <pc:sldMk cId="1395009375" sldId="271"/>
        </pc:sldMkLst>
      </pc:sldChg>
      <pc:sldChg chg="del">
        <pc:chgData name="Henrik Blom" userId="0f109d1c-0774-4568-aa5d-bb8ffaeb77b7" providerId="ADAL" clId="{376E9F6F-E102-434F-A2E4-698093E0690E}" dt="2021-03-14T16:55:34.603" v="4009" actId="47"/>
        <pc:sldMkLst>
          <pc:docMk/>
          <pc:sldMk cId="3971191566" sldId="273"/>
        </pc:sldMkLst>
      </pc:sldChg>
      <pc:sldChg chg="del">
        <pc:chgData name="Henrik Blom" userId="0f109d1c-0774-4568-aa5d-bb8ffaeb77b7" providerId="ADAL" clId="{376E9F6F-E102-434F-A2E4-698093E0690E}" dt="2021-03-14T16:55:34.603" v="4009" actId="47"/>
        <pc:sldMkLst>
          <pc:docMk/>
          <pc:sldMk cId="825997354" sldId="274"/>
        </pc:sldMkLst>
      </pc:sldChg>
      <pc:sldChg chg="del">
        <pc:chgData name="Henrik Blom" userId="0f109d1c-0774-4568-aa5d-bb8ffaeb77b7" providerId="ADAL" clId="{376E9F6F-E102-434F-A2E4-698093E0690E}" dt="2021-03-14T16:55:34.603" v="4009" actId="47"/>
        <pc:sldMkLst>
          <pc:docMk/>
          <pc:sldMk cId="690045228" sldId="275"/>
        </pc:sldMkLst>
      </pc:sldChg>
      <pc:sldChg chg="del">
        <pc:chgData name="Henrik Blom" userId="0f109d1c-0774-4568-aa5d-bb8ffaeb77b7" providerId="ADAL" clId="{376E9F6F-E102-434F-A2E4-698093E0690E}" dt="2021-03-06T20:33:18.759" v="284" actId="2696"/>
        <pc:sldMkLst>
          <pc:docMk/>
          <pc:sldMk cId="3273184591" sldId="278"/>
        </pc:sldMkLst>
      </pc:sldChg>
      <pc:sldChg chg="addSp delSp modSp add mod">
        <pc:chgData name="Henrik Blom" userId="0f109d1c-0774-4568-aa5d-bb8ffaeb77b7" providerId="ADAL" clId="{376E9F6F-E102-434F-A2E4-698093E0690E}" dt="2021-03-14T16:56:22.719" v="4016" actId="478"/>
        <pc:sldMkLst>
          <pc:docMk/>
          <pc:sldMk cId="3574823542" sldId="278"/>
        </pc:sldMkLst>
        <pc:spChg chg="add del">
          <ac:chgData name="Henrik Blom" userId="0f109d1c-0774-4568-aa5d-bb8ffaeb77b7" providerId="ADAL" clId="{376E9F6F-E102-434F-A2E4-698093E0690E}" dt="2021-03-14T16:56:22.719" v="4016" actId="478"/>
          <ac:spMkLst>
            <pc:docMk/>
            <pc:sldMk cId="3574823542" sldId="278"/>
            <ac:spMk id="38" creationId="{24014DFF-74D3-4A87-9AFA-76D66C951AAA}"/>
          </ac:spMkLst>
        </pc:spChg>
        <pc:spChg chg="mod">
          <ac:chgData name="Henrik Blom" userId="0f109d1c-0774-4568-aa5d-bb8ffaeb77b7" providerId="ADAL" clId="{376E9F6F-E102-434F-A2E4-698093E0690E}" dt="2021-03-14T16:56:22.047" v="4015" actId="1038"/>
          <ac:spMkLst>
            <pc:docMk/>
            <pc:sldMk cId="3574823542" sldId="278"/>
            <ac:spMk id="59" creationId="{89966059-EC99-4F5A-BD56-6644507BA351}"/>
          </ac:spMkLst>
        </pc:spChg>
      </pc:sldChg>
      <pc:sldChg chg="del">
        <pc:chgData name="Henrik Blom" userId="0f109d1c-0774-4568-aa5d-bb8ffaeb77b7" providerId="ADAL" clId="{376E9F6F-E102-434F-A2E4-698093E0690E}" dt="2021-03-14T16:55:34.603" v="4009" actId="47"/>
        <pc:sldMkLst>
          <pc:docMk/>
          <pc:sldMk cId="3723098303" sldId="279"/>
        </pc:sldMkLst>
      </pc:sldChg>
      <pc:sldChg chg="del">
        <pc:chgData name="Henrik Blom" userId="0f109d1c-0774-4568-aa5d-bb8ffaeb77b7" providerId="ADAL" clId="{376E9F6F-E102-434F-A2E4-698093E0690E}" dt="2021-03-14T16:55:40.672" v="4010" actId="47"/>
        <pc:sldMkLst>
          <pc:docMk/>
          <pc:sldMk cId="3161136411" sldId="280"/>
        </pc:sldMkLst>
      </pc:sldChg>
      <pc:sldChg chg="del">
        <pc:chgData name="Henrik Blom" userId="0f109d1c-0774-4568-aa5d-bb8ffaeb77b7" providerId="ADAL" clId="{376E9F6F-E102-434F-A2E4-698093E0690E}" dt="2021-03-14T16:55:40.672" v="4010" actId="47"/>
        <pc:sldMkLst>
          <pc:docMk/>
          <pc:sldMk cId="3744006732" sldId="283"/>
        </pc:sldMkLst>
      </pc:sldChg>
      <pc:sldChg chg="del">
        <pc:chgData name="Henrik Blom" userId="0f109d1c-0774-4568-aa5d-bb8ffaeb77b7" providerId="ADAL" clId="{376E9F6F-E102-434F-A2E4-698093E0690E}" dt="2021-03-14T16:55:40.672" v="4010" actId="47"/>
        <pc:sldMkLst>
          <pc:docMk/>
          <pc:sldMk cId="2869650016" sldId="284"/>
        </pc:sldMkLst>
      </pc:sldChg>
      <pc:sldChg chg="modSp del mod">
        <pc:chgData name="Henrik Blom" userId="0f109d1c-0774-4568-aa5d-bb8ffaeb77b7" providerId="ADAL" clId="{376E9F6F-E102-434F-A2E4-698093E0690E}" dt="2021-03-14T16:54:47.530" v="3965" actId="47"/>
        <pc:sldMkLst>
          <pc:docMk/>
          <pc:sldMk cId="3646365560" sldId="286"/>
        </pc:sldMkLst>
        <pc:graphicFrameChg chg="mod modGraphic">
          <ac:chgData name="Henrik Blom" userId="0f109d1c-0774-4568-aa5d-bb8ffaeb77b7" providerId="ADAL" clId="{376E9F6F-E102-434F-A2E4-698093E0690E}" dt="2021-03-07T11:24:27.290" v="1577" actId="20577"/>
          <ac:graphicFrameMkLst>
            <pc:docMk/>
            <pc:sldMk cId="3646365560" sldId="286"/>
            <ac:graphicFrameMk id="3" creationId="{F0519AAD-5166-4F03-9250-252318725508}"/>
          </ac:graphicFrameMkLst>
        </pc:graphicFrameChg>
      </pc:sldChg>
      <pc:sldChg chg="del">
        <pc:chgData name="Henrik Blom" userId="0f109d1c-0774-4568-aa5d-bb8ffaeb77b7" providerId="ADAL" clId="{376E9F6F-E102-434F-A2E4-698093E0690E}" dt="2021-03-14T16:54:47.530" v="3965" actId="47"/>
        <pc:sldMkLst>
          <pc:docMk/>
          <pc:sldMk cId="110608573" sldId="287"/>
        </pc:sldMkLst>
      </pc:sldChg>
      <pc:sldChg chg="del">
        <pc:chgData name="Henrik Blom" userId="0f109d1c-0774-4568-aa5d-bb8ffaeb77b7" providerId="ADAL" clId="{376E9F6F-E102-434F-A2E4-698093E0690E}" dt="2021-03-14T16:54:47.530" v="3965" actId="47"/>
        <pc:sldMkLst>
          <pc:docMk/>
          <pc:sldMk cId="3060696485" sldId="289"/>
        </pc:sldMkLst>
      </pc:sldChg>
      <pc:sldChg chg="del">
        <pc:chgData name="Henrik Blom" userId="0f109d1c-0774-4568-aa5d-bb8ffaeb77b7" providerId="ADAL" clId="{376E9F6F-E102-434F-A2E4-698093E0690E}" dt="2021-03-14T16:54:47.530" v="3965" actId="47"/>
        <pc:sldMkLst>
          <pc:docMk/>
          <pc:sldMk cId="31240672" sldId="290"/>
        </pc:sldMkLst>
      </pc:sldChg>
      <pc:sldChg chg="addSp modSp mod ord">
        <pc:chgData name="Henrik Blom" userId="0f109d1c-0774-4568-aa5d-bb8ffaeb77b7" providerId="ADAL" clId="{376E9F6F-E102-434F-A2E4-698093E0690E}" dt="2021-03-14T17:03:05.893" v="4027" actId="6549"/>
        <pc:sldMkLst>
          <pc:docMk/>
          <pc:sldMk cId="542170548" sldId="291"/>
        </pc:sldMkLst>
        <pc:spChg chg="mod">
          <ac:chgData name="Henrik Blom" userId="0f109d1c-0774-4568-aa5d-bb8ffaeb77b7" providerId="ADAL" clId="{376E9F6F-E102-434F-A2E4-698093E0690E}" dt="2021-03-06T20:35:24.895" v="449" actId="20577"/>
          <ac:spMkLst>
            <pc:docMk/>
            <pc:sldMk cId="542170548" sldId="291"/>
            <ac:spMk id="2" creationId="{77E87AC7-87FB-4258-AEB6-8A4D6E9864C5}"/>
          </ac:spMkLst>
        </pc:spChg>
        <pc:spChg chg="add mod">
          <ac:chgData name="Henrik Blom" userId="0f109d1c-0774-4568-aa5d-bb8ffaeb77b7" providerId="ADAL" clId="{376E9F6F-E102-434F-A2E4-698093E0690E}" dt="2021-03-12T09:00:56.464" v="2890" actId="1035"/>
          <ac:spMkLst>
            <pc:docMk/>
            <pc:sldMk cId="542170548" sldId="291"/>
            <ac:spMk id="6" creationId="{80CF1A9B-F137-4761-A9C0-7367124CA5A1}"/>
          </ac:spMkLst>
        </pc:spChg>
        <pc:spChg chg="add mod">
          <ac:chgData name="Henrik Blom" userId="0f109d1c-0774-4568-aa5d-bb8ffaeb77b7" providerId="ADAL" clId="{376E9F6F-E102-434F-A2E4-698093E0690E}" dt="2021-03-14T17:03:05.893" v="4027" actId="6549"/>
          <ac:spMkLst>
            <pc:docMk/>
            <pc:sldMk cId="542170548" sldId="291"/>
            <ac:spMk id="7" creationId="{49C30C9C-DDEF-4B9F-8FD1-52034BD05FD1}"/>
          </ac:spMkLst>
        </pc:spChg>
      </pc:sldChg>
      <pc:sldChg chg="del">
        <pc:chgData name="Henrik Blom" userId="0f109d1c-0774-4568-aa5d-bb8ffaeb77b7" providerId="ADAL" clId="{376E9F6F-E102-434F-A2E4-698093E0690E}" dt="2021-03-08T17:25:28.692" v="2264" actId="47"/>
        <pc:sldMkLst>
          <pc:docMk/>
          <pc:sldMk cId="2270428194" sldId="292"/>
        </pc:sldMkLst>
      </pc:sldChg>
      <pc:sldChg chg="modSp del mod">
        <pc:chgData name="Henrik Blom" userId="0f109d1c-0774-4568-aa5d-bb8ffaeb77b7" providerId="ADAL" clId="{376E9F6F-E102-434F-A2E4-698093E0690E}" dt="2021-03-08T17:25:32.225" v="2265" actId="47"/>
        <pc:sldMkLst>
          <pc:docMk/>
          <pc:sldMk cId="3300254689" sldId="293"/>
        </pc:sldMkLst>
        <pc:spChg chg="mod">
          <ac:chgData name="Henrik Blom" userId="0f109d1c-0774-4568-aa5d-bb8ffaeb77b7" providerId="ADAL" clId="{376E9F6F-E102-434F-A2E4-698093E0690E}" dt="2021-03-07T11:23:30.993" v="1564" actId="20577"/>
          <ac:spMkLst>
            <pc:docMk/>
            <pc:sldMk cId="3300254689" sldId="293"/>
            <ac:spMk id="2" creationId="{77E87AC7-87FB-4258-AEB6-8A4D6E9864C5}"/>
          </ac:spMkLst>
        </pc:spChg>
      </pc:sldChg>
      <pc:sldChg chg="del">
        <pc:chgData name="Henrik Blom" userId="0f109d1c-0774-4568-aa5d-bb8ffaeb77b7" providerId="ADAL" clId="{376E9F6F-E102-434F-A2E4-698093E0690E}" dt="2021-03-08T17:25:34.687" v="2266" actId="47"/>
        <pc:sldMkLst>
          <pc:docMk/>
          <pc:sldMk cId="344180429" sldId="294"/>
        </pc:sldMkLst>
      </pc:sldChg>
      <pc:sldChg chg="del">
        <pc:chgData name="Henrik Blom" userId="0f109d1c-0774-4568-aa5d-bb8ffaeb77b7" providerId="ADAL" clId="{376E9F6F-E102-434F-A2E4-698093E0690E}" dt="2021-03-06T20:35:04.194" v="426" actId="2696"/>
        <pc:sldMkLst>
          <pc:docMk/>
          <pc:sldMk cId="2136199395" sldId="295"/>
        </pc:sldMkLst>
      </pc:sldChg>
      <pc:sldChg chg="add">
        <pc:chgData name="Henrik Blom" userId="0f109d1c-0774-4568-aa5d-bb8ffaeb77b7" providerId="ADAL" clId="{376E9F6F-E102-434F-A2E4-698093E0690E}" dt="2021-03-06T20:35:08.487" v="427"/>
        <pc:sldMkLst>
          <pc:docMk/>
          <pc:sldMk cId="3932738755" sldId="295"/>
        </pc:sldMkLst>
      </pc:sldChg>
      <pc:sldChg chg="del">
        <pc:chgData name="Henrik Blom" userId="0f109d1c-0774-4568-aa5d-bb8ffaeb77b7" providerId="ADAL" clId="{376E9F6F-E102-434F-A2E4-698093E0690E}" dt="2021-03-06T20:35:04.194" v="426" actId="2696"/>
        <pc:sldMkLst>
          <pc:docMk/>
          <pc:sldMk cId="2114015181" sldId="296"/>
        </pc:sldMkLst>
      </pc:sldChg>
      <pc:sldChg chg="add">
        <pc:chgData name="Henrik Blom" userId="0f109d1c-0774-4568-aa5d-bb8ffaeb77b7" providerId="ADAL" clId="{376E9F6F-E102-434F-A2E4-698093E0690E}" dt="2021-03-06T20:35:08.487" v="427"/>
        <pc:sldMkLst>
          <pc:docMk/>
          <pc:sldMk cId="2233229027" sldId="296"/>
        </pc:sldMkLst>
      </pc:sldChg>
      <pc:sldChg chg="del">
        <pc:chgData name="Henrik Blom" userId="0f109d1c-0774-4568-aa5d-bb8ffaeb77b7" providerId="ADAL" clId="{376E9F6F-E102-434F-A2E4-698093E0690E}" dt="2021-03-06T20:35:04.194" v="426" actId="2696"/>
        <pc:sldMkLst>
          <pc:docMk/>
          <pc:sldMk cId="2462401316" sldId="297"/>
        </pc:sldMkLst>
      </pc:sldChg>
      <pc:sldChg chg="add">
        <pc:chgData name="Henrik Blom" userId="0f109d1c-0774-4568-aa5d-bb8ffaeb77b7" providerId="ADAL" clId="{376E9F6F-E102-434F-A2E4-698093E0690E}" dt="2021-03-06T20:35:08.487" v="427"/>
        <pc:sldMkLst>
          <pc:docMk/>
          <pc:sldMk cId="3017111187" sldId="297"/>
        </pc:sldMkLst>
      </pc:sldChg>
      <pc:sldChg chg="del">
        <pc:chgData name="Henrik Blom" userId="0f109d1c-0774-4568-aa5d-bb8ffaeb77b7" providerId="ADAL" clId="{376E9F6F-E102-434F-A2E4-698093E0690E}" dt="2021-03-14T16:54:47.530" v="3965" actId="47"/>
        <pc:sldMkLst>
          <pc:docMk/>
          <pc:sldMk cId="3684790623" sldId="298"/>
        </pc:sldMkLst>
      </pc:sldChg>
      <pc:sldChg chg="addSp delSp modSp add mod modNotesTx">
        <pc:chgData name="Henrik Blom" userId="0f109d1c-0774-4568-aa5d-bb8ffaeb77b7" providerId="ADAL" clId="{376E9F6F-E102-434F-A2E4-698093E0690E}" dt="2021-03-14T16:46:36.280" v="3696" actId="1035"/>
        <pc:sldMkLst>
          <pc:docMk/>
          <pc:sldMk cId="2041296996" sldId="299"/>
        </pc:sldMkLst>
        <pc:spChg chg="mod">
          <ac:chgData name="Henrik Blom" userId="0f109d1c-0774-4568-aa5d-bb8ffaeb77b7" providerId="ADAL" clId="{376E9F6F-E102-434F-A2E4-698093E0690E}" dt="2021-03-14T16:46:16.494" v="3670" actId="20577"/>
          <ac:spMkLst>
            <pc:docMk/>
            <pc:sldMk cId="2041296996" sldId="299"/>
            <ac:spMk id="2" creationId="{FF7C7765-0157-430E-9541-156AD6E6DBE7}"/>
          </ac:spMkLst>
        </pc:spChg>
        <pc:spChg chg="add mod">
          <ac:chgData name="Henrik Blom" userId="0f109d1c-0774-4568-aa5d-bb8ffaeb77b7" providerId="ADAL" clId="{376E9F6F-E102-434F-A2E4-698093E0690E}" dt="2021-03-14T16:46:36.280" v="3696" actId="1035"/>
          <ac:spMkLst>
            <pc:docMk/>
            <pc:sldMk cId="2041296996" sldId="299"/>
            <ac:spMk id="16" creationId="{76DA17B2-10DE-4E92-ACD7-DB3FF0636705}"/>
          </ac:spMkLst>
        </pc:spChg>
        <pc:spChg chg="add mod">
          <ac:chgData name="Henrik Blom" userId="0f109d1c-0774-4568-aa5d-bb8ffaeb77b7" providerId="ADAL" clId="{376E9F6F-E102-434F-A2E4-698093E0690E}" dt="2021-03-14T16:46:36.280" v="3696" actId="1035"/>
          <ac:spMkLst>
            <pc:docMk/>
            <pc:sldMk cId="2041296996" sldId="299"/>
            <ac:spMk id="17" creationId="{31D4FA9E-F2E0-4315-89B5-8D9C1B5D7F16}"/>
          </ac:spMkLst>
        </pc:spChg>
        <pc:spChg chg="add mod">
          <ac:chgData name="Henrik Blom" userId="0f109d1c-0774-4568-aa5d-bb8ffaeb77b7" providerId="ADAL" clId="{376E9F6F-E102-434F-A2E4-698093E0690E}" dt="2021-03-14T16:46:36.280" v="3696" actId="1035"/>
          <ac:spMkLst>
            <pc:docMk/>
            <pc:sldMk cId="2041296996" sldId="299"/>
            <ac:spMk id="18" creationId="{90134B42-CA9D-4E02-BFF3-DE7CBC67767D}"/>
          </ac:spMkLst>
        </pc:spChg>
        <pc:spChg chg="add mod">
          <ac:chgData name="Henrik Blom" userId="0f109d1c-0774-4568-aa5d-bb8ffaeb77b7" providerId="ADAL" clId="{376E9F6F-E102-434F-A2E4-698093E0690E}" dt="2021-03-14T16:46:36.280" v="3696" actId="1035"/>
          <ac:spMkLst>
            <pc:docMk/>
            <pc:sldMk cId="2041296996" sldId="299"/>
            <ac:spMk id="19" creationId="{77C87227-379B-4204-A680-2E50603AE420}"/>
          </ac:spMkLst>
        </pc:spChg>
        <pc:spChg chg="del">
          <ac:chgData name="Henrik Blom" userId="0f109d1c-0774-4568-aa5d-bb8ffaeb77b7" providerId="ADAL" clId="{376E9F6F-E102-434F-A2E4-698093E0690E}" dt="2021-03-14T16:45:36.629" v="3655" actId="478"/>
          <ac:spMkLst>
            <pc:docMk/>
            <pc:sldMk cId="2041296996" sldId="299"/>
            <ac:spMk id="26" creationId="{EC8322C1-DD98-4254-B8C6-48EAEEEFA5BD}"/>
          </ac:spMkLst>
        </pc:spChg>
        <pc:spChg chg="del">
          <ac:chgData name="Henrik Blom" userId="0f109d1c-0774-4568-aa5d-bb8ffaeb77b7" providerId="ADAL" clId="{376E9F6F-E102-434F-A2E4-698093E0690E}" dt="2021-03-14T16:45:36.629" v="3655" actId="478"/>
          <ac:spMkLst>
            <pc:docMk/>
            <pc:sldMk cId="2041296996" sldId="299"/>
            <ac:spMk id="27" creationId="{2CF79632-E122-4DBE-8B54-5F0D75D38F0E}"/>
          </ac:spMkLst>
        </pc:spChg>
        <pc:spChg chg="del">
          <ac:chgData name="Henrik Blom" userId="0f109d1c-0774-4568-aa5d-bb8ffaeb77b7" providerId="ADAL" clId="{376E9F6F-E102-434F-A2E4-698093E0690E}" dt="2021-03-14T16:45:36.629" v="3655" actId="478"/>
          <ac:spMkLst>
            <pc:docMk/>
            <pc:sldMk cId="2041296996" sldId="299"/>
            <ac:spMk id="28" creationId="{AEE141CB-2FCA-4307-9D99-7B2EEC0B5798}"/>
          </ac:spMkLst>
        </pc:spChg>
        <pc:spChg chg="del">
          <ac:chgData name="Henrik Blom" userId="0f109d1c-0774-4568-aa5d-bb8ffaeb77b7" providerId="ADAL" clId="{376E9F6F-E102-434F-A2E4-698093E0690E}" dt="2021-03-14T16:45:36.629" v="3655" actId="478"/>
          <ac:spMkLst>
            <pc:docMk/>
            <pc:sldMk cId="2041296996" sldId="299"/>
            <ac:spMk id="29" creationId="{7ECDB76B-7161-442B-8A3D-26FD53A3B13F}"/>
          </ac:spMkLst>
        </pc:spChg>
        <pc:spChg chg="del">
          <ac:chgData name="Henrik Blom" userId="0f109d1c-0774-4568-aa5d-bb8ffaeb77b7" providerId="ADAL" clId="{376E9F6F-E102-434F-A2E4-698093E0690E}" dt="2021-03-14T16:46:09.507" v="3657" actId="478"/>
          <ac:spMkLst>
            <pc:docMk/>
            <pc:sldMk cId="2041296996" sldId="299"/>
            <ac:spMk id="60" creationId="{3BDCD86F-94C9-47F4-AD37-96C7EBF46B82}"/>
          </ac:spMkLst>
        </pc:spChg>
        <pc:spChg chg="del">
          <ac:chgData name="Henrik Blom" userId="0f109d1c-0774-4568-aa5d-bb8ffaeb77b7" providerId="ADAL" clId="{376E9F6F-E102-434F-A2E4-698093E0690E}" dt="2021-03-14T16:46:08.485" v="3656" actId="478"/>
          <ac:spMkLst>
            <pc:docMk/>
            <pc:sldMk cId="2041296996" sldId="299"/>
            <ac:spMk id="61" creationId="{79109C57-90C1-447D-B283-103679CD8D42}"/>
          </ac:spMkLst>
        </pc:spChg>
        <pc:spChg chg="del">
          <ac:chgData name="Henrik Blom" userId="0f109d1c-0774-4568-aa5d-bb8ffaeb77b7" providerId="ADAL" clId="{376E9F6F-E102-434F-A2E4-698093E0690E}" dt="2021-03-14T16:46:10.265" v="3658" actId="478"/>
          <ac:spMkLst>
            <pc:docMk/>
            <pc:sldMk cId="2041296996" sldId="299"/>
            <ac:spMk id="62" creationId="{D5EE7C9A-AA86-4068-9DB7-EE3B054936D1}"/>
          </ac:spMkLst>
        </pc:spChg>
        <pc:spChg chg="del">
          <ac:chgData name="Henrik Blom" userId="0f109d1c-0774-4568-aa5d-bb8ffaeb77b7" providerId="ADAL" clId="{376E9F6F-E102-434F-A2E4-698093E0690E}" dt="2021-03-14T16:46:11.142" v="3659" actId="478"/>
          <ac:spMkLst>
            <pc:docMk/>
            <pc:sldMk cId="2041296996" sldId="299"/>
            <ac:spMk id="63" creationId="{361ADFB3-C7EF-43D6-AF21-BC872EAD12E2}"/>
          </ac:spMkLst>
        </pc:spChg>
        <pc:spChg chg="del">
          <ac:chgData name="Henrik Blom" userId="0f109d1c-0774-4568-aa5d-bb8ffaeb77b7" providerId="ADAL" clId="{376E9F6F-E102-434F-A2E4-698093E0690E}" dt="2021-03-14T16:46:12.034" v="3660" actId="478"/>
          <ac:spMkLst>
            <pc:docMk/>
            <pc:sldMk cId="2041296996" sldId="299"/>
            <ac:spMk id="64" creationId="{1765FF0E-B72F-43E6-BFB4-DDE87722AB1F}"/>
          </ac:spMkLst>
        </pc:spChg>
        <pc:spChg chg="del">
          <ac:chgData name="Henrik Blom" userId="0f109d1c-0774-4568-aa5d-bb8ffaeb77b7" providerId="ADAL" clId="{376E9F6F-E102-434F-A2E4-698093E0690E}" dt="2021-03-14T16:45:36.629" v="3655" actId="478"/>
          <ac:spMkLst>
            <pc:docMk/>
            <pc:sldMk cId="2041296996" sldId="299"/>
            <ac:spMk id="65" creationId="{D1680096-C229-4E0C-821B-511BF3F4E6D1}"/>
          </ac:spMkLst>
        </pc:spChg>
        <pc:spChg chg="del">
          <ac:chgData name="Henrik Blom" userId="0f109d1c-0774-4568-aa5d-bb8ffaeb77b7" providerId="ADAL" clId="{376E9F6F-E102-434F-A2E4-698093E0690E}" dt="2021-03-14T16:46:20.592" v="3671" actId="478"/>
          <ac:spMkLst>
            <pc:docMk/>
            <pc:sldMk cId="2041296996" sldId="299"/>
            <ac:spMk id="66" creationId="{B92AF42C-0862-472F-BA2E-19F92D1700DF}"/>
          </ac:spMkLst>
        </pc:spChg>
        <pc:graphicFrameChg chg="mod">
          <ac:chgData name="Henrik Blom" userId="0f109d1c-0774-4568-aa5d-bb8ffaeb77b7" providerId="ADAL" clId="{376E9F6F-E102-434F-A2E4-698093E0690E}" dt="2021-03-14T16:46:36.280" v="3696" actId="1035"/>
          <ac:graphicFrameMkLst>
            <pc:docMk/>
            <pc:sldMk cId="2041296996" sldId="299"/>
            <ac:graphicFrameMk id="3" creationId="{F0519AAD-5166-4F03-9250-252318725508}"/>
          </ac:graphicFrameMkLst>
        </pc:graphicFrameChg>
      </pc:sldChg>
      <pc:sldChg chg="del">
        <pc:chgData name="Henrik Blom" userId="0f109d1c-0774-4568-aa5d-bb8ffaeb77b7" providerId="ADAL" clId="{376E9F6F-E102-434F-A2E4-698093E0690E}" dt="2021-03-06T20:34:51.024" v="424" actId="2696"/>
        <pc:sldMkLst>
          <pc:docMk/>
          <pc:sldMk cId="2878890316" sldId="299"/>
        </pc:sldMkLst>
      </pc:sldChg>
      <pc:sldChg chg="addSp modSp new mod ord setBg">
        <pc:chgData name="Henrik Blom" userId="0f109d1c-0774-4568-aa5d-bb8ffaeb77b7" providerId="ADAL" clId="{376E9F6F-E102-434F-A2E4-698093E0690E}" dt="2021-03-14T17:04:40.930" v="4034" actId="20577"/>
        <pc:sldMkLst>
          <pc:docMk/>
          <pc:sldMk cId="3978332434" sldId="300"/>
        </pc:sldMkLst>
        <pc:spChg chg="add mod">
          <ac:chgData name="Henrik Blom" userId="0f109d1c-0774-4568-aa5d-bb8ffaeb77b7" providerId="ADAL" clId="{376E9F6F-E102-434F-A2E4-698093E0690E}" dt="2021-03-14T17:04:40.930" v="4034" actId="20577"/>
          <ac:spMkLst>
            <pc:docMk/>
            <pc:sldMk cId="3978332434" sldId="300"/>
            <ac:spMk id="2" creationId="{91A60025-46F3-4C32-AEDB-D645757E4F09}"/>
          </ac:spMkLst>
        </pc:spChg>
        <pc:spChg chg="add mod">
          <ac:chgData name="Henrik Blom" userId="0f109d1c-0774-4568-aa5d-bb8ffaeb77b7" providerId="ADAL" clId="{376E9F6F-E102-434F-A2E4-698093E0690E}" dt="2021-03-06T20:28:05.558" v="79" actId="20577"/>
          <ac:spMkLst>
            <pc:docMk/>
            <pc:sldMk cId="3978332434" sldId="300"/>
            <ac:spMk id="3" creationId="{34C80026-E741-49AC-96B4-F11B9528E6F4}"/>
          </ac:spMkLst>
        </pc:spChg>
        <pc:spChg chg="add">
          <ac:chgData name="Henrik Blom" userId="0f109d1c-0774-4568-aa5d-bb8ffaeb77b7" providerId="ADAL" clId="{376E9F6F-E102-434F-A2E4-698093E0690E}" dt="2021-03-06T20:26:50.431" v="46" actId="26606"/>
          <ac:spMkLst>
            <pc:docMk/>
            <pc:sldMk cId="3978332434" sldId="300"/>
            <ac:spMk id="8" creationId="{01C9CC24-B375-4226-BF2B-61FADBBA696A}"/>
          </ac:spMkLst>
        </pc:spChg>
        <pc:spChg chg="add">
          <ac:chgData name="Henrik Blom" userId="0f109d1c-0774-4568-aa5d-bb8ffaeb77b7" providerId="ADAL" clId="{376E9F6F-E102-434F-A2E4-698093E0690E}" dt="2021-03-06T20:26:50.431" v="46" actId="26606"/>
          <ac:spMkLst>
            <pc:docMk/>
            <pc:sldMk cId="3978332434" sldId="300"/>
            <ac:spMk id="10" creationId="{CD70A28E-4FD8-4474-A206-E15B5EBB303F}"/>
          </ac:spMkLst>
        </pc:spChg>
        <pc:picChg chg="add mod">
          <ac:chgData name="Henrik Blom" userId="0f109d1c-0774-4568-aa5d-bb8ffaeb77b7" providerId="ADAL" clId="{376E9F6F-E102-434F-A2E4-698093E0690E}" dt="2021-03-06T20:27:16.185" v="55" actId="1076"/>
          <ac:picMkLst>
            <pc:docMk/>
            <pc:sldMk cId="3978332434" sldId="300"/>
            <ac:picMk id="7" creationId="{1147653C-30E9-4962-A578-76E8AFA3B9F2}"/>
          </ac:picMkLst>
        </pc:picChg>
        <pc:picChg chg="add">
          <ac:chgData name="Henrik Blom" userId="0f109d1c-0774-4568-aa5d-bb8ffaeb77b7" providerId="ADAL" clId="{376E9F6F-E102-434F-A2E4-698093E0690E}" dt="2021-03-06T20:26:50.431" v="46" actId="26606"/>
          <ac:picMkLst>
            <pc:docMk/>
            <pc:sldMk cId="3978332434" sldId="300"/>
            <ac:picMk id="12" creationId="{39647E21-5366-4638-AC97-D8CD4111EB57}"/>
          </ac:picMkLst>
        </pc:picChg>
      </pc:sldChg>
      <pc:sldChg chg="modSp new mod modTransition">
        <pc:chgData name="Henrik Blom" userId="0f109d1c-0774-4568-aa5d-bb8ffaeb77b7" providerId="ADAL" clId="{376E9F6F-E102-434F-A2E4-698093E0690E}" dt="2021-03-12T08:54:40.521" v="2722"/>
        <pc:sldMkLst>
          <pc:docMk/>
          <pc:sldMk cId="3403299955" sldId="301"/>
        </pc:sldMkLst>
        <pc:spChg chg="mod">
          <ac:chgData name="Henrik Blom" userId="0f109d1c-0774-4568-aa5d-bb8ffaeb77b7" providerId="ADAL" clId="{376E9F6F-E102-434F-A2E4-698093E0690E}" dt="2021-03-06T20:28:17.285" v="95" actId="20577"/>
          <ac:spMkLst>
            <pc:docMk/>
            <pc:sldMk cId="3403299955" sldId="301"/>
            <ac:spMk id="2" creationId="{A655E3CF-0D5A-47C4-9196-9833A4FD74FA}"/>
          </ac:spMkLst>
        </pc:spChg>
        <pc:spChg chg="mod">
          <ac:chgData name="Henrik Blom" userId="0f109d1c-0774-4568-aa5d-bb8ffaeb77b7" providerId="ADAL" clId="{376E9F6F-E102-434F-A2E4-698093E0690E}" dt="2021-03-08T16:05:21.845" v="1992" actId="20577"/>
          <ac:spMkLst>
            <pc:docMk/>
            <pc:sldMk cId="3403299955" sldId="301"/>
            <ac:spMk id="3" creationId="{772A80C1-FD36-4470-858E-ACF1F21CBA95}"/>
          </ac:spMkLst>
        </pc:spChg>
      </pc:sldChg>
      <pc:sldChg chg="addSp modSp add mod">
        <pc:chgData name="Henrik Blom" userId="0f109d1c-0774-4568-aa5d-bb8ffaeb77b7" providerId="ADAL" clId="{376E9F6F-E102-434F-A2E4-698093E0690E}" dt="2021-03-14T17:03:33.450" v="4033" actId="6549"/>
        <pc:sldMkLst>
          <pc:docMk/>
          <pc:sldMk cId="2325356046" sldId="302"/>
        </pc:sldMkLst>
        <pc:spChg chg="mod">
          <ac:chgData name="Henrik Blom" userId="0f109d1c-0774-4568-aa5d-bb8ffaeb77b7" providerId="ADAL" clId="{376E9F6F-E102-434F-A2E4-698093E0690E}" dt="2021-03-06T20:37:31.149" v="590" actId="207"/>
          <ac:spMkLst>
            <pc:docMk/>
            <pc:sldMk cId="2325356046" sldId="302"/>
            <ac:spMk id="2" creationId="{77E87AC7-87FB-4258-AEB6-8A4D6E9864C5}"/>
          </ac:spMkLst>
        </pc:spChg>
        <pc:spChg chg="add mod">
          <ac:chgData name="Henrik Blom" userId="0f109d1c-0774-4568-aa5d-bb8ffaeb77b7" providerId="ADAL" clId="{376E9F6F-E102-434F-A2E4-698093E0690E}" dt="2021-03-12T09:00:19.356" v="2869" actId="1035"/>
          <ac:spMkLst>
            <pc:docMk/>
            <pc:sldMk cId="2325356046" sldId="302"/>
            <ac:spMk id="6" creationId="{8E24A25A-81B9-4844-A7A2-4527765664FC}"/>
          </ac:spMkLst>
        </pc:spChg>
        <pc:spChg chg="add mod">
          <ac:chgData name="Henrik Blom" userId="0f109d1c-0774-4568-aa5d-bb8ffaeb77b7" providerId="ADAL" clId="{376E9F6F-E102-434F-A2E4-698093E0690E}" dt="2021-03-14T17:03:33.450" v="4033" actId="6549"/>
          <ac:spMkLst>
            <pc:docMk/>
            <pc:sldMk cId="2325356046" sldId="302"/>
            <ac:spMk id="7" creationId="{C1F37214-A0F0-4C06-A131-FA243909EB0A}"/>
          </ac:spMkLst>
        </pc:spChg>
      </pc:sldChg>
      <pc:sldChg chg="delSp add del setBg delDesignElem">
        <pc:chgData name="Henrik Blom" userId="0f109d1c-0774-4568-aa5d-bb8ffaeb77b7" providerId="ADAL" clId="{376E9F6F-E102-434F-A2E4-698093E0690E}" dt="2021-03-06T20:35:33.387" v="452" actId="47"/>
        <pc:sldMkLst>
          <pc:docMk/>
          <pc:sldMk cId="3376759214" sldId="302"/>
        </pc:sldMkLst>
        <pc:spChg chg="del">
          <ac:chgData name="Henrik Blom" userId="0f109d1c-0774-4568-aa5d-bb8ffaeb77b7" providerId="ADAL" clId="{376E9F6F-E102-434F-A2E4-698093E0690E}" dt="2021-03-06T20:35:30.458" v="451"/>
          <ac:spMkLst>
            <pc:docMk/>
            <pc:sldMk cId="3376759214" sldId="302"/>
            <ac:spMk id="8" creationId="{3B854194-185D-494D-905C-7C7CB2E30F6E}"/>
          </ac:spMkLst>
        </pc:spChg>
        <pc:spChg chg="del">
          <ac:chgData name="Henrik Blom" userId="0f109d1c-0774-4568-aa5d-bb8ffaeb77b7" providerId="ADAL" clId="{376E9F6F-E102-434F-A2E4-698093E0690E}" dt="2021-03-06T20:35:30.458" v="451"/>
          <ac:spMkLst>
            <pc:docMk/>
            <pc:sldMk cId="3376759214" sldId="302"/>
            <ac:spMk id="10" creationId="{B4F5FA0D-0104-4987-8241-EFF7C85B88DE}"/>
          </ac:spMkLst>
        </pc:spChg>
        <pc:picChg chg="del">
          <ac:chgData name="Henrik Blom" userId="0f109d1c-0774-4568-aa5d-bb8ffaeb77b7" providerId="ADAL" clId="{376E9F6F-E102-434F-A2E4-698093E0690E}" dt="2021-03-06T20:35:30.458" v="451"/>
          <ac:picMkLst>
            <pc:docMk/>
            <pc:sldMk cId="3376759214" sldId="302"/>
            <ac:picMk id="12" creationId="{2897127E-6CEF-446C-BE87-93B7C46E49D1}"/>
          </ac:picMkLst>
        </pc:picChg>
      </pc:sldChg>
      <pc:sldChg chg="addSp delSp modSp add mod">
        <pc:chgData name="Henrik Blom" userId="0f109d1c-0774-4568-aa5d-bb8ffaeb77b7" providerId="ADAL" clId="{376E9F6F-E102-434F-A2E4-698093E0690E}" dt="2021-03-14T17:03:19.690" v="4029" actId="6549"/>
        <pc:sldMkLst>
          <pc:docMk/>
          <pc:sldMk cId="3799090425" sldId="303"/>
        </pc:sldMkLst>
        <pc:spChg chg="mod">
          <ac:chgData name="Henrik Blom" userId="0f109d1c-0774-4568-aa5d-bb8ffaeb77b7" providerId="ADAL" clId="{376E9F6F-E102-434F-A2E4-698093E0690E}" dt="2021-03-06T20:36:46.459" v="534" actId="20577"/>
          <ac:spMkLst>
            <pc:docMk/>
            <pc:sldMk cId="3799090425" sldId="303"/>
            <ac:spMk id="2" creationId="{77E87AC7-87FB-4258-AEB6-8A4D6E9864C5}"/>
          </ac:spMkLst>
        </pc:spChg>
        <pc:spChg chg="add del mod">
          <ac:chgData name="Henrik Blom" userId="0f109d1c-0774-4568-aa5d-bb8ffaeb77b7" providerId="ADAL" clId="{376E9F6F-E102-434F-A2E4-698093E0690E}" dt="2021-03-12T08:56:12.214" v="2737" actId="478"/>
          <ac:spMkLst>
            <pc:docMk/>
            <pc:sldMk cId="3799090425" sldId="303"/>
            <ac:spMk id="3" creationId="{6C86D3C3-F0EB-486C-9A05-5549395CCD26}"/>
          </ac:spMkLst>
        </pc:spChg>
        <pc:spChg chg="add mod ord">
          <ac:chgData name="Henrik Blom" userId="0f109d1c-0774-4568-aa5d-bb8ffaeb77b7" providerId="ADAL" clId="{376E9F6F-E102-434F-A2E4-698093E0690E}" dt="2021-03-14T17:03:19.690" v="4029" actId="6549"/>
          <ac:spMkLst>
            <pc:docMk/>
            <pc:sldMk cId="3799090425" sldId="303"/>
            <ac:spMk id="6" creationId="{61D7EFFE-6A22-4187-9604-BA2F1EC8EB46}"/>
          </ac:spMkLst>
        </pc:spChg>
        <pc:spChg chg="add mod ord">
          <ac:chgData name="Henrik Blom" userId="0f109d1c-0774-4568-aa5d-bb8ffaeb77b7" providerId="ADAL" clId="{376E9F6F-E102-434F-A2E4-698093E0690E}" dt="2021-03-12T08:59:20.808" v="2839" actId="1036"/>
          <ac:spMkLst>
            <pc:docMk/>
            <pc:sldMk cId="3799090425" sldId="303"/>
            <ac:spMk id="11" creationId="{0717162F-07C2-4272-9A78-2192F2B1CCF7}"/>
          </ac:spMkLst>
        </pc:spChg>
        <pc:cxnChg chg="add del mod ord">
          <ac:chgData name="Henrik Blom" userId="0f109d1c-0774-4568-aa5d-bb8ffaeb77b7" providerId="ADAL" clId="{376E9F6F-E102-434F-A2E4-698093E0690E}" dt="2021-03-12T08:58:31.080" v="2827" actId="478"/>
          <ac:cxnSpMkLst>
            <pc:docMk/>
            <pc:sldMk cId="3799090425" sldId="303"/>
            <ac:cxnSpMk id="5" creationId="{44B9EC9B-9280-49D4-AF56-C435E42E6E21}"/>
          </ac:cxnSpMkLst>
        </pc:cxnChg>
      </pc:sldChg>
      <pc:sldChg chg="modSp add del mod">
        <pc:chgData name="Henrik Blom" userId="0f109d1c-0774-4568-aa5d-bb8ffaeb77b7" providerId="ADAL" clId="{376E9F6F-E102-434F-A2E4-698093E0690E}" dt="2021-03-14T16:53:25.971" v="3901" actId="47"/>
        <pc:sldMkLst>
          <pc:docMk/>
          <pc:sldMk cId="3971047414" sldId="304"/>
        </pc:sldMkLst>
        <pc:spChg chg="mod">
          <ac:chgData name="Henrik Blom" userId="0f109d1c-0774-4568-aa5d-bb8ffaeb77b7" providerId="ADAL" clId="{376E9F6F-E102-434F-A2E4-698093E0690E}" dt="2021-03-12T09:09:38.050" v="3414" actId="20577"/>
          <ac:spMkLst>
            <pc:docMk/>
            <pc:sldMk cId="3971047414" sldId="304"/>
            <ac:spMk id="2" creationId="{77E87AC7-87FB-4258-AEB6-8A4D6E9864C5}"/>
          </ac:spMkLst>
        </pc:spChg>
      </pc:sldChg>
      <pc:sldChg chg="addSp modSp new del mod">
        <pc:chgData name="Henrik Blom" userId="0f109d1c-0774-4568-aa5d-bb8ffaeb77b7" providerId="ADAL" clId="{376E9F6F-E102-434F-A2E4-698093E0690E}" dt="2021-03-13T21:27:47.457" v="3654" actId="47"/>
        <pc:sldMkLst>
          <pc:docMk/>
          <pc:sldMk cId="1686455563" sldId="305"/>
        </pc:sldMkLst>
        <pc:spChg chg="mod">
          <ac:chgData name="Henrik Blom" userId="0f109d1c-0774-4568-aa5d-bb8ffaeb77b7" providerId="ADAL" clId="{376E9F6F-E102-434F-A2E4-698093E0690E}" dt="2021-03-07T19:58:36.001" v="1771" actId="20577"/>
          <ac:spMkLst>
            <pc:docMk/>
            <pc:sldMk cId="1686455563" sldId="305"/>
            <ac:spMk id="3" creationId="{3FF4EE89-B521-4D10-AFBB-5C97B719DE42}"/>
          </ac:spMkLst>
        </pc:spChg>
        <pc:spChg chg="add mod">
          <ac:chgData name="Henrik Blom" userId="0f109d1c-0774-4568-aa5d-bb8ffaeb77b7" providerId="ADAL" clId="{376E9F6F-E102-434F-A2E4-698093E0690E}" dt="2021-03-06T20:50:06.267" v="1215" actId="20577"/>
          <ac:spMkLst>
            <pc:docMk/>
            <pc:sldMk cId="1686455563" sldId="305"/>
            <ac:spMk id="6" creationId="{12D0A696-F91F-4F18-8C46-AE33A32991AE}"/>
          </ac:spMkLst>
        </pc:spChg>
        <pc:cxnChg chg="add mod">
          <ac:chgData name="Henrik Blom" userId="0f109d1c-0774-4568-aa5d-bb8ffaeb77b7" providerId="ADAL" clId="{376E9F6F-E102-434F-A2E4-698093E0690E}" dt="2021-03-06T20:49:54.938" v="1210" actId="1037"/>
          <ac:cxnSpMkLst>
            <pc:docMk/>
            <pc:sldMk cId="1686455563" sldId="305"/>
            <ac:cxnSpMk id="5" creationId="{7AAEC14F-3FA4-4812-BAC6-6A621C56B301}"/>
          </ac:cxnSpMkLst>
        </pc:cxnChg>
      </pc:sldChg>
      <pc:sldChg chg="delSp modSp add mod ord">
        <pc:chgData name="Henrik Blom" userId="0f109d1c-0774-4568-aa5d-bb8ffaeb77b7" providerId="ADAL" clId="{376E9F6F-E102-434F-A2E4-698093E0690E}" dt="2021-03-14T16:55:29.253" v="4008"/>
        <pc:sldMkLst>
          <pc:docMk/>
          <pc:sldMk cId="2099070550" sldId="306"/>
        </pc:sldMkLst>
        <pc:spChg chg="mod">
          <ac:chgData name="Henrik Blom" userId="0f109d1c-0774-4568-aa5d-bb8ffaeb77b7" providerId="ADAL" clId="{376E9F6F-E102-434F-A2E4-698093E0690E}" dt="2021-03-13T21:27:43.956" v="3653" actId="27636"/>
          <ac:spMkLst>
            <pc:docMk/>
            <pc:sldMk cId="2099070550" sldId="306"/>
            <ac:spMk id="3" creationId="{3FF4EE89-B521-4D10-AFBB-5C97B719DE42}"/>
          </ac:spMkLst>
        </pc:spChg>
        <pc:spChg chg="del">
          <ac:chgData name="Henrik Blom" userId="0f109d1c-0774-4568-aa5d-bb8ffaeb77b7" providerId="ADAL" clId="{376E9F6F-E102-434F-A2E4-698093E0690E}" dt="2021-03-07T10:38:48.863" v="1306" actId="478"/>
          <ac:spMkLst>
            <pc:docMk/>
            <pc:sldMk cId="2099070550" sldId="306"/>
            <ac:spMk id="6" creationId="{12D0A696-F91F-4F18-8C46-AE33A32991AE}"/>
          </ac:spMkLst>
        </pc:spChg>
        <pc:cxnChg chg="del">
          <ac:chgData name="Henrik Blom" userId="0f109d1c-0774-4568-aa5d-bb8ffaeb77b7" providerId="ADAL" clId="{376E9F6F-E102-434F-A2E4-698093E0690E}" dt="2021-03-07T10:38:48.863" v="1306" actId="478"/>
          <ac:cxnSpMkLst>
            <pc:docMk/>
            <pc:sldMk cId="2099070550" sldId="306"/>
            <ac:cxnSpMk id="5" creationId="{7AAEC14F-3FA4-4812-BAC6-6A621C56B301}"/>
          </ac:cxnSpMkLst>
        </pc:cxnChg>
      </pc:sldChg>
      <pc:sldChg chg="modSp new mod ord">
        <pc:chgData name="Henrik Blom" userId="0f109d1c-0774-4568-aa5d-bb8ffaeb77b7" providerId="ADAL" clId="{376E9F6F-E102-434F-A2E4-698093E0690E}" dt="2021-03-14T16:55:29.253" v="4008"/>
        <pc:sldMkLst>
          <pc:docMk/>
          <pc:sldMk cId="562114165" sldId="307"/>
        </pc:sldMkLst>
        <pc:spChg chg="mod">
          <ac:chgData name="Henrik Blom" userId="0f109d1c-0774-4568-aa5d-bb8ffaeb77b7" providerId="ADAL" clId="{376E9F6F-E102-434F-A2E4-698093E0690E}" dt="2021-03-07T11:04:20.962" v="1338" actId="20577"/>
          <ac:spMkLst>
            <pc:docMk/>
            <pc:sldMk cId="562114165" sldId="307"/>
            <ac:spMk id="2" creationId="{D349D847-1443-41EB-A48A-82DD12E094AB}"/>
          </ac:spMkLst>
        </pc:spChg>
        <pc:spChg chg="mod">
          <ac:chgData name="Henrik Blom" userId="0f109d1c-0774-4568-aa5d-bb8ffaeb77b7" providerId="ADAL" clId="{376E9F6F-E102-434F-A2E4-698093E0690E}" dt="2021-03-07T11:05:10.161" v="1520" actId="20577"/>
          <ac:spMkLst>
            <pc:docMk/>
            <pc:sldMk cId="562114165" sldId="307"/>
            <ac:spMk id="3" creationId="{93E1A1A0-2A23-4094-804A-4FC2941E9846}"/>
          </ac:spMkLst>
        </pc:spChg>
      </pc:sldChg>
      <pc:sldChg chg="modSp add del mod">
        <pc:chgData name="Henrik Blom" userId="0f109d1c-0774-4568-aa5d-bb8ffaeb77b7" providerId="ADAL" clId="{376E9F6F-E102-434F-A2E4-698093E0690E}" dt="2021-03-14T16:54:47.530" v="3965" actId="47"/>
        <pc:sldMkLst>
          <pc:docMk/>
          <pc:sldMk cId="3789255512" sldId="308"/>
        </pc:sldMkLst>
        <pc:graphicFrameChg chg="mod modGraphic">
          <ac:chgData name="Henrik Blom" userId="0f109d1c-0774-4568-aa5d-bb8ffaeb77b7" providerId="ADAL" clId="{376E9F6F-E102-434F-A2E4-698093E0690E}" dt="2021-03-07T11:26:10.336" v="1612" actId="2165"/>
          <ac:graphicFrameMkLst>
            <pc:docMk/>
            <pc:sldMk cId="3789255512" sldId="308"/>
            <ac:graphicFrameMk id="3" creationId="{F0519AAD-5166-4F03-9250-252318725508}"/>
          </ac:graphicFrameMkLst>
        </pc:graphicFrameChg>
      </pc:sldChg>
      <pc:sldChg chg="modSp add mod modTransition">
        <pc:chgData name="Henrik Blom" userId="0f109d1c-0774-4568-aa5d-bb8ffaeb77b7" providerId="ADAL" clId="{376E9F6F-E102-434F-A2E4-698093E0690E}" dt="2021-03-12T08:56:47.848" v="2752"/>
        <pc:sldMkLst>
          <pc:docMk/>
          <pc:sldMk cId="876593123" sldId="309"/>
        </pc:sldMkLst>
        <pc:spChg chg="mod">
          <ac:chgData name="Henrik Blom" userId="0f109d1c-0774-4568-aa5d-bb8ffaeb77b7" providerId="ADAL" clId="{376E9F6F-E102-434F-A2E4-698093E0690E}" dt="2021-03-08T16:11:01.432" v="2262" actId="20577"/>
          <ac:spMkLst>
            <pc:docMk/>
            <pc:sldMk cId="876593123" sldId="309"/>
            <ac:spMk id="3" creationId="{772A80C1-FD36-4470-858E-ACF1F21CBA95}"/>
          </ac:spMkLst>
        </pc:spChg>
      </pc:sldChg>
      <pc:sldChg chg="new del">
        <pc:chgData name="Henrik Blom" userId="0f109d1c-0774-4568-aa5d-bb8ffaeb77b7" providerId="ADAL" clId="{376E9F6F-E102-434F-A2E4-698093E0690E}" dt="2021-03-09T13:22:28.102" v="2397" actId="47"/>
        <pc:sldMkLst>
          <pc:docMk/>
          <pc:sldMk cId="3635193029" sldId="310"/>
        </pc:sldMkLst>
      </pc:sldChg>
      <pc:sldChg chg="modSp new mod ord">
        <pc:chgData name="Henrik Blom" userId="0f109d1c-0774-4568-aa5d-bb8ffaeb77b7" providerId="ADAL" clId="{376E9F6F-E102-434F-A2E4-698093E0690E}" dt="2021-03-12T09:02:58.769" v="3150" actId="20577"/>
        <pc:sldMkLst>
          <pc:docMk/>
          <pc:sldMk cId="3901174283" sldId="310"/>
        </pc:sldMkLst>
        <pc:spChg chg="mod">
          <ac:chgData name="Henrik Blom" userId="0f109d1c-0774-4568-aa5d-bb8ffaeb77b7" providerId="ADAL" clId="{376E9F6F-E102-434F-A2E4-698093E0690E}" dt="2021-03-12T09:02:21.272" v="3030" actId="20577"/>
          <ac:spMkLst>
            <pc:docMk/>
            <pc:sldMk cId="3901174283" sldId="310"/>
            <ac:spMk id="2" creationId="{9D9F4FDC-2A97-41FD-8B67-CD8093E8B0D7}"/>
          </ac:spMkLst>
        </pc:spChg>
        <pc:spChg chg="mod">
          <ac:chgData name="Henrik Blom" userId="0f109d1c-0774-4568-aa5d-bb8ffaeb77b7" providerId="ADAL" clId="{376E9F6F-E102-434F-A2E4-698093E0690E}" dt="2021-03-12T09:02:58.769" v="3150" actId="20577"/>
          <ac:spMkLst>
            <pc:docMk/>
            <pc:sldMk cId="3901174283" sldId="310"/>
            <ac:spMk id="3" creationId="{13C690BE-734B-4BF0-9015-971CBEA1B900}"/>
          </ac:spMkLst>
        </pc:spChg>
      </pc:sldChg>
      <pc:sldChg chg="addSp delSp modSp add mod">
        <pc:chgData name="Henrik Blom" userId="0f109d1c-0774-4568-aa5d-bb8ffaeb77b7" providerId="ADAL" clId="{376E9F6F-E102-434F-A2E4-698093E0690E}" dt="2021-03-12T08:59:48.304" v="2848" actId="1036"/>
        <pc:sldMkLst>
          <pc:docMk/>
          <pc:sldMk cId="1858851667" sldId="311"/>
        </pc:sldMkLst>
        <pc:spChg chg="mod ord">
          <ac:chgData name="Henrik Blom" userId="0f109d1c-0774-4568-aa5d-bb8ffaeb77b7" providerId="ADAL" clId="{376E9F6F-E102-434F-A2E4-698093E0690E}" dt="2021-03-12T08:59:48.304" v="2848" actId="1036"/>
          <ac:spMkLst>
            <pc:docMk/>
            <pc:sldMk cId="1858851667" sldId="311"/>
            <ac:spMk id="6" creationId="{61D7EFFE-6A22-4187-9604-BA2F1EC8EB46}"/>
          </ac:spMkLst>
        </pc:spChg>
        <pc:spChg chg="add mod">
          <ac:chgData name="Henrik Blom" userId="0f109d1c-0774-4568-aa5d-bb8ffaeb77b7" providerId="ADAL" clId="{376E9F6F-E102-434F-A2E4-698093E0690E}" dt="2021-03-12T08:59:30.183" v="2841" actId="1076"/>
          <ac:spMkLst>
            <pc:docMk/>
            <pc:sldMk cId="1858851667" sldId="311"/>
            <ac:spMk id="9" creationId="{B0FE9E35-5DE6-4E70-946A-D512894973BB}"/>
          </ac:spMkLst>
        </pc:spChg>
        <pc:cxnChg chg="del mod">
          <ac:chgData name="Henrik Blom" userId="0f109d1c-0774-4568-aa5d-bb8ffaeb77b7" providerId="ADAL" clId="{376E9F6F-E102-434F-A2E4-698093E0690E}" dt="2021-03-12T08:58:28.064" v="2826" actId="478"/>
          <ac:cxnSpMkLst>
            <pc:docMk/>
            <pc:sldMk cId="1858851667" sldId="311"/>
            <ac:cxnSpMk id="5" creationId="{44B9EC9B-9280-49D4-AF56-C435E42E6E21}"/>
          </ac:cxnSpMkLst>
        </pc:cxnChg>
      </pc:sldChg>
      <pc:sldChg chg="delSp add del setBg delDesignElem">
        <pc:chgData name="Henrik Blom" userId="0f109d1c-0774-4568-aa5d-bb8ffaeb77b7" providerId="ADAL" clId="{376E9F6F-E102-434F-A2E4-698093E0690E}" dt="2021-03-12T09:00:10.029" v="2852" actId="47"/>
        <pc:sldMkLst>
          <pc:docMk/>
          <pc:sldMk cId="720545622" sldId="312"/>
        </pc:sldMkLst>
        <pc:spChg chg="del">
          <ac:chgData name="Henrik Blom" userId="0f109d1c-0774-4568-aa5d-bb8ffaeb77b7" providerId="ADAL" clId="{376E9F6F-E102-434F-A2E4-698093E0690E}" dt="2021-03-12T08:59:59.828" v="2850"/>
          <ac:spMkLst>
            <pc:docMk/>
            <pc:sldMk cId="720545622" sldId="312"/>
            <ac:spMk id="8" creationId="{3B854194-185D-494D-905C-7C7CB2E30F6E}"/>
          </ac:spMkLst>
        </pc:spChg>
        <pc:spChg chg="del">
          <ac:chgData name="Henrik Blom" userId="0f109d1c-0774-4568-aa5d-bb8ffaeb77b7" providerId="ADAL" clId="{376E9F6F-E102-434F-A2E4-698093E0690E}" dt="2021-03-12T08:59:59.828" v="2850"/>
          <ac:spMkLst>
            <pc:docMk/>
            <pc:sldMk cId="720545622" sldId="312"/>
            <ac:spMk id="10" creationId="{B4F5FA0D-0104-4987-8241-EFF7C85B88DE}"/>
          </ac:spMkLst>
        </pc:spChg>
        <pc:picChg chg="del">
          <ac:chgData name="Henrik Blom" userId="0f109d1c-0774-4568-aa5d-bb8ffaeb77b7" providerId="ADAL" clId="{376E9F6F-E102-434F-A2E4-698093E0690E}" dt="2021-03-12T08:59:59.828" v="2850"/>
          <ac:picMkLst>
            <pc:docMk/>
            <pc:sldMk cId="720545622" sldId="312"/>
            <ac:picMk id="12" creationId="{2897127E-6CEF-446C-BE87-93B7C46E49D1}"/>
          </ac:picMkLst>
        </pc:picChg>
      </pc:sldChg>
      <pc:sldChg chg="modSp new del mod">
        <pc:chgData name="Henrik Blom" userId="0f109d1c-0774-4568-aa5d-bb8ffaeb77b7" providerId="ADAL" clId="{376E9F6F-E102-434F-A2E4-698093E0690E}" dt="2021-03-13T21:26:42.265" v="3650" actId="47"/>
        <pc:sldMkLst>
          <pc:docMk/>
          <pc:sldMk cId="3298275179" sldId="312"/>
        </pc:sldMkLst>
        <pc:spChg chg="mod">
          <ac:chgData name="Henrik Blom" userId="0f109d1c-0774-4568-aa5d-bb8ffaeb77b7" providerId="ADAL" clId="{376E9F6F-E102-434F-A2E4-698093E0690E}" dt="2021-03-13T21:26:32.302" v="3647" actId="21"/>
          <ac:spMkLst>
            <pc:docMk/>
            <pc:sldMk cId="3298275179" sldId="312"/>
            <ac:spMk id="3" creationId="{CC34FF0F-DB3A-48C8-BC61-C294C54A6040}"/>
          </ac:spMkLst>
        </pc:spChg>
      </pc:sldChg>
      <pc:sldChg chg="modSp add mod">
        <pc:chgData name="Henrik Blom" userId="0f109d1c-0774-4568-aa5d-bb8ffaeb77b7" providerId="ADAL" clId="{376E9F6F-E102-434F-A2E4-698093E0690E}" dt="2021-03-14T16:50:24.549" v="3791" actId="20577"/>
        <pc:sldMkLst>
          <pc:docMk/>
          <pc:sldMk cId="2785361185" sldId="313"/>
        </pc:sldMkLst>
        <pc:spChg chg="mod">
          <ac:chgData name="Henrik Blom" userId="0f109d1c-0774-4568-aa5d-bb8ffaeb77b7" providerId="ADAL" clId="{376E9F6F-E102-434F-A2E4-698093E0690E}" dt="2021-03-14T16:50:24.549" v="3791" actId="20577"/>
          <ac:spMkLst>
            <pc:docMk/>
            <pc:sldMk cId="2785361185" sldId="313"/>
            <ac:spMk id="2" creationId="{77E87AC7-87FB-4258-AEB6-8A4D6E9864C5}"/>
          </ac:spMkLst>
        </pc:spChg>
        <pc:spChg chg="mod">
          <ac:chgData name="Henrik Blom" userId="0f109d1c-0774-4568-aa5d-bb8ffaeb77b7" providerId="ADAL" clId="{376E9F6F-E102-434F-A2E4-698093E0690E}" dt="2021-03-12T09:10:26.505" v="3420" actId="14100"/>
          <ac:spMkLst>
            <pc:docMk/>
            <pc:sldMk cId="2785361185" sldId="313"/>
            <ac:spMk id="6" creationId="{80CF1A9B-F137-4761-A9C0-7367124CA5A1}"/>
          </ac:spMkLst>
        </pc:spChg>
        <pc:spChg chg="mod">
          <ac:chgData name="Henrik Blom" userId="0f109d1c-0774-4568-aa5d-bb8ffaeb77b7" providerId="ADAL" clId="{376E9F6F-E102-434F-A2E4-698093E0690E}" dt="2021-03-12T09:10:10.836" v="3418" actId="20577"/>
          <ac:spMkLst>
            <pc:docMk/>
            <pc:sldMk cId="2785361185" sldId="313"/>
            <ac:spMk id="7" creationId="{49C30C9C-DDEF-4B9F-8FD1-52034BD05FD1}"/>
          </ac:spMkLst>
        </pc:spChg>
      </pc:sldChg>
      <pc:sldChg chg="addSp delSp modSp new del mod">
        <pc:chgData name="Henrik Blom" userId="0f109d1c-0774-4568-aa5d-bb8ffaeb77b7" providerId="ADAL" clId="{376E9F6F-E102-434F-A2E4-698093E0690E}" dt="2021-03-12T09:13:55.977" v="3555" actId="47"/>
        <pc:sldMkLst>
          <pc:docMk/>
          <pc:sldMk cId="1794279091" sldId="314"/>
        </pc:sldMkLst>
        <pc:spChg chg="del">
          <ac:chgData name="Henrik Blom" userId="0f109d1c-0774-4568-aa5d-bb8ffaeb77b7" providerId="ADAL" clId="{376E9F6F-E102-434F-A2E4-698093E0690E}" dt="2021-03-12T09:11:07.575" v="3422"/>
          <ac:spMkLst>
            <pc:docMk/>
            <pc:sldMk cId="1794279091" sldId="314"/>
            <ac:spMk id="2" creationId="{10011C96-9402-4FB4-A7A5-B835D10B509F}"/>
          </ac:spMkLst>
        </pc:spChg>
        <pc:spChg chg="del">
          <ac:chgData name="Henrik Blom" userId="0f109d1c-0774-4568-aa5d-bb8ffaeb77b7" providerId="ADAL" clId="{376E9F6F-E102-434F-A2E4-698093E0690E}" dt="2021-03-12T09:11:07.575" v="3422"/>
          <ac:spMkLst>
            <pc:docMk/>
            <pc:sldMk cId="1794279091" sldId="314"/>
            <ac:spMk id="3" creationId="{501DC196-AE55-4F73-9D55-F62997F433EA}"/>
          </ac:spMkLst>
        </pc:spChg>
        <pc:spChg chg="add del mod">
          <ac:chgData name="Henrik Blom" userId="0f109d1c-0774-4568-aa5d-bb8ffaeb77b7" providerId="ADAL" clId="{376E9F6F-E102-434F-A2E4-698093E0690E}" dt="2021-03-12T09:11:45.571" v="3428"/>
          <ac:spMkLst>
            <pc:docMk/>
            <pc:sldMk cId="1794279091" sldId="314"/>
            <ac:spMk id="4" creationId="{55C172BF-EE8F-4236-9EE2-936F68616387}"/>
          </ac:spMkLst>
        </pc:spChg>
        <pc:spChg chg="add mod">
          <ac:chgData name="Henrik Blom" userId="0f109d1c-0774-4568-aa5d-bb8ffaeb77b7" providerId="ADAL" clId="{376E9F6F-E102-434F-A2E4-698093E0690E}" dt="2021-03-12T09:13:32.595" v="3553" actId="20577"/>
          <ac:spMkLst>
            <pc:docMk/>
            <pc:sldMk cId="1794279091" sldId="314"/>
            <ac:spMk id="6" creationId="{7D8A75D4-5272-432E-BCC1-DE2E5851785B}"/>
          </ac:spMkLst>
        </pc:spChg>
        <pc:spChg chg="add mod">
          <ac:chgData name="Henrik Blom" userId="0f109d1c-0774-4568-aa5d-bb8ffaeb77b7" providerId="ADAL" clId="{376E9F6F-E102-434F-A2E4-698093E0690E}" dt="2021-03-12T09:13:29.498" v="3546" actId="20577"/>
          <ac:spMkLst>
            <pc:docMk/>
            <pc:sldMk cId="1794279091" sldId="314"/>
            <ac:spMk id="7" creationId="{65FA13D0-1EA0-48BA-8813-D91FEFBEFD08}"/>
          </ac:spMkLst>
        </pc:spChg>
        <pc:spChg chg="add del mod">
          <ac:chgData name="Henrik Blom" userId="0f109d1c-0774-4568-aa5d-bb8ffaeb77b7" providerId="ADAL" clId="{376E9F6F-E102-434F-A2E4-698093E0690E}" dt="2021-03-12T09:12:36.137" v="3465" actId="478"/>
          <ac:spMkLst>
            <pc:docMk/>
            <pc:sldMk cId="1794279091" sldId="314"/>
            <ac:spMk id="8" creationId="{B3035065-0658-4812-9505-3B39D6BD4968}"/>
          </ac:spMkLst>
        </pc:spChg>
        <pc:picChg chg="add mod">
          <ac:chgData name="Henrik Blom" userId="0f109d1c-0774-4568-aa5d-bb8ffaeb77b7" providerId="ADAL" clId="{376E9F6F-E102-434F-A2E4-698093E0690E}" dt="2021-03-12T09:11:38.177" v="3427" actId="1076"/>
          <ac:picMkLst>
            <pc:docMk/>
            <pc:sldMk cId="1794279091" sldId="314"/>
            <ac:picMk id="5" creationId="{2A3B8414-1C75-485B-B524-FA742C94D472}"/>
          </ac:picMkLst>
        </pc:picChg>
      </pc:sldChg>
      <pc:sldChg chg="modSp new del mod">
        <pc:chgData name="Henrik Blom" userId="0f109d1c-0774-4568-aa5d-bb8ffaeb77b7" providerId="ADAL" clId="{376E9F6F-E102-434F-A2E4-698093E0690E}" dt="2021-03-14T16:50:04.157" v="3776" actId="47"/>
        <pc:sldMkLst>
          <pc:docMk/>
          <pc:sldMk cId="2654877934" sldId="316"/>
        </pc:sldMkLst>
        <pc:spChg chg="mod">
          <ac:chgData name="Henrik Blom" userId="0f109d1c-0774-4568-aa5d-bb8ffaeb77b7" providerId="ADAL" clId="{376E9F6F-E102-434F-A2E4-698093E0690E}" dt="2021-03-14T16:47:21.293" v="3711" actId="20577"/>
          <ac:spMkLst>
            <pc:docMk/>
            <pc:sldMk cId="2654877934" sldId="316"/>
            <ac:spMk id="2" creationId="{722CDD4E-C9E4-4561-B6A5-698164F28008}"/>
          </ac:spMkLst>
        </pc:spChg>
        <pc:spChg chg="mod">
          <ac:chgData name="Henrik Blom" userId="0f109d1c-0774-4568-aa5d-bb8ffaeb77b7" providerId="ADAL" clId="{376E9F6F-E102-434F-A2E4-698093E0690E}" dt="2021-03-14T16:47:36.354" v="3713" actId="207"/>
          <ac:spMkLst>
            <pc:docMk/>
            <pc:sldMk cId="2654877934" sldId="316"/>
            <ac:spMk id="3" creationId="{D76559F4-6CA5-4946-B414-2D14986B7933}"/>
          </ac:spMkLst>
        </pc:spChg>
      </pc:sldChg>
      <pc:sldChg chg="modSp add del mod">
        <pc:chgData name="Henrik Blom" userId="0f109d1c-0774-4568-aa5d-bb8ffaeb77b7" providerId="ADAL" clId="{376E9F6F-E102-434F-A2E4-698093E0690E}" dt="2021-03-14T16:50:04.157" v="3776" actId="47"/>
        <pc:sldMkLst>
          <pc:docMk/>
          <pc:sldMk cId="3684658986" sldId="317"/>
        </pc:sldMkLst>
        <pc:spChg chg="mod">
          <ac:chgData name="Henrik Blom" userId="0f109d1c-0774-4568-aa5d-bb8ffaeb77b7" providerId="ADAL" clId="{376E9F6F-E102-434F-A2E4-698093E0690E}" dt="2021-03-14T16:48:07.122" v="3730" actId="20577"/>
          <ac:spMkLst>
            <pc:docMk/>
            <pc:sldMk cId="3684658986" sldId="317"/>
            <ac:spMk id="2" creationId="{722CDD4E-C9E4-4561-B6A5-698164F28008}"/>
          </ac:spMkLst>
        </pc:spChg>
        <pc:spChg chg="mod">
          <ac:chgData name="Henrik Blom" userId="0f109d1c-0774-4568-aa5d-bb8ffaeb77b7" providerId="ADAL" clId="{376E9F6F-E102-434F-A2E4-698093E0690E}" dt="2021-03-14T16:48:24.559" v="3731"/>
          <ac:spMkLst>
            <pc:docMk/>
            <pc:sldMk cId="3684658986" sldId="317"/>
            <ac:spMk id="3" creationId="{D76559F4-6CA5-4946-B414-2D14986B7933}"/>
          </ac:spMkLst>
        </pc:spChg>
      </pc:sldChg>
      <pc:sldChg chg="add del">
        <pc:chgData name="Henrik Blom" userId="0f109d1c-0774-4568-aa5d-bb8ffaeb77b7" providerId="ADAL" clId="{376E9F6F-E102-434F-A2E4-698093E0690E}" dt="2021-03-14T16:50:04.157" v="3776" actId="47"/>
        <pc:sldMkLst>
          <pc:docMk/>
          <pc:sldMk cId="3500640013" sldId="318"/>
        </pc:sldMkLst>
      </pc:sldChg>
      <pc:sldChg chg="delSp add del setBg delDesignElem">
        <pc:chgData name="Henrik Blom" userId="0f109d1c-0774-4568-aa5d-bb8ffaeb77b7" providerId="ADAL" clId="{376E9F6F-E102-434F-A2E4-698093E0690E}" dt="2021-03-14T16:48:46.170" v="3735" actId="47"/>
        <pc:sldMkLst>
          <pc:docMk/>
          <pc:sldMk cId="125567537" sldId="319"/>
        </pc:sldMkLst>
        <pc:spChg chg="del">
          <ac:chgData name="Henrik Blom" userId="0f109d1c-0774-4568-aa5d-bb8ffaeb77b7" providerId="ADAL" clId="{376E9F6F-E102-434F-A2E4-698093E0690E}" dt="2021-03-14T16:48:43.663" v="3734"/>
          <ac:spMkLst>
            <pc:docMk/>
            <pc:sldMk cId="125567537" sldId="319"/>
            <ac:spMk id="8" creationId="{3B854194-185D-494D-905C-7C7CB2E30F6E}"/>
          </ac:spMkLst>
        </pc:spChg>
        <pc:spChg chg="del">
          <ac:chgData name="Henrik Blom" userId="0f109d1c-0774-4568-aa5d-bb8ffaeb77b7" providerId="ADAL" clId="{376E9F6F-E102-434F-A2E4-698093E0690E}" dt="2021-03-14T16:48:43.663" v="3734"/>
          <ac:spMkLst>
            <pc:docMk/>
            <pc:sldMk cId="125567537" sldId="319"/>
            <ac:spMk id="10" creationId="{B4F5FA0D-0104-4987-8241-EFF7C85B88DE}"/>
          </ac:spMkLst>
        </pc:spChg>
        <pc:picChg chg="del">
          <ac:chgData name="Henrik Blom" userId="0f109d1c-0774-4568-aa5d-bb8ffaeb77b7" providerId="ADAL" clId="{376E9F6F-E102-434F-A2E4-698093E0690E}" dt="2021-03-14T16:48:43.663" v="3734"/>
          <ac:picMkLst>
            <pc:docMk/>
            <pc:sldMk cId="125567537" sldId="319"/>
            <ac:picMk id="12" creationId="{2897127E-6CEF-446C-BE87-93B7C46E49D1}"/>
          </ac:picMkLst>
        </pc:picChg>
      </pc:sldChg>
      <pc:sldChg chg="addSp modSp add mod">
        <pc:chgData name="Henrik Blom" userId="0f109d1c-0774-4568-aa5d-bb8ffaeb77b7" providerId="ADAL" clId="{376E9F6F-E102-434F-A2E4-698093E0690E}" dt="2021-03-14T16:50:32.141" v="3793"/>
        <pc:sldMkLst>
          <pc:docMk/>
          <pc:sldMk cId="1021680058" sldId="319"/>
        </pc:sldMkLst>
        <pc:spChg chg="mod">
          <ac:chgData name="Henrik Blom" userId="0f109d1c-0774-4568-aa5d-bb8ffaeb77b7" providerId="ADAL" clId="{376E9F6F-E102-434F-A2E4-698093E0690E}" dt="2021-03-14T16:50:32.141" v="3793"/>
          <ac:spMkLst>
            <pc:docMk/>
            <pc:sldMk cId="1021680058" sldId="319"/>
            <ac:spMk id="2" creationId="{77E87AC7-87FB-4258-AEB6-8A4D6E9864C5}"/>
          </ac:spMkLst>
        </pc:spChg>
        <pc:cxnChg chg="add mod">
          <ac:chgData name="Henrik Blom" userId="0f109d1c-0774-4568-aa5d-bb8ffaeb77b7" providerId="ADAL" clId="{376E9F6F-E102-434F-A2E4-698093E0690E}" dt="2021-03-14T16:49:07.448" v="3742" actId="1036"/>
          <ac:cxnSpMkLst>
            <pc:docMk/>
            <pc:sldMk cId="1021680058" sldId="319"/>
            <ac:cxnSpMk id="4" creationId="{69DDF979-85C8-40AB-8330-A09B3A1CEB3D}"/>
          </ac:cxnSpMkLst>
        </pc:cxnChg>
      </pc:sldChg>
      <pc:sldChg chg="delSp add del setBg delDesignElem">
        <pc:chgData name="Henrik Blom" userId="0f109d1c-0774-4568-aa5d-bb8ffaeb77b7" providerId="ADAL" clId="{376E9F6F-E102-434F-A2E4-698093E0690E}" dt="2021-03-14T16:49:18.070" v="3745" actId="47"/>
        <pc:sldMkLst>
          <pc:docMk/>
          <pc:sldMk cId="594116900" sldId="320"/>
        </pc:sldMkLst>
        <pc:spChg chg="del">
          <ac:chgData name="Henrik Blom" userId="0f109d1c-0774-4568-aa5d-bb8ffaeb77b7" providerId="ADAL" clId="{376E9F6F-E102-434F-A2E4-698093E0690E}" dt="2021-03-14T16:49:15.698" v="3744"/>
          <ac:spMkLst>
            <pc:docMk/>
            <pc:sldMk cId="594116900" sldId="320"/>
            <ac:spMk id="8" creationId="{3B854194-185D-494D-905C-7C7CB2E30F6E}"/>
          </ac:spMkLst>
        </pc:spChg>
        <pc:spChg chg="del">
          <ac:chgData name="Henrik Blom" userId="0f109d1c-0774-4568-aa5d-bb8ffaeb77b7" providerId="ADAL" clId="{376E9F6F-E102-434F-A2E4-698093E0690E}" dt="2021-03-14T16:49:15.698" v="3744"/>
          <ac:spMkLst>
            <pc:docMk/>
            <pc:sldMk cId="594116900" sldId="320"/>
            <ac:spMk id="10" creationId="{B4F5FA0D-0104-4987-8241-EFF7C85B88DE}"/>
          </ac:spMkLst>
        </pc:spChg>
        <pc:picChg chg="del">
          <ac:chgData name="Henrik Blom" userId="0f109d1c-0774-4568-aa5d-bb8ffaeb77b7" providerId="ADAL" clId="{376E9F6F-E102-434F-A2E4-698093E0690E}" dt="2021-03-14T16:49:15.698" v="3744"/>
          <ac:picMkLst>
            <pc:docMk/>
            <pc:sldMk cId="594116900" sldId="320"/>
            <ac:picMk id="12" creationId="{2897127E-6CEF-446C-BE87-93B7C46E49D1}"/>
          </ac:picMkLst>
        </pc:picChg>
      </pc:sldChg>
      <pc:sldChg chg="modSp add mod">
        <pc:chgData name="Henrik Blom" userId="0f109d1c-0774-4568-aa5d-bb8ffaeb77b7" providerId="ADAL" clId="{376E9F6F-E102-434F-A2E4-698093E0690E}" dt="2021-03-14T16:50:29.053" v="3792"/>
        <pc:sldMkLst>
          <pc:docMk/>
          <pc:sldMk cId="3727155025" sldId="320"/>
        </pc:sldMkLst>
        <pc:spChg chg="mod">
          <ac:chgData name="Henrik Blom" userId="0f109d1c-0774-4568-aa5d-bb8ffaeb77b7" providerId="ADAL" clId="{376E9F6F-E102-434F-A2E4-698093E0690E}" dt="2021-03-14T16:50:29.053" v="3792"/>
          <ac:spMkLst>
            <pc:docMk/>
            <pc:sldMk cId="3727155025" sldId="320"/>
            <ac:spMk id="2" creationId="{77E87AC7-87FB-4258-AEB6-8A4D6E9864C5}"/>
          </ac:spMkLst>
        </pc:spChg>
        <pc:cxnChg chg="mod">
          <ac:chgData name="Henrik Blom" userId="0f109d1c-0774-4568-aa5d-bb8ffaeb77b7" providerId="ADAL" clId="{376E9F6F-E102-434F-A2E4-698093E0690E}" dt="2021-03-14T16:49:29.367" v="3758" actId="1036"/>
          <ac:cxnSpMkLst>
            <pc:docMk/>
            <pc:sldMk cId="3727155025" sldId="320"/>
            <ac:cxnSpMk id="4" creationId="{69DDF979-85C8-40AB-8330-A09B3A1CEB3D}"/>
          </ac:cxnSpMkLst>
        </pc:cxnChg>
      </pc:sldChg>
      <pc:sldChg chg="modSp add mod">
        <pc:chgData name="Henrik Blom" userId="0f109d1c-0774-4568-aa5d-bb8ffaeb77b7" providerId="ADAL" clId="{376E9F6F-E102-434F-A2E4-698093E0690E}" dt="2021-03-14T16:50:34.848" v="3794"/>
        <pc:sldMkLst>
          <pc:docMk/>
          <pc:sldMk cId="3094424972" sldId="321"/>
        </pc:sldMkLst>
        <pc:spChg chg="mod">
          <ac:chgData name="Henrik Blom" userId="0f109d1c-0774-4568-aa5d-bb8ffaeb77b7" providerId="ADAL" clId="{376E9F6F-E102-434F-A2E4-698093E0690E}" dt="2021-03-14T16:50:34.848" v="3794"/>
          <ac:spMkLst>
            <pc:docMk/>
            <pc:sldMk cId="3094424972" sldId="321"/>
            <ac:spMk id="2" creationId="{77E87AC7-87FB-4258-AEB6-8A4D6E9864C5}"/>
          </ac:spMkLst>
        </pc:spChg>
        <pc:cxnChg chg="mod">
          <ac:chgData name="Henrik Blom" userId="0f109d1c-0774-4568-aa5d-bb8ffaeb77b7" providerId="ADAL" clId="{376E9F6F-E102-434F-A2E4-698093E0690E}" dt="2021-03-14T16:49:54.728" v="3775" actId="1036"/>
          <ac:cxnSpMkLst>
            <pc:docMk/>
            <pc:sldMk cId="3094424972" sldId="321"/>
            <ac:cxnSpMk id="4" creationId="{69DDF979-85C8-40AB-8330-A09B3A1CEB3D}"/>
          </ac:cxnSpMkLst>
        </pc:cxnChg>
      </pc:sldChg>
      <pc:sldChg chg="delSp add del setBg delDesignElem">
        <pc:chgData name="Henrik Blom" userId="0f109d1c-0774-4568-aa5d-bb8ffaeb77b7" providerId="ADAL" clId="{376E9F6F-E102-434F-A2E4-698093E0690E}" dt="2021-03-14T16:49:44.209" v="3761" actId="47"/>
        <pc:sldMkLst>
          <pc:docMk/>
          <pc:sldMk cId="3220932487" sldId="321"/>
        </pc:sldMkLst>
        <pc:spChg chg="del">
          <ac:chgData name="Henrik Blom" userId="0f109d1c-0774-4568-aa5d-bb8ffaeb77b7" providerId="ADAL" clId="{376E9F6F-E102-434F-A2E4-698093E0690E}" dt="2021-03-14T16:49:41.864" v="3760"/>
          <ac:spMkLst>
            <pc:docMk/>
            <pc:sldMk cId="3220932487" sldId="321"/>
            <ac:spMk id="8" creationId="{3B854194-185D-494D-905C-7C7CB2E30F6E}"/>
          </ac:spMkLst>
        </pc:spChg>
        <pc:spChg chg="del">
          <ac:chgData name="Henrik Blom" userId="0f109d1c-0774-4568-aa5d-bb8ffaeb77b7" providerId="ADAL" clId="{376E9F6F-E102-434F-A2E4-698093E0690E}" dt="2021-03-14T16:49:41.864" v="3760"/>
          <ac:spMkLst>
            <pc:docMk/>
            <pc:sldMk cId="3220932487" sldId="321"/>
            <ac:spMk id="10" creationId="{B4F5FA0D-0104-4987-8241-EFF7C85B88DE}"/>
          </ac:spMkLst>
        </pc:spChg>
        <pc:picChg chg="del">
          <ac:chgData name="Henrik Blom" userId="0f109d1c-0774-4568-aa5d-bb8ffaeb77b7" providerId="ADAL" clId="{376E9F6F-E102-434F-A2E4-698093E0690E}" dt="2021-03-14T16:49:41.864" v="3760"/>
          <ac:picMkLst>
            <pc:docMk/>
            <pc:sldMk cId="3220932487" sldId="321"/>
            <ac:picMk id="12" creationId="{2897127E-6CEF-446C-BE87-93B7C46E49D1}"/>
          </ac:picMkLst>
        </pc:picChg>
      </pc:sldChg>
      <pc:sldChg chg="modSp add mod">
        <pc:chgData name="Henrik Blom" userId="0f109d1c-0774-4568-aa5d-bb8ffaeb77b7" providerId="ADAL" clId="{376E9F6F-E102-434F-A2E4-698093E0690E}" dt="2021-03-14T16:50:53.941" v="3809" actId="1035"/>
        <pc:sldMkLst>
          <pc:docMk/>
          <pc:sldMk cId="3413002876" sldId="322"/>
        </pc:sldMkLst>
        <pc:cxnChg chg="mod">
          <ac:chgData name="Henrik Blom" userId="0f109d1c-0774-4568-aa5d-bb8ffaeb77b7" providerId="ADAL" clId="{376E9F6F-E102-434F-A2E4-698093E0690E}" dt="2021-03-14T16:50:53.941" v="3809" actId="1035"/>
          <ac:cxnSpMkLst>
            <pc:docMk/>
            <pc:sldMk cId="3413002876" sldId="322"/>
            <ac:cxnSpMk id="4" creationId="{69DDF979-85C8-40AB-8330-A09B3A1CEB3D}"/>
          </ac:cxnSpMkLst>
        </pc:cxnChg>
      </pc:sldChg>
      <pc:sldChg chg="modSp add mod">
        <pc:chgData name="Henrik Blom" userId="0f109d1c-0774-4568-aa5d-bb8ffaeb77b7" providerId="ADAL" clId="{376E9F6F-E102-434F-A2E4-698093E0690E}" dt="2021-03-14T16:51:08.596" v="3824" actId="1036"/>
        <pc:sldMkLst>
          <pc:docMk/>
          <pc:sldMk cId="1323381020" sldId="323"/>
        </pc:sldMkLst>
        <pc:cxnChg chg="mod">
          <ac:chgData name="Henrik Blom" userId="0f109d1c-0774-4568-aa5d-bb8ffaeb77b7" providerId="ADAL" clId="{376E9F6F-E102-434F-A2E4-698093E0690E}" dt="2021-03-14T16:51:08.596" v="3824" actId="1036"/>
          <ac:cxnSpMkLst>
            <pc:docMk/>
            <pc:sldMk cId="1323381020" sldId="323"/>
            <ac:cxnSpMk id="4" creationId="{69DDF979-85C8-40AB-8330-A09B3A1CEB3D}"/>
          </ac:cxnSpMkLst>
        </pc:cxnChg>
      </pc:sldChg>
      <pc:sldChg chg="modSp add mod">
        <pc:chgData name="Henrik Blom" userId="0f109d1c-0774-4568-aa5d-bb8ffaeb77b7" providerId="ADAL" clId="{376E9F6F-E102-434F-A2E4-698093E0690E}" dt="2021-03-14T16:51:16.613" v="3838" actId="1036"/>
        <pc:sldMkLst>
          <pc:docMk/>
          <pc:sldMk cId="3836728038" sldId="324"/>
        </pc:sldMkLst>
        <pc:cxnChg chg="mod">
          <ac:chgData name="Henrik Blom" userId="0f109d1c-0774-4568-aa5d-bb8ffaeb77b7" providerId="ADAL" clId="{376E9F6F-E102-434F-A2E4-698093E0690E}" dt="2021-03-14T16:51:16.613" v="3838" actId="1036"/>
          <ac:cxnSpMkLst>
            <pc:docMk/>
            <pc:sldMk cId="3836728038" sldId="324"/>
            <ac:cxnSpMk id="4" creationId="{69DDF979-85C8-40AB-8330-A09B3A1CEB3D}"/>
          </ac:cxnSpMkLst>
        </pc:cxnChg>
      </pc:sldChg>
      <pc:sldChg chg="modSp add mod">
        <pc:chgData name="Henrik Blom" userId="0f109d1c-0774-4568-aa5d-bb8ffaeb77b7" providerId="ADAL" clId="{376E9F6F-E102-434F-A2E4-698093E0690E}" dt="2021-03-14T16:51:24.749" v="3854" actId="1035"/>
        <pc:sldMkLst>
          <pc:docMk/>
          <pc:sldMk cId="1549873277" sldId="325"/>
        </pc:sldMkLst>
        <pc:cxnChg chg="mod">
          <ac:chgData name="Henrik Blom" userId="0f109d1c-0774-4568-aa5d-bb8ffaeb77b7" providerId="ADAL" clId="{376E9F6F-E102-434F-A2E4-698093E0690E}" dt="2021-03-14T16:51:24.749" v="3854" actId="1035"/>
          <ac:cxnSpMkLst>
            <pc:docMk/>
            <pc:sldMk cId="1549873277" sldId="325"/>
            <ac:cxnSpMk id="4" creationId="{69DDF979-85C8-40AB-8330-A09B3A1CEB3D}"/>
          </ac:cxnSpMkLst>
        </pc:cxnChg>
      </pc:sldChg>
      <pc:sldChg chg="modSp add mod">
        <pc:chgData name="Henrik Blom" userId="0f109d1c-0774-4568-aa5d-bb8ffaeb77b7" providerId="ADAL" clId="{376E9F6F-E102-434F-A2E4-698093E0690E}" dt="2021-03-14T16:52:45.324" v="3871" actId="1036"/>
        <pc:sldMkLst>
          <pc:docMk/>
          <pc:sldMk cId="695586862" sldId="326"/>
        </pc:sldMkLst>
        <pc:cxnChg chg="mod">
          <ac:chgData name="Henrik Blom" userId="0f109d1c-0774-4568-aa5d-bb8ffaeb77b7" providerId="ADAL" clId="{376E9F6F-E102-434F-A2E4-698093E0690E}" dt="2021-03-14T16:52:45.324" v="3871" actId="1036"/>
          <ac:cxnSpMkLst>
            <pc:docMk/>
            <pc:sldMk cId="695586862" sldId="326"/>
            <ac:cxnSpMk id="4" creationId="{69DDF979-85C8-40AB-8330-A09B3A1CEB3D}"/>
          </ac:cxnSpMkLst>
        </pc:cxnChg>
      </pc:sldChg>
      <pc:sldChg chg="add">
        <pc:chgData name="Henrik Blom" userId="0f109d1c-0774-4568-aa5d-bb8ffaeb77b7" providerId="ADAL" clId="{376E9F6F-E102-434F-A2E4-698093E0690E}" dt="2021-03-14T16:52:49.023" v="3872"/>
        <pc:sldMkLst>
          <pc:docMk/>
          <pc:sldMk cId="0" sldId="327"/>
        </pc:sldMkLst>
      </pc:sldChg>
      <pc:sldChg chg="add">
        <pc:chgData name="Henrik Blom" userId="0f109d1c-0774-4568-aa5d-bb8ffaeb77b7" providerId="ADAL" clId="{376E9F6F-E102-434F-A2E4-698093E0690E}" dt="2021-03-14T16:52:49.023" v="3872"/>
        <pc:sldMkLst>
          <pc:docMk/>
          <pc:sldMk cId="2747893259" sldId="328"/>
        </pc:sldMkLst>
      </pc:sldChg>
      <pc:sldChg chg="add">
        <pc:chgData name="Henrik Blom" userId="0f109d1c-0774-4568-aa5d-bb8ffaeb77b7" providerId="ADAL" clId="{376E9F6F-E102-434F-A2E4-698093E0690E}" dt="2021-03-14T16:52:49.023" v="3872"/>
        <pc:sldMkLst>
          <pc:docMk/>
          <pc:sldMk cId="1218302229" sldId="329"/>
        </pc:sldMkLst>
      </pc:sldChg>
      <pc:sldChg chg="modSp add mod">
        <pc:chgData name="Henrik Blom" userId="0f109d1c-0774-4568-aa5d-bb8ffaeb77b7" providerId="ADAL" clId="{376E9F6F-E102-434F-A2E4-698093E0690E}" dt="2021-03-14T16:53:10.534" v="3886" actId="1036"/>
        <pc:sldMkLst>
          <pc:docMk/>
          <pc:sldMk cId="583699560" sldId="330"/>
        </pc:sldMkLst>
        <pc:cxnChg chg="mod">
          <ac:chgData name="Henrik Blom" userId="0f109d1c-0774-4568-aa5d-bb8ffaeb77b7" providerId="ADAL" clId="{376E9F6F-E102-434F-A2E4-698093E0690E}" dt="2021-03-14T16:53:10.534" v="3886" actId="1036"/>
          <ac:cxnSpMkLst>
            <pc:docMk/>
            <pc:sldMk cId="583699560" sldId="330"/>
            <ac:cxnSpMk id="4" creationId="{69DDF979-85C8-40AB-8330-A09B3A1CEB3D}"/>
          </ac:cxnSpMkLst>
        </pc:cxnChg>
      </pc:sldChg>
      <pc:sldChg chg="modSp add mod">
        <pc:chgData name="Henrik Blom" userId="0f109d1c-0774-4568-aa5d-bb8ffaeb77b7" providerId="ADAL" clId="{376E9F6F-E102-434F-A2E4-698093E0690E}" dt="2021-03-14T16:53:19.851" v="3900" actId="1036"/>
        <pc:sldMkLst>
          <pc:docMk/>
          <pc:sldMk cId="2528625916" sldId="331"/>
        </pc:sldMkLst>
        <pc:cxnChg chg="mod">
          <ac:chgData name="Henrik Blom" userId="0f109d1c-0774-4568-aa5d-bb8ffaeb77b7" providerId="ADAL" clId="{376E9F6F-E102-434F-A2E4-698093E0690E}" dt="2021-03-14T16:53:19.851" v="3900" actId="1036"/>
          <ac:cxnSpMkLst>
            <pc:docMk/>
            <pc:sldMk cId="2528625916" sldId="331"/>
            <ac:cxnSpMk id="4" creationId="{69DDF979-85C8-40AB-8330-A09B3A1CEB3D}"/>
          </ac:cxnSpMkLst>
        </pc:cxnChg>
      </pc:sldChg>
      <pc:sldChg chg="add">
        <pc:chgData name="Henrik Blom" userId="0f109d1c-0774-4568-aa5d-bb8ffaeb77b7" providerId="ADAL" clId="{376E9F6F-E102-434F-A2E4-698093E0690E}" dt="2021-03-14T16:53:36.647" v="3902"/>
        <pc:sldMkLst>
          <pc:docMk/>
          <pc:sldMk cId="1790141552" sldId="332"/>
        </pc:sldMkLst>
      </pc:sldChg>
      <pc:sldChg chg="modSp add mod">
        <pc:chgData name="Henrik Blom" userId="0f109d1c-0774-4568-aa5d-bb8ffaeb77b7" providerId="ADAL" clId="{376E9F6F-E102-434F-A2E4-698093E0690E}" dt="2021-03-14T16:54:15.350" v="3964" actId="207"/>
        <pc:sldMkLst>
          <pc:docMk/>
          <pc:sldMk cId="1346319657" sldId="333"/>
        </pc:sldMkLst>
        <pc:spChg chg="mod">
          <ac:chgData name="Henrik Blom" userId="0f109d1c-0774-4568-aa5d-bb8ffaeb77b7" providerId="ADAL" clId="{376E9F6F-E102-434F-A2E4-698093E0690E}" dt="2021-03-14T16:54:07.777" v="3963" actId="1035"/>
          <ac:spMkLst>
            <pc:docMk/>
            <pc:sldMk cId="1346319657" sldId="333"/>
            <ac:spMk id="6" creationId="{80CF1A9B-F137-4761-A9C0-7367124CA5A1}"/>
          </ac:spMkLst>
        </pc:spChg>
        <pc:spChg chg="mod">
          <ac:chgData name="Henrik Blom" userId="0f109d1c-0774-4568-aa5d-bb8ffaeb77b7" providerId="ADAL" clId="{376E9F6F-E102-434F-A2E4-698093E0690E}" dt="2021-03-14T16:54:15.350" v="3964" actId="207"/>
          <ac:spMkLst>
            <pc:docMk/>
            <pc:sldMk cId="1346319657" sldId="333"/>
            <ac:spMk id="7" creationId="{49C30C9C-DDEF-4B9F-8FD1-52034BD05FD1}"/>
          </ac:spMkLst>
        </pc:spChg>
      </pc:sldChg>
      <pc:sldChg chg="modSp new del mod">
        <pc:chgData name="Henrik Blom" userId="0f109d1c-0774-4568-aa5d-bb8ffaeb77b7" providerId="ADAL" clId="{376E9F6F-E102-434F-A2E4-698093E0690E}" dt="2021-03-14T16:55:19.116" v="4006" actId="47"/>
        <pc:sldMkLst>
          <pc:docMk/>
          <pc:sldMk cId="2383033362" sldId="334"/>
        </pc:sldMkLst>
        <pc:spChg chg="mod">
          <ac:chgData name="Henrik Blom" userId="0f109d1c-0774-4568-aa5d-bb8ffaeb77b7" providerId="ADAL" clId="{376E9F6F-E102-434F-A2E4-698093E0690E}" dt="2021-03-14T16:55:14.190" v="4005" actId="20577"/>
          <ac:spMkLst>
            <pc:docMk/>
            <pc:sldMk cId="2383033362" sldId="334"/>
            <ac:spMk id="3" creationId="{5A5EE4BE-67E4-4AE7-B231-A8E47F7EB264}"/>
          </ac:spMkLst>
        </pc:spChg>
      </pc:sldChg>
      <pc:sldChg chg="modSp new mod">
        <pc:chgData name="Henrik Blom" userId="0f109d1c-0774-4568-aa5d-bb8ffaeb77b7" providerId="ADAL" clId="{376E9F6F-E102-434F-A2E4-698093E0690E}" dt="2021-03-17T21:53:20.827" v="5908" actId="20577"/>
        <pc:sldMkLst>
          <pc:docMk/>
          <pc:sldMk cId="3751301151" sldId="334"/>
        </pc:sldMkLst>
        <pc:spChg chg="mod">
          <ac:chgData name="Henrik Blom" userId="0f109d1c-0774-4568-aa5d-bb8ffaeb77b7" providerId="ADAL" clId="{376E9F6F-E102-434F-A2E4-698093E0690E}" dt="2021-03-17T21:42:59.753" v="4065" actId="20577"/>
          <ac:spMkLst>
            <pc:docMk/>
            <pc:sldMk cId="3751301151" sldId="334"/>
            <ac:spMk id="2" creationId="{C8EE92EE-07ED-4569-B0A1-89B41F27833F}"/>
          </ac:spMkLst>
        </pc:spChg>
        <pc:spChg chg="mod">
          <ac:chgData name="Henrik Blom" userId="0f109d1c-0774-4568-aa5d-bb8ffaeb77b7" providerId="ADAL" clId="{376E9F6F-E102-434F-A2E4-698093E0690E}" dt="2021-03-17T21:53:20.827" v="5908" actId="20577"/>
          <ac:spMkLst>
            <pc:docMk/>
            <pc:sldMk cId="3751301151" sldId="334"/>
            <ac:spMk id="3" creationId="{E7C72A94-C1C2-4CBD-B7A9-3D674CEF1074}"/>
          </ac:spMkLst>
        </pc:spChg>
      </pc:sldChg>
      <pc:sldChg chg="modSp add mod">
        <pc:chgData name="Henrik Blom" userId="0f109d1c-0774-4568-aa5d-bb8ffaeb77b7" providerId="ADAL" clId="{376E9F6F-E102-434F-A2E4-698093E0690E}" dt="2021-03-17T22:04:23.868" v="7863" actId="20577"/>
        <pc:sldMkLst>
          <pc:docMk/>
          <pc:sldMk cId="3687150568" sldId="335"/>
        </pc:sldMkLst>
        <pc:spChg chg="mod">
          <ac:chgData name="Henrik Blom" userId="0f109d1c-0774-4568-aa5d-bb8ffaeb77b7" providerId="ADAL" clId="{376E9F6F-E102-434F-A2E4-698093E0690E}" dt="2021-03-17T22:04:23.868" v="7863" actId="20577"/>
          <ac:spMkLst>
            <pc:docMk/>
            <pc:sldMk cId="3687150568" sldId="335"/>
            <ac:spMk id="3" creationId="{E7C72A94-C1C2-4CBD-B7A9-3D674CEF1074}"/>
          </ac:spMkLst>
        </pc:spChg>
      </pc:sldChg>
    </pc:docChg>
  </pc:docChgLst>
  <pc:docChgLst>
    <pc:chgData name="Henrik Blom" userId="0f109d1c-0774-4568-aa5d-bb8ffaeb77b7" providerId="ADAL" clId="{BD5E974A-A617-488E-AAA3-39A9973E27FD}"/>
    <pc:docChg chg="custSel modSld">
      <pc:chgData name="Henrik Blom" userId="0f109d1c-0774-4568-aa5d-bb8ffaeb77b7" providerId="ADAL" clId="{BD5E974A-A617-488E-AAA3-39A9973E27FD}" dt="2021-05-04T13:07:55.144" v="169" actId="20577"/>
      <pc:docMkLst>
        <pc:docMk/>
      </pc:docMkLst>
      <pc:sldChg chg="modSp mod">
        <pc:chgData name="Henrik Blom" userId="0f109d1c-0774-4568-aa5d-bb8ffaeb77b7" providerId="ADAL" clId="{BD5E974A-A617-488E-AAA3-39A9973E27FD}" dt="2021-05-04T13:07:55.144" v="169" actId="20577"/>
        <pc:sldMkLst>
          <pc:docMk/>
          <pc:sldMk cId="2099070550" sldId="306"/>
        </pc:sldMkLst>
        <pc:spChg chg="mod">
          <ac:chgData name="Henrik Blom" userId="0f109d1c-0774-4568-aa5d-bb8ffaeb77b7" providerId="ADAL" clId="{BD5E974A-A617-488E-AAA3-39A9973E27FD}" dt="2021-05-04T13:07:55.144" v="169" actId="20577"/>
          <ac:spMkLst>
            <pc:docMk/>
            <pc:sldMk cId="2099070550" sldId="306"/>
            <ac:spMk id="3" creationId="{3FF4EE89-B521-4D10-AFBB-5C97B719DE42}"/>
          </ac:spMkLst>
        </pc:spChg>
      </pc:sldChg>
    </pc:docChg>
  </pc:docChgLst>
  <pc:docChgLst>
    <pc:chgData name="Henrik Blom" userId="0f109d1c-0774-4568-aa5d-bb8ffaeb77b7" providerId="ADAL" clId="{CC651483-15FD-4D7F-9328-425D25C52F69}"/>
    <pc:docChg chg="custSel addSld delSld modSld sldOrd">
      <pc:chgData name="Henrik Blom" userId="0f109d1c-0774-4568-aa5d-bb8ffaeb77b7" providerId="ADAL" clId="{CC651483-15FD-4D7F-9328-425D25C52F69}" dt="2021-05-10T11:41:26.106" v="2747" actId="478"/>
      <pc:docMkLst>
        <pc:docMk/>
      </pc:docMkLst>
      <pc:sldChg chg="del">
        <pc:chgData name="Henrik Blom" userId="0f109d1c-0774-4568-aa5d-bb8ffaeb77b7" providerId="ADAL" clId="{CC651483-15FD-4D7F-9328-425D25C52F69}" dt="2021-05-10T09:26:30.159" v="33" actId="47"/>
        <pc:sldMkLst>
          <pc:docMk/>
          <pc:sldMk cId="870256678" sldId="263"/>
        </pc:sldMkLst>
      </pc:sldChg>
      <pc:sldChg chg="del">
        <pc:chgData name="Henrik Blom" userId="0f109d1c-0774-4568-aa5d-bb8ffaeb77b7" providerId="ADAL" clId="{CC651483-15FD-4D7F-9328-425D25C52F69}" dt="2021-05-10T09:26:30.159" v="33" actId="47"/>
        <pc:sldMkLst>
          <pc:docMk/>
          <pc:sldMk cId="2433019973" sldId="281"/>
        </pc:sldMkLst>
      </pc:sldChg>
      <pc:sldChg chg="del">
        <pc:chgData name="Henrik Blom" userId="0f109d1c-0774-4568-aa5d-bb8ffaeb77b7" providerId="ADAL" clId="{CC651483-15FD-4D7F-9328-425D25C52F69}" dt="2021-05-10T09:26:30.159" v="33" actId="47"/>
        <pc:sldMkLst>
          <pc:docMk/>
          <pc:sldMk cId="4161548410" sldId="282"/>
        </pc:sldMkLst>
      </pc:sldChg>
      <pc:sldChg chg="del">
        <pc:chgData name="Henrik Blom" userId="0f109d1c-0774-4568-aa5d-bb8ffaeb77b7" providerId="ADAL" clId="{CC651483-15FD-4D7F-9328-425D25C52F69}" dt="2021-05-10T09:26:30.159" v="33" actId="47"/>
        <pc:sldMkLst>
          <pc:docMk/>
          <pc:sldMk cId="4141376081" sldId="285"/>
        </pc:sldMkLst>
      </pc:sldChg>
      <pc:sldChg chg="modSp mod">
        <pc:chgData name="Henrik Blom" userId="0f109d1c-0774-4568-aa5d-bb8ffaeb77b7" providerId="ADAL" clId="{CC651483-15FD-4D7F-9328-425D25C52F69}" dt="2021-05-10T09:26:18.383" v="32" actId="20577"/>
        <pc:sldMkLst>
          <pc:docMk/>
          <pc:sldMk cId="3978332434" sldId="300"/>
        </pc:sldMkLst>
        <pc:spChg chg="mod">
          <ac:chgData name="Henrik Blom" userId="0f109d1c-0774-4568-aa5d-bb8ffaeb77b7" providerId="ADAL" clId="{CC651483-15FD-4D7F-9328-425D25C52F69}" dt="2021-05-10T09:26:02.777" v="23" actId="20577"/>
          <ac:spMkLst>
            <pc:docMk/>
            <pc:sldMk cId="3978332434" sldId="300"/>
            <ac:spMk id="2" creationId="{91A60025-46F3-4C32-AEDB-D645757E4F09}"/>
          </ac:spMkLst>
        </pc:spChg>
        <pc:spChg chg="mod">
          <ac:chgData name="Henrik Blom" userId="0f109d1c-0774-4568-aa5d-bb8ffaeb77b7" providerId="ADAL" clId="{CC651483-15FD-4D7F-9328-425D25C52F69}" dt="2021-05-10T09:26:18.383" v="32" actId="20577"/>
          <ac:spMkLst>
            <pc:docMk/>
            <pc:sldMk cId="3978332434" sldId="300"/>
            <ac:spMk id="3" creationId="{34C80026-E741-49AC-96B4-F11B9528E6F4}"/>
          </ac:spMkLst>
        </pc:spChg>
      </pc:sldChg>
      <pc:sldChg chg="del">
        <pc:chgData name="Henrik Blom" userId="0f109d1c-0774-4568-aa5d-bb8ffaeb77b7" providerId="ADAL" clId="{CC651483-15FD-4D7F-9328-425D25C52F69}" dt="2021-05-10T09:26:30.159" v="33" actId="47"/>
        <pc:sldMkLst>
          <pc:docMk/>
          <pc:sldMk cId="3734108198" sldId="301"/>
        </pc:sldMkLst>
      </pc:sldChg>
      <pc:sldChg chg="addSp modSp mod">
        <pc:chgData name="Henrik Blom" userId="0f109d1c-0774-4568-aa5d-bb8ffaeb77b7" providerId="ADAL" clId="{CC651483-15FD-4D7F-9328-425D25C52F69}" dt="2021-05-10T11:12:35.043" v="1190" actId="20577"/>
        <pc:sldMkLst>
          <pc:docMk/>
          <pc:sldMk cId="2099070550" sldId="306"/>
        </pc:sldMkLst>
        <pc:spChg chg="mod">
          <ac:chgData name="Henrik Blom" userId="0f109d1c-0774-4568-aa5d-bb8ffaeb77b7" providerId="ADAL" clId="{CC651483-15FD-4D7F-9328-425D25C52F69}" dt="2021-05-10T10:53:49.688" v="260" actId="20577"/>
          <ac:spMkLst>
            <pc:docMk/>
            <pc:sldMk cId="2099070550" sldId="306"/>
            <ac:spMk id="2" creationId="{A12F1EC1-4048-4C8E-B985-0E1DBEBE05F8}"/>
          </ac:spMkLst>
        </pc:spChg>
        <pc:spChg chg="mod">
          <ac:chgData name="Henrik Blom" userId="0f109d1c-0774-4568-aa5d-bb8ffaeb77b7" providerId="ADAL" clId="{CC651483-15FD-4D7F-9328-425D25C52F69}" dt="2021-05-10T11:02:32.206" v="638" actId="1036"/>
          <ac:spMkLst>
            <pc:docMk/>
            <pc:sldMk cId="2099070550" sldId="306"/>
            <ac:spMk id="3" creationId="{3FF4EE89-B521-4D10-AFBB-5C97B719DE42}"/>
          </ac:spMkLst>
        </pc:spChg>
        <pc:spChg chg="add mod">
          <ac:chgData name="Henrik Blom" userId="0f109d1c-0774-4568-aa5d-bb8ffaeb77b7" providerId="ADAL" clId="{CC651483-15FD-4D7F-9328-425D25C52F69}" dt="2021-05-10T11:12:35.043" v="1190" actId="20577"/>
          <ac:spMkLst>
            <pc:docMk/>
            <pc:sldMk cId="2099070550" sldId="306"/>
            <ac:spMk id="5" creationId="{744A5E5D-1FE9-4792-A31E-E00C1FCF5326}"/>
          </ac:spMkLst>
        </pc:spChg>
        <pc:spChg chg="add mod">
          <ac:chgData name="Henrik Blom" userId="0f109d1c-0774-4568-aa5d-bb8ffaeb77b7" providerId="ADAL" clId="{CC651483-15FD-4D7F-9328-425D25C52F69}" dt="2021-05-10T11:02:24.394" v="628" actId="1038"/>
          <ac:spMkLst>
            <pc:docMk/>
            <pc:sldMk cId="2099070550" sldId="306"/>
            <ac:spMk id="6" creationId="{704FD113-B058-47C5-B99E-A00F0EE6EB36}"/>
          </ac:spMkLst>
        </pc:spChg>
        <pc:picChg chg="add mod">
          <ac:chgData name="Henrik Blom" userId="0f109d1c-0774-4568-aa5d-bb8ffaeb77b7" providerId="ADAL" clId="{CC651483-15FD-4D7F-9328-425D25C52F69}" dt="2021-05-10T11:02:24.394" v="628" actId="1038"/>
          <ac:picMkLst>
            <pc:docMk/>
            <pc:sldMk cId="2099070550" sldId="306"/>
            <ac:picMk id="7" creationId="{99DC6CDC-B32C-40BA-A97D-CE87AAB327D7}"/>
          </ac:picMkLst>
        </pc:picChg>
        <pc:picChg chg="add mod">
          <ac:chgData name="Henrik Blom" userId="0f109d1c-0774-4568-aa5d-bb8ffaeb77b7" providerId="ADAL" clId="{CC651483-15FD-4D7F-9328-425D25C52F69}" dt="2021-05-10T11:02:24.394" v="628" actId="1038"/>
          <ac:picMkLst>
            <pc:docMk/>
            <pc:sldMk cId="2099070550" sldId="306"/>
            <ac:picMk id="8" creationId="{97CCD6A3-E412-4840-BA30-B4C5C2C5A50E}"/>
          </ac:picMkLst>
        </pc:picChg>
      </pc:sldChg>
      <pc:sldChg chg="del">
        <pc:chgData name="Henrik Blom" userId="0f109d1c-0774-4568-aa5d-bb8ffaeb77b7" providerId="ADAL" clId="{CC651483-15FD-4D7F-9328-425D25C52F69}" dt="2021-05-10T09:26:30.159" v="33" actId="47"/>
        <pc:sldMkLst>
          <pc:docMk/>
          <pc:sldMk cId="562114165" sldId="307"/>
        </pc:sldMkLst>
      </pc:sldChg>
      <pc:sldChg chg="addSp delSp modSp new del mod setBg">
        <pc:chgData name="Henrik Blom" userId="0f109d1c-0774-4568-aa5d-bb8ffaeb77b7" providerId="ADAL" clId="{CC651483-15FD-4D7F-9328-425D25C52F69}" dt="2021-05-10T11:40:34.941" v="2722" actId="47"/>
        <pc:sldMkLst>
          <pc:docMk/>
          <pc:sldMk cId="2945801947" sldId="307"/>
        </pc:sldMkLst>
        <pc:spChg chg="del">
          <ac:chgData name="Henrik Blom" userId="0f109d1c-0774-4568-aa5d-bb8ffaeb77b7" providerId="ADAL" clId="{CC651483-15FD-4D7F-9328-425D25C52F69}" dt="2021-05-10T09:26:36.187" v="35"/>
          <ac:spMkLst>
            <pc:docMk/>
            <pc:sldMk cId="2945801947" sldId="307"/>
            <ac:spMk id="2" creationId="{6869CCA7-5F6A-4B40-86D3-4D223B4FC954}"/>
          </ac:spMkLst>
        </pc:spChg>
        <pc:spChg chg="del">
          <ac:chgData name="Henrik Blom" userId="0f109d1c-0774-4568-aa5d-bb8ffaeb77b7" providerId="ADAL" clId="{CC651483-15FD-4D7F-9328-425D25C52F69}" dt="2021-05-10T09:26:36.187" v="35"/>
          <ac:spMkLst>
            <pc:docMk/>
            <pc:sldMk cId="2945801947" sldId="307"/>
            <ac:spMk id="3" creationId="{8EBCE201-B8F3-46D7-A05B-2DCEAF5C1354}"/>
          </ac:spMkLst>
        </pc:spChg>
        <pc:spChg chg="add mod">
          <ac:chgData name="Henrik Blom" userId="0f109d1c-0774-4568-aa5d-bb8ffaeb77b7" providerId="ADAL" clId="{CC651483-15FD-4D7F-9328-425D25C52F69}" dt="2021-05-10T11:04:52.489" v="782" actId="26606"/>
          <ac:spMkLst>
            <pc:docMk/>
            <pc:sldMk cId="2945801947" sldId="307"/>
            <ac:spMk id="4" creationId="{8179CD2C-BD51-4D14-A384-841C356BC986}"/>
          </ac:spMkLst>
        </pc:spChg>
        <pc:spChg chg="add del mod">
          <ac:chgData name="Henrik Blom" userId="0f109d1c-0774-4568-aa5d-bb8ffaeb77b7" providerId="ADAL" clId="{CC651483-15FD-4D7F-9328-425D25C52F69}" dt="2021-05-10T11:04:52.489" v="782" actId="26606"/>
          <ac:spMkLst>
            <pc:docMk/>
            <pc:sldMk cId="2945801947" sldId="307"/>
            <ac:spMk id="5" creationId="{254FC8AA-8BC7-4657-A2E9-4A2959F735CE}"/>
          </ac:spMkLst>
        </pc:spChg>
        <pc:spChg chg="add mod">
          <ac:chgData name="Henrik Blom" userId="0f109d1c-0774-4568-aa5d-bb8ffaeb77b7" providerId="ADAL" clId="{CC651483-15FD-4D7F-9328-425D25C52F69}" dt="2021-05-10T11:05:39.287" v="840" actId="403"/>
          <ac:spMkLst>
            <pc:docMk/>
            <pc:sldMk cId="2945801947" sldId="307"/>
            <ac:spMk id="6" creationId="{BEACAC1B-6418-41D8-97B9-D4F7F796DFE4}"/>
          </ac:spMkLst>
        </pc:spChg>
        <pc:spChg chg="add">
          <ac:chgData name="Henrik Blom" userId="0f109d1c-0774-4568-aa5d-bb8ffaeb77b7" providerId="ADAL" clId="{CC651483-15FD-4D7F-9328-425D25C52F69}" dt="2021-05-10T11:04:52.489" v="782" actId="26606"/>
          <ac:spMkLst>
            <pc:docMk/>
            <pc:sldMk cId="2945801947" sldId="307"/>
            <ac:spMk id="10" creationId="{EFA9B6C6-A247-48A8-9A1C-1E36FA9456B5}"/>
          </ac:spMkLst>
        </pc:spChg>
        <pc:spChg chg="add">
          <ac:chgData name="Henrik Blom" userId="0f109d1c-0774-4568-aa5d-bb8ffaeb77b7" providerId="ADAL" clId="{CC651483-15FD-4D7F-9328-425D25C52F69}" dt="2021-05-10T11:04:52.489" v="782" actId="26606"/>
          <ac:spMkLst>
            <pc:docMk/>
            <pc:sldMk cId="2945801947" sldId="307"/>
            <ac:spMk id="12" creationId="{C5CB530E-515E-412C-9DF1-5F8FFBD6F383}"/>
          </ac:spMkLst>
        </pc:spChg>
        <pc:spChg chg="add">
          <ac:chgData name="Henrik Blom" userId="0f109d1c-0774-4568-aa5d-bb8ffaeb77b7" providerId="ADAL" clId="{CC651483-15FD-4D7F-9328-425D25C52F69}" dt="2021-05-10T11:04:52.489" v="782" actId="26606"/>
          <ac:spMkLst>
            <pc:docMk/>
            <pc:sldMk cId="2945801947" sldId="307"/>
            <ac:spMk id="14" creationId="{712D4376-A578-4FF1-94FC-245E7A6A489F}"/>
          </ac:spMkLst>
        </pc:spChg>
        <pc:spChg chg="add">
          <ac:chgData name="Henrik Blom" userId="0f109d1c-0774-4568-aa5d-bb8ffaeb77b7" providerId="ADAL" clId="{CC651483-15FD-4D7F-9328-425D25C52F69}" dt="2021-05-10T11:04:52.489" v="782" actId="26606"/>
          <ac:spMkLst>
            <pc:docMk/>
            <pc:sldMk cId="2945801947" sldId="307"/>
            <ac:spMk id="16" creationId="{AEA7509D-F04F-40CB-A0B3-EEF16499CC9F}"/>
          </ac:spMkLst>
        </pc:spChg>
        <pc:cxnChg chg="add">
          <ac:chgData name="Henrik Blom" userId="0f109d1c-0774-4568-aa5d-bb8ffaeb77b7" providerId="ADAL" clId="{CC651483-15FD-4D7F-9328-425D25C52F69}" dt="2021-05-10T11:04:52.489" v="782" actId="26606"/>
          <ac:cxnSpMkLst>
            <pc:docMk/>
            <pc:sldMk cId="2945801947" sldId="307"/>
            <ac:cxnSpMk id="18" creationId="{56020367-4FD5-4596-8E10-C5F095CD8DBF}"/>
          </ac:cxnSpMkLst>
        </pc:cxnChg>
      </pc:sldChg>
      <pc:sldChg chg="new del">
        <pc:chgData name="Henrik Blom" userId="0f109d1c-0774-4568-aa5d-bb8ffaeb77b7" providerId="ADAL" clId="{CC651483-15FD-4D7F-9328-425D25C52F69}" dt="2021-05-10T11:00:06.637" v="337" actId="47"/>
        <pc:sldMkLst>
          <pc:docMk/>
          <pc:sldMk cId="1917513885" sldId="308"/>
        </pc:sldMkLst>
      </pc:sldChg>
      <pc:sldChg chg="modSp new mod ord">
        <pc:chgData name="Henrik Blom" userId="0f109d1c-0774-4568-aa5d-bb8ffaeb77b7" providerId="ADAL" clId="{CC651483-15FD-4D7F-9328-425D25C52F69}" dt="2021-05-10T11:04:13.857" v="729" actId="20577"/>
        <pc:sldMkLst>
          <pc:docMk/>
          <pc:sldMk cId="2708293304" sldId="308"/>
        </pc:sldMkLst>
        <pc:spChg chg="mod">
          <ac:chgData name="Henrik Blom" userId="0f109d1c-0774-4568-aa5d-bb8ffaeb77b7" providerId="ADAL" clId="{CC651483-15FD-4D7F-9328-425D25C52F69}" dt="2021-05-10T11:00:21.849" v="346" actId="20577"/>
          <ac:spMkLst>
            <pc:docMk/>
            <pc:sldMk cId="2708293304" sldId="308"/>
            <ac:spMk id="2" creationId="{F451AB3A-560D-43C9-9D14-DE2349B87B5E}"/>
          </ac:spMkLst>
        </pc:spChg>
        <pc:spChg chg="mod">
          <ac:chgData name="Henrik Blom" userId="0f109d1c-0774-4568-aa5d-bb8ffaeb77b7" providerId="ADAL" clId="{CC651483-15FD-4D7F-9328-425D25C52F69}" dt="2021-05-10T11:04:13.857" v="729" actId="20577"/>
          <ac:spMkLst>
            <pc:docMk/>
            <pc:sldMk cId="2708293304" sldId="308"/>
            <ac:spMk id="3" creationId="{09E4BD90-3036-439B-A757-B83B7AB1AE14}"/>
          </ac:spMkLst>
        </pc:spChg>
      </pc:sldChg>
      <pc:sldChg chg="del">
        <pc:chgData name="Henrik Blom" userId="0f109d1c-0774-4568-aa5d-bb8ffaeb77b7" providerId="ADAL" clId="{CC651483-15FD-4D7F-9328-425D25C52F69}" dt="2021-05-10T09:26:30.159" v="33" actId="47"/>
        <pc:sldMkLst>
          <pc:docMk/>
          <pc:sldMk cId="1364241336" sldId="309"/>
        </pc:sldMkLst>
      </pc:sldChg>
      <pc:sldChg chg="addSp delSp modSp add del mod setBg delDesignElem">
        <pc:chgData name="Henrik Blom" userId="0f109d1c-0774-4568-aa5d-bb8ffaeb77b7" providerId="ADAL" clId="{CC651483-15FD-4D7F-9328-425D25C52F69}" dt="2021-05-10T11:06:35.028" v="845" actId="47"/>
        <pc:sldMkLst>
          <pc:docMk/>
          <pc:sldMk cId="1369497830" sldId="309"/>
        </pc:sldMkLst>
        <pc:spChg chg="add mod">
          <ac:chgData name="Henrik Blom" userId="0f109d1c-0774-4568-aa5d-bb8ffaeb77b7" providerId="ADAL" clId="{CC651483-15FD-4D7F-9328-425D25C52F69}" dt="2021-05-10T11:06:25.795" v="843"/>
          <ac:spMkLst>
            <pc:docMk/>
            <pc:sldMk cId="1369497830" sldId="309"/>
            <ac:spMk id="2" creationId="{35DEEBE0-67B1-4791-8019-CCB62A8214EB}"/>
          </ac:spMkLst>
        </pc:spChg>
        <pc:spChg chg="mod">
          <ac:chgData name="Henrik Blom" userId="0f109d1c-0774-4568-aa5d-bb8ffaeb77b7" providerId="ADAL" clId="{CC651483-15FD-4D7F-9328-425D25C52F69}" dt="2021-05-10T11:06:25.860" v="844" actId="27636"/>
          <ac:spMkLst>
            <pc:docMk/>
            <pc:sldMk cId="1369497830" sldId="309"/>
            <ac:spMk id="4" creationId="{8179CD2C-BD51-4D14-A384-841C356BC986}"/>
          </ac:spMkLst>
        </pc:spChg>
        <pc:spChg chg="del">
          <ac:chgData name="Henrik Blom" userId="0f109d1c-0774-4568-aa5d-bb8ffaeb77b7" providerId="ADAL" clId="{CC651483-15FD-4D7F-9328-425D25C52F69}" dt="2021-05-10T11:05:49.879" v="842"/>
          <ac:spMkLst>
            <pc:docMk/>
            <pc:sldMk cId="1369497830" sldId="309"/>
            <ac:spMk id="10" creationId="{EFA9B6C6-A247-48A8-9A1C-1E36FA9456B5}"/>
          </ac:spMkLst>
        </pc:spChg>
        <pc:spChg chg="del">
          <ac:chgData name="Henrik Blom" userId="0f109d1c-0774-4568-aa5d-bb8ffaeb77b7" providerId="ADAL" clId="{CC651483-15FD-4D7F-9328-425D25C52F69}" dt="2021-05-10T11:05:49.879" v="842"/>
          <ac:spMkLst>
            <pc:docMk/>
            <pc:sldMk cId="1369497830" sldId="309"/>
            <ac:spMk id="12" creationId="{C5CB530E-515E-412C-9DF1-5F8FFBD6F383}"/>
          </ac:spMkLst>
        </pc:spChg>
        <pc:spChg chg="del">
          <ac:chgData name="Henrik Blom" userId="0f109d1c-0774-4568-aa5d-bb8ffaeb77b7" providerId="ADAL" clId="{CC651483-15FD-4D7F-9328-425D25C52F69}" dt="2021-05-10T11:05:49.879" v="842"/>
          <ac:spMkLst>
            <pc:docMk/>
            <pc:sldMk cId="1369497830" sldId="309"/>
            <ac:spMk id="14" creationId="{712D4376-A578-4FF1-94FC-245E7A6A489F}"/>
          </ac:spMkLst>
        </pc:spChg>
        <pc:spChg chg="del">
          <ac:chgData name="Henrik Blom" userId="0f109d1c-0774-4568-aa5d-bb8ffaeb77b7" providerId="ADAL" clId="{CC651483-15FD-4D7F-9328-425D25C52F69}" dt="2021-05-10T11:05:49.879" v="842"/>
          <ac:spMkLst>
            <pc:docMk/>
            <pc:sldMk cId="1369497830" sldId="309"/>
            <ac:spMk id="16" creationId="{AEA7509D-F04F-40CB-A0B3-EEF16499CC9F}"/>
          </ac:spMkLst>
        </pc:spChg>
        <pc:cxnChg chg="del">
          <ac:chgData name="Henrik Blom" userId="0f109d1c-0774-4568-aa5d-bb8ffaeb77b7" providerId="ADAL" clId="{CC651483-15FD-4D7F-9328-425D25C52F69}" dt="2021-05-10T11:05:49.879" v="842"/>
          <ac:cxnSpMkLst>
            <pc:docMk/>
            <pc:sldMk cId="1369497830" sldId="309"/>
            <ac:cxnSpMk id="18" creationId="{56020367-4FD5-4596-8E10-C5F095CD8DBF}"/>
          </ac:cxnSpMkLst>
        </pc:cxnChg>
      </pc:sldChg>
      <pc:sldChg chg="modSp new mod ord">
        <pc:chgData name="Henrik Blom" userId="0f109d1c-0774-4568-aa5d-bb8ffaeb77b7" providerId="ADAL" clId="{CC651483-15FD-4D7F-9328-425D25C52F69}" dt="2021-05-10T11:09:58.609" v="959" actId="5793"/>
        <pc:sldMkLst>
          <pc:docMk/>
          <pc:sldMk cId="1947066846" sldId="309"/>
        </pc:sldMkLst>
        <pc:spChg chg="mod">
          <ac:chgData name="Henrik Blom" userId="0f109d1c-0774-4568-aa5d-bb8ffaeb77b7" providerId="ADAL" clId="{CC651483-15FD-4D7F-9328-425D25C52F69}" dt="2021-05-10T11:08:52.180" v="883" actId="20577"/>
          <ac:spMkLst>
            <pc:docMk/>
            <pc:sldMk cId="1947066846" sldId="309"/>
            <ac:spMk id="2" creationId="{B27BA72D-424D-4DD6-B7C9-0567ECB340DB}"/>
          </ac:spMkLst>
        </pc:spChg>
        <pc:spChg chg="mod">
          <ac:chgData name="Henrik Blom" userId="0f109d1c-0774-4568-aa5d-bb8ffaeb77b7" providerId="ADAL" clId="{CC651483-15FD-4D7F-9328-425D25C52F69}" dt="2021-05-10T11:09:58.609" v="959" actId="5793"/>
          <ac:spMkLst>
            <pc:docMk/>
            <pc:sldMk cId="1947066846" sldId="309"/>
            <ac:spMk id="3" creationId="{FBDD6153-E103-4096-AAD4-3832B41D84C5}"/>
          </ac:spMkLst>
        </pc:spChg>
      </pc:sldChg>
      <pc:sldChg chg="modSp add mod">
        <pc:chgData name="Henrik Blom" userId="0f109d1c-0774-4568-aa5d-bb8ffaeb77b7" providerId="ADAL" clId="{CC651483-15FD-4D7F-9328-425D25C52F69}" dt="2021-05-10T11:23:44.871" v="2180" actId="15"/>
        <pc:sldMkLst>
          <pc:docMk/>
          <pc:sldMk cId="3535479191" sldId="310"/>
        </pc:sldMkLst>
        <pc:spChg chg="mod">
          <ac:chgData name="Henrik Blom" userId="0f109d1c-0774-4568-aa5d-bb8ffaeb77b7" providerId="ADAL" clId="{CC651483-15FD-4D7F-9328-425D25C52F69}" dt="2021-05-10T11:07:10.110" v="855" actId="20577"/>
          <ac:spMkLst>
            <pc:docMk/>
            <pc:sldMk cId="3535479191" sldId="310"/>
            <ac:spMk id="2" creationId="{F451AB3A-560D-43C9-9D14-DE2349B87B5E}"/>
          </ac:spMkLst>
        </pc:spChg>
        <pc:spChg chg="mod">
          <ac:chgData name="Henrik Blom" userId="0f109d1c-0774-4568-aa5d-bb8ffaeb77b7" providerId="ADAL" clId="{CC651483-15FD-4D7F-9328-425D25C52F69}" dt="2021-05-10T11:23:44.871" v="2180" actId="15"/>
          <ac:spMkLst>
            <pc:docMk/>
            <pc:sldMk cId="3535479191" sldId="310"/>
            <ac:spMk id="3" creationId="{09E4BD90-3036-439B-A757-B83B7AB1AE14}"/>
          </ac:spMkLst>
        </pc:spChg>
      </pc:sldChg>
      <pc:sldChg chg="del">
        <pc:chgData name="Henrik Blom" userId="0f109d1c-0774-4568-aa5d-bb8ffaeb77b7" providerId="ADAL" clId="{CC651483-15FD-4D7F-9328-425D25C52F69}" dt="2021-05-10T09:26:30.159" v="33" actId="47"/>
        <pc:sldMkLst>
          <pc:docMk/>
          <pc:sldMk cId="3901174283" sldId="310"/>
        </pc:sldMkLst>
      </pc:sldChg>
      <pc:sldChg chg="addSp modSp add mod">
        <pc:chgData name="Henrik Blom" userId="0f109d1c-0774-4568-aa5d-bb8ffaeb77b7" providerId="ADAL" clId="{CC651483-15FD-4D7F-9328-425D25C52F69}" dt="2021-05-10T11:22:38.957" v="2138" actId="20577"/>
        <pc:sldMkLst>
          <pc:docMk/>
          <pc:sldMk cId="121627965" sldId="311"/>
        </pc:sldMkLst>
        <pc:spChg chg="mod">
          <ac:chgData name="Henrik Blom" userId="0f109d1c-0774-4568-aa5d-bb8ffaeb77b7" providerId="ADAL" clId="{CC651483-15FD-4D7F-9328-425D25C52F69}" dt="2021-05-10T11:07:34.216" v="861" actId="20577"/>
          <ac:spMkLst>
            <pc:docMk/>
            <pc:sldMk cId="121627965" sldId="311"/>
            <ac:spMk id="2" creationId="{F451AB3A-560D-43C9-9D14-DE2349B87B5E}"/>
          </ac:spMkLst>
        </pc:spChg>
        <pc:spChg chg="mod">
          <ac:chgData name="Henrik Blom" userId="0f109d1c-0774-4568-aa5d-bb8ffaeb77b7" providerId="ADAL" clId="{CC651483-15FD-4D7F-9328-425D25C52F69}" dt="2021-05-10T11:22:38.957" v="2138" actId="20577"/>
          <ac:spMkLst>
            <pc:docMk/>
            <pc:sldMk cId="121627965" sldId="311"/>
            <ac:spMk id="3" creationId="{09E4BD90-3036-439B-A757-B83B7AB1AE14}"/>
          </ac:spMkLst>
        </pc:spChg>
        <pc:picChg chg="add mod">
          <ac:chgData name="Henrik Blom" userId="0f109d1c-0774-4568-aa5d-bb8ffaeb77b7" providerId="ADAL" clId="{CC651483-15FD-4D7F-9328-425D25C52F69}" dt="2021-05-10T11:18:41.458" v="1615" actId="1076"/>
          <ac:picMkLst>
            <pc:docMk/>
            <pc:sldMk cId="121627965" sldId="311"/>
            <ac:picMk id="4" creationId="{21483AC2-0A3D-4F12-BF83-1DB47E88FD5B}"/>
          </ac:picMkLst>
        </pc:picChg>
      </pc:sldChg>
      <pc:sldChg chg="del">
        <pc:chgData name="Henrik Blom" userId="0f109d1c-0774-4568-aa5d-bb8ffaeb77b7" providerId="ADAL" clId="{CC651483-15FD-4D7F-9328-425D25C52F69}" dt="2021-05-10T09:26:30.159" v="33" actId="47"/>
        <pc:sldMkLst>
          <pc:docMk/>
          <pc:sldMk cId="1858851667" sldId="311"/>
        </pc:sldMkLst>
      </pc:sldChg>
      <pc:sldChg chg="addSp modSp add mod">
        <pc:chgData name="Henrik Blom" userId="0f109d1c-0774-4568-aa5d-bb8ffaeb77b7" providerId="ADAL" clId="{CC651483-15FD-4D7F-9328-425D25C52F69}" dt="2021-05-10T11:27:50.702" v="2562" actId="27636"/>
        <pc:sldMkLst>
          <pc:docMk/>
          <pc:sldMk cId="1156541701" sldId="312"/>
        </pc:sldMkLst>
        <pc:spChg chg="mod">
          <ac:chgData name="Henrik Blom" userId="0f109d1c-0774-4568-aa5d-bb8ffaeb77b7" providerId="ADAL" clId="{CC651483-15FD-4D7F-9328-425D25C52F69}" dt="2021-05-10T11:07:48.392" v="866" actId="20577"/>
          <ac:spMkLst>
            <pc:docMk/>
            <pc:sldMk cId="1156541701" sldId="312"/>
            <ac:spMk id="2" creationId="{F451AB3A-560D-43C9-9D14-DE2349B87B5E}"/>
          </ac:spMkLst>
        </pc:spChg>
        <pc:spChg chg="mod">
          <ac:chgData name="Henrik Blom" userId="0f109d1c-0774-4568-aa5d-bb8ffaeb77b7" providerId="ADAL" clId="{CC651483-15FD-4D7F-9328-425D25C52F69}" dt="2021-05-10T11:27:50.702" v="2562" actId="27636"/>
          <ac:spMkLst>
            <pc:docMk/>
            <pc:sldMk cId="1156541701" sldId="312"/>
            <ac:spMk id="3" creationId="{09E4BD90-3036-439B-A757-B83B7AB1AE14}"/>
          </ac:spMkLst>
        </pc:spChg>
        <pc:picChg chg="add mod">
          <ac:chgData name="Henrik Blom" userId="0f109d1c-0774-4568-aa5d-bb8ffaeb77b7" providerId="ADAL" clId="{CC651483-15FD-4D7F-9328-425D25C52F69}" dt="2021-05-10T11:24:33.755" v="2209" actId="208"/>
          <ac:picMkLst>
            <pc:docMk/>
            <pc:sldMk cId="1156541701" sldId="312"/>
            <ac:picMk id="4" creationId="{7F1E415D-4B31-400A-B49D-DC673C538208}"/>
          </ac:picMkLst>
        </pc:picChg>
      </pc:sldChg>
      <pc:sldChg chg="modSp add mod">
        <pc:chgData name="Henrik Blom" userId="0f109d1c-0774-4568-aa5d-bb8ffaeb77b7" providerId="ADAL" clId="{CC651483-15FD-4D7F-9328-425D25C52F69}" dt="2021-05-10T11:40:24.025" v="2721" actId="20577"/>
        <pc:sldMkLst>
          <pc:docMk/>
          <pc:sldMk cId="2560453401" sldId="313"/>
        </pc:sldMkLst>
        <pc:spChg chg="mod">
          <ac:chgData name="Henrik Blom" userId="0f109d1c-0774-4568-aa5d-bb8ffaeb77b7" providerId="ADAL" clId="{CC651483-15FD-4D7F-9328-425D25C52F69}" dt="2021-05-10T11:08:11.146" v="873" actId="20577"/>
          <ac:spMkLst>
            <pc:docMk/>
            <pc:sldMk cId="2560453401" sldId="313"/>
            <ac:spMk id="2" creationId="{F451AB3A-560D-43C9-9D14-DE2349B87B5E}"/>
          </ac:spMkLst>
        </pc:spChg>
        <pc:spChg chg="mod">
          <ac:chgData name="Henrik Blom" userId="0f109d1c-0774-4568-aa5d-bb8ffaeb77b7" providerId="ADAL" clId="{CC651483-15FD-4D7F-9328-425D25C52F69}" dt="2021-05-10T11:40:24.025" v="2721" actId="20577"/>
          <ac:spMkLst>
            <pc:docMk/>
            <pc:sldMk cId="2560453401" sldId="313"/>
            <ac:spMk id="3" creationId="{09E4BD90-3036-439B-A757-B83B7AB1AE14}"/>
          </ac:spMkLst>
        </pc:spChg>
      </pc:sldChg>
      <pc:sldChg chg="del">
        <pc:chgData name="Henrik Blom" userId="0f109d1c-0774-4568-aa5d-bb8ffaeb77b7" providerId="ADAL" clId="{CC651483-15FD-4D7F-9328-425D25C52F69}" dt="2021-05-10T09:26:30.159" v="33" actId="47"/>
        <pc:sldMkLst>
          <pc:docMk/>
          <pc:sldMk cId="3217627557" sldId="314"/>
        </pc:sldMkLst>
      </pc:sldChg>
      <pc:sldChg chg="modSp add mod">
        <pc:chgData name="Henrik Blom" userId="0f109d1c-0774-4568-aa5d-bb8ffaeb77b7" providerId="ADAL" clId="{CC651483-15FD-4D7F-9328-425D25C52F69}" dt="2021-05-10T11:11:06.667" v="1147" actId="20577"/>
        <pc:sldMkLst>
          <pc:docMk/>
          <pc:sldMk cId="4086379811" sldId="314"/>
        </pc:sldMkLst>
        <pc:spChg chg="mod">
          <ac:chgData name="Henrik Blom" userId="0f109d1c-0774-4568-aa5d-bb8ffaeb77b7" providerId="ADAL" clId="{CC651483-15FD-4D7F-9328-425D25C52F69}" dt="2021-05-10T11:08:33.282" v="878" actId="20577"/>
          <ac:spMkLst>
            <pc:docMk/>
            <pc:sldMk cId="4086379811" sldId="314"/>
            <ac:spMk id="2" creationId="{F451AB3A-560D-43C9-9D14-DE2349B87B5E}"/>
          </ac:spMkLst>
        </pc:spChg>
        <pc:spChg chg="mod">
          <ac:chgData name="Henrik Blom" userId="0f109d1c-0774-4568-aa5d-bb8ffaeb77b7" providerId="ADAL" clId="{CC651483-15FD-4D7F-9328-425D25C52F69}" dt="2021-05-10T11:11:06.667" v="1147" actId="20577"/>
          <ac:spMkLst>
            <pc:docMk/>
            <pc:sldMk cId="4086379811" sldId="314"/>
            <ac:spMk id="3" creationId="{09E4BD90-3036-439B-A757-B83B7AB1AE14}"/>
          </ac:spMkLst>
        </pc:spChg>
      </pc:sldChg>
      <pc:sldChg chg="modSp add mod">
        <pc:chgData name="Henrik Blom" userId="0f109d1c-0774-4568-aa5d-bb8ffaeb77b7" providerId="ADAL" clId="{CC651483-15FD-4D7F-9328-425D25C52F69}" dt="2021-05-10T11:09:51.547" v="957" actId="5793"/>
        <pc:sldMkLst>
          <pc:docMk/>
          <pc:sldMk cId="3234577108" sldId="315"/>
        </pc:sldMkLst>
        <pc:spChg chg="mod">
          <ac:chgData name="Henrik Blom" userId="0f109d1c-0774-4568-aa5d-bb8ffaeb77b7" providerId="ADAL" clId="{CC651483-15FD-4D7F-9328-425D25C52F69}" dt="2021-05-10T11:09:13.499" v="892" actId="20577"/>
          <ac:spMkLst>
            <pc:docMk/>
            <pc:sldMk cId="3234577108" sldId="315"/>
            <ac:spMk id="2" creationId="{F451AB3A-560D-43C9-9D14-DE2349B87B5E}"/>
          </ac:spMkLst>
        </pc:spChg>
        <pc:spChg chg="mod">
          <ac:chgData name="Henrik Blom" userId="0f109d1c-0774-4568-aa5d-bb8ffaeb77b7" providerId="ADAL" clId="{CC651483-15FD-4D7F-9328-425D25C52F69}" dt="2021-05-10T11:09:51.547" v="957" actId="5793"/>
          <ac:spMkLst>
            <pc:docMk/>
            <pc:sldMk cId="3234577108" sldId="315"/>
            <ac:spMk id="3" creationId="{09E4BD90-3036-439B-A757-B83B7AB1AE14}"/>
          </ac:spMkLst>
        </pc:spChg>
      </pc:sldChg>
      <pc:sldChg chg="addSp delSp modSp new mod">
        <pc:chgData name="Henrik Blom" userId="0f109d1c-0774-4568-aa5d-bb8ffaeb77b7" providerId="ADAL" clId="{CC651483-15FD-4D7F-9328-425D25C52F69}" dt="2021-05-10T11:41:26.106" v="2747" actId="478"/>
        <pc:sldMkLst>
          <pc:docMk/>
          <pc:sldMk cId="4096216256" sldId="316"/>
        </pc:sldMkLst>
        <pc:spChg chg="del">
          <ac:chgData name="Henrik Blom" userId="0f109d1c-0774-4568-aa5d-bb8ffaeb77b7" providerId="ADAL" clId="{CC651483-15FD-4D7F-9328-425D25C52F69}" dt="2021-05-10T11:40:49.118" v="2724"/>
          <ac:spMkLst>
            <pc:docMk/>
            <pc:sldMk cId="4096216256" sldId="316"/>
            <ac:spMk id="2" creationId="{2D5A943F-9C56-46A8-8732-439D08037619}"/>
          </ac:spMkLst>
        </pc:spChg>
        <pc:spChg chg="del">
          <ac:chgData name="Henrik Blom" userId="0f109d1c-0774-4568-aa5d-bb8ffaeb77b7" providerId="ADAL" clId="{CC651483-15FD-4D7F-9328-425D25C52F69}" dt="2021-05-10T11:40:49.118" v="2724"/>
          <ac:spMkLst>
            <pc:docMk/>
            <pc:sldMk cId="4096216256" sldId="316"/>
            <ac:spMk id="3" creationId="{C630AA04-D3AD-4051-9499-37C07D4545F5}"/>
          </ac:spMkLst>
        </pc:spChg>
        <pc:picChg chg="add mod">
          <ac:chgData name="Henrik Blom" userId="0f109d1c-0774-4568-aa5d-bb8ffaeb77b7" providerId="ADAL" clId="{CC651483-15FD-4D7F-9328-425D25C52F69}" dt="2021-05-10T11:41:22.553" v="2745" actId="1038"/>
          <ac:picMkLst>
            <pc:docMk/>
            <pc:sldMk cId="4096216256" sldId="316"/>
            <ac:picMk id="4" creationId="{18D8172B-8F4B-4098-A119-8C99EBAF0103}"/>
          </ac:picMkLst>
        </pc:picChg>
        <pc:cxnChg chg="add del">
          <ac:chgData name="Henrik Blom" userId="0f109d1c-0774-4568-aa5d-bb8ffaeb77b7" providerId="ADAL" clId="{CC651483-15FD-4D7F-9328-425D25C52F69}" dt="2021-05-10T11:41:26.106" v="2747" actId="478"/>
          <ac:cxnSpMkLst>
            <pc:docMk/>
            <pc:sldMk cId="4096216256" sldId="316"/>
            <ac:cxnSpMk id="6" creationId="{29E80D61-7A10-4E29-AD67-4B1983E79818}"/>
          </ac:cxnSpMkLst>
        </pc:cxnChg>
        <pc:cxnChg chg="add del mod">
          <ac:chgData name="Henrik Blom" userId="0f109d1c-0774-4568-aa5d-bb8ffaeb77b7" providerId="ADAL" clId="{CC651483-15FD-4D7F-9328-425D25C52F69}" dt="2021-05-10T11:41:25.002" v="2746" actId="478"/>
          <ac:cxnSpMkLst>
            <pc:docMk/>
            <pc:sldMk cId="4096216256" sldId="316"/>
            <ac:cxnSpMk id="7" creationId="{407DD8FF-B7D8-45C2-8A2E-1881E5D8BFEA}"/>
          </ac:cxnSpMkLst>
        </pc:cxnChg>
      </pc:sldChg>
      <pc:sldChg chg="del">
        <pc:chgData name="Henrik Blom" userId="0f109d1c-0774-4568-aa5d-bb8ffaeb77b7" providerId="ADAL" clId="{CC651483-15FD-4D7F-9328-425D25C52F69}" dt="2021-05-10T09:26:30.159" v="33" actId="47"/>
        <pc:sldMkLst>
          <pc:docMk/>
          <pc:sldMk cId="1346319657" sldId="333"/>
        </pc:sldMkLst>
      </pc:sldChg>
      <pc:sldChg chg="del">
        <pc:chgData name="Henrik Blom" userId="0f109d1c-0774-4568-aa5d-bb8ffaeb77b7" providerId="ADAL" clId="{CC651483-15FD-4D7F-9328-425D25C52F69}" dt="2021-05-10T09:26:30.159" v="33" actId="47"/>
        <pc:sldMkLst>
          <pc:docMk/>
          <pc:sldMk cId="3751301151" sldId="334"/>
        </pc:sldMkLst>
      </pc:sldChg>
      <pc:sldChg chg="del">
        <pc:chgData name="Henrik Blom" userId="0f109d1c-0774-4568-aa5d-bb8ffaeb77b7" providerId="ADAL" clId="{CC651483-15FD-4D7F-9328-425D25C52F69}" dt="2021-05-10T09:26:30.159" v="33" actId="47"/>
        <pc:sldMkLst>
          <pc:docMk/>
          <pc:sldMk cId="3687150568" sldId="335"/>
        </pc:sldMkLst>
      </pc:sldChg>
    </pc:docChg>
  </pc:docChgLst>
  <pc:docChgLst>
    <pc:chgData name="Henrik Blom" userId="0f109d1c-0774-4568-aa5d-bb8ffaeb77b7" providerId="ADAL" clId="{4E049B65-51DB-49F0-A1D9-CD46B825AF0E}"/>
    <pc:docChg chg="undo custSel addSld delSld modSld sldOrd">
      <pc:chgData name="Henrik Blom" userId="0f109d1c-0774-4568-aa5d-bb8ffaeb77b7" providerId="ADAL" clId="{4E049B65-51DB-49F0-A1D9-CD46B825AF0E}" dt="2021-08-11T19:09:29.997" v="7957" actId="20577"/>
      <pc:docMkLst>
        <pc:docMk/>
      </pc:docMkLst>
      <pc:sldChg chg="addSp delSp modSp mod setBg addAnim setClrOvrMap">
        <pc:chgData name="Henrik Blom" userId="0f109d1c-0774-4568-aa5d-bb8ffaeb77b7" providerId="ADAL" clId="{4E049B65-51DB-49F0-A1D9-CD46B825AF0E}" dt="2021-08-10T13:48:05.142" v="5596" actId="27614"/>
        <pc:sldMkLst>
          <pc:docMk/>
          <pc:sldMk cId="3978332434" sldId="300"/>
        </pc:sldMkLst>
        <pc:spChg chg="mod">
          <ac:chgData name="Henrik Blom" userId="0f109d1c-0774-4568-aa5d-bb8ffaeb77b7" providerId="ADAL" clId="{4E049B65-51DB-49F0-A1D9-CD46B825AF0E}" dt="2021-08-10T13:47:58.983" v="5593" actId="26606"/>
          <ac:spMkLst>
            <pc:docMk/>
            <pc:sldMk cId="3978332434" sldId="300"/>
            <ac:spMk id="2" creationId="{91A60025-46F3-4C32-AEDB-D645757E4F09}"/>
          </ac:spMkLst>
        </pc:spChg>
        <pc:spChg chg="mod">
          <ac:chgData name="Henrik Blom" userId="0f109d1c-0774-4568-aa5d-bb8ffaeb77b7" providerId="ADAL" clId="{4E049B65-51DB-49F0-A1D9-CD46B825AF0E}" dt="2021-08-10T13:47:58.983" v="5593" actId="26606"/>
          <ac:spMkLst>
            <pc:docMk/>
            <pc:sldMk cId="3978332434" sldId="300"/>
            <ac:spMk id="3" creationId="{34C80026-E741-49AC-96B4-F11B9528E6F4}"/>
          </ac:spMkLst>
        </pc:spChg>
        <pc:spChg chg="del">
          <ac:chgData name="Henrik Blom" userId="0f109d1c-0774-4568-aa5d-bb8ffaeb77b7" providerId="ADAL" clId="{4E049B65-51DB-49F0-A1D9-CD46B825AF0E}" dt="2021-08-10T13:47:58.983" v="5593" actId="26606"/>
          <ac:spMkLst>
            <pc:docMk/>
            <pc:sldMk cId="3978332434" sldId="300"/>
            <ac:spMk id="8" creationId="{01C9CC24-B375-4226-BF2B-61FADBBA696A}"/>
          </ac:spMkLst>
        </pc:spChg>
        <pc:spChg chg="del">
          <ac:chgData name="Henrik Blom" userId="0f109d1c-0774-4568-aa5d-bb8ffaeb77b7" providerId="ADAL" clId="{4E049B65-51DB-49F0-A1D9-CD46B825AF0E}" dt="2021-08-10T13:47:58.983" v="5593" actId="26606"/>
          <ac:spMkLst>
            <pc:docMk/>
            <pc:sldMk cId="3978332434" sldId="300"/>
            <ac:spMk id="10" creationId="{CD70A28E-4FD8-4474-A206-E15B5EBB303F}"/>
          </ac:spMkLst>
        </pc:spChg>
        <pc:spChg chg="add">
          <ac:chgData name="Henrik Blom" userId="0f109d1c-0774-4568-aa5d-bb8ffaeb77b7" providerId="ADAL" clId="{4E049B65-51DB-49F0-A1D9-CD46B825AF0E}" dt="2021-08-10T13:47:58.983" v="5593" actId="26606"/>
          <ac:spMkLst>
            <pc:docMk/>
            <pc:sldMk cId="3978332434" sldId="300"/>
            <ac:spMk id="17" creationId="{E49CC64F-7275-4E33-961B-0C5CDC439875}"/>
          </ac:spMkLst>
        </pc:spChg>
        <pc:picChg chg="del">
          <ac:chgData name="Henrik Blom" userId="0f109d1c-0774-4568-aa5d-bb8ffaeb77b7" providerId="ADAL" clId="{4E049B65-51DB-49F0-A1D9-CD46B825AF0E}" dt="2021-08-10T13:47:39.075" v="5588" actId="478"/>
          <ac:picMkLst>
            <pc:docMk/>
            <pc:sldMk cId="3978332434" sldId="300"/>
            <ac:picMk id="7" creationId="{1147653C-30E9-4962-A578-76E8AFA3B9F2}"/>
          </ac:picMkLst>
        </pc:picChg>
        <pc:picChg chg="add mod">
          <ac:chgData name="Henrik Blom" userId="0f109d1c-0774-4568-aa5d-bb8ffaeb77b7" providerId="ADAL" clId="{4E049B65-51DB-49F0-A1D9-CD46B825AF0E}" dt="2021-08-10T13:48:05.142" v="5596" actId="27614"/>
          <ac:picMkLst>
            <pc:docMk/>
            <pc:sldMk cId="3978332434" sldId="300"/>
            <ac:picMk id="9" creationId="{BF3671A0-1C02-44AF-8E22-B7DD463F2F29}"/>
          </ac:picMkLst>
        </pc:picChg>
        <pc:picChg chg="del">
          <ac:chgData name="Henrik Blom" userId="0f109d1c-0774-4568-aa5d-bb8ffaeb77b7" providerId="ADAL" clId="{4E049B65-51DB-49F0-A1D9-CD46B825AF0E}" dt="2021-08-10T13:47:58.983" v="5593" actId="26606"/>
          <ac:picMkLst>
            <pc:docMk/>
            <pc:sldMk cId="3978332434" sldId="300"/>
            <ac:picMk id="12" creationId="{39647E21-5366-4638-AC97-D8CD4111EB57}"/>
          </ac:picMkLst>
        </pc:picChg>
      </pc:sldChg>
      <pc:sldChg chg="del">
        <pc:chgData name="Henrik Blom" userId="0f109d1c-0774-4568-aa5d-bb8ffaeb77b7" providerId="ADAL" clId="{4E049B65-51DB-49F0-A1D9-CD46B825AF0E}" dt="2021-08-10T13:47:00.656" v="5584" actId="47"/>
        <pc:sldMkLst>
          <pc:docMk/>
          <pc:sldMk cId="2099070550" sldId="306"/>
        </pc:sldMkLst>
      </pc:sldChg>
      <pc:sldChg chg="del">
        <pc:chgData name="Henrik Blom" userId="0f109d1c-0774-4568-aa5d-bb8ffaeb77b7" providerId="ADAL" clId="{4E049B65-51DB-49F0-A1D9-CD46B825AF0E}" dt="2021-08-10T13:47:00.656" v="5584" actId="47"/>
        <pc:sldMkLst>
          <pc:docMk/>
          <pc:sldMk cId="2708293304" sldId="308"/>
        </pc:sldMkLst>
      </pc:sldChg>
      <pc:sldChg chg="del">
        <pc:chgData name="Henrik Blom" userId="0f109d1c-0774-4568-aa5d-bb8ffaeb77b7" providerId="ADAL" clId="{4E049B65-51DB-49F0-A1D9-CD46B825AF0E}" dt="2021-08-10T13:47:00.656" v="5584" actId="47"/>
        <pc:sldMkLst>
          <pc:docMk/>
          <pc:sldMk cId="1947066846" sldId="309"/>
        </pc:sldMkLst>
      </pc:sldChg>
      <pc:sldChg chg="del">
        <pc:chgData name="Henrik Blom" userId="0f109d1c-0774-4568-aa5d-bb8ffaeb77b7" providerId="ADAL" clId="{4E049B65-51DB-49F0-A1D9-CD46B825AF0E}" dt="2021-08-10T13:47:00.656" v="5584" actId="47"/>
        <pc:sldMkLst>
          <pc:docMk/>
          <pc:sldMk cId="3535479191" sldId="310"/>
        </pc:sldMkLst>
      </pc:sldChg>
      <pc:sldChg chg="del">
        <pc:chgData name="Henrik Blom" userId="0f109d1c-0774-4568-aa5d-bb8ffaeb77b7" providerId="ADAL" clId="{4E049B65-51DB-49F0-A1D9-CD46B825AF0E}" dt="2021-08-10T13:47:00.656" v="5584" actId="47"/>
        <pc:sldMkLst>
          <pc:docMk/>
          <pc:sldMk cId="121627965" sldId="311"/>
        </pc:sldMkLst>
      </pc:sldChg>
      <pc:sldChg chg="del">
        <pc:chgData name="Henrik Blom" userId="0f109d1c-0774-4568-aa5d-bb8ffaeb77b7" providerId="ADAL" clId="{4E049B65-51DB-49F0-A1D9-CD46B825AF0E}" dt="2021-08-10T13:47:00.656" v="5584" actId="47"/>
        <pc:sldMkLst>
          <pc:docMk/>
          <pc:sldMk cId="1156541701" sldId="312"/>
        </pc:sldMkLst>
      </pc:sldChg>
      <pc:sldChg chg="del">
        <pc:chgData name="Henrik Blom" userId="0f109d1c-0774-4568-aa5d-bb8ffaeb77b7" providerId="ADAL" clId="{4E049B65-51DB-49F0-A1D9-CD46B825AF0E}" dt="2021-08-10T13:47:00.656" v="5584" actId="47"/>
        <pc:sldMkLst>
          <pc:docMk/>
          <pc:sldMk cId="2560453401" sldId="313"/>
        </pc:sldMkLst>
      </pc:sldChg>
      <pc:sldChg chg="del">
        <pc:chgData name="Henrik Blom" userId="0f109d1c-0774-4568-aa5d-bb8ffaeb77b7" providerId="ADAL" clId="{4E049B65-51DB-49F0-A1D9-CD46B825AF0E}" dt="2021-08-10T13:47:00.656" v="5584" actId="47"/>
        <pc:sldMkLst>
          <pc:docMk/>
          <pc:sldMk cId="4086379811" sldId="314"/>
        </pc:sldMkLst>
      </pc:sldChg>
      <pc:sldChg chg="del">
        <pc:chgData name="Henrik Blom" userId="0f109d1c-0774-4568-aa5d-bb8ffaeb77b7" providerId="ADAL" clId="{4E049B65-51DB-49F0-A1D9-CD46B825AF0E}" dt="2021-08-10T13:47:00.656" v="5584" actId="47"/>
        <pc:sldMkLst>
          <pc:docMk/>
          <pc:sldMk cId="3234577108" sldId="315"/>
        </pc:sldMkLst>
      </pc:sldChg>
      <pc:sldChg chg="addSp delSp modSp mod">
        <pc:chgData name="Henrik Blom" userId="0f109d1c-0774-4568-aa5d-bb8ffaeb77b7" providerId="ADAL" clId="{4E049B65-51DB-49F0-A1D9-CD46B825AF0E}" dt="2021-08-10T13:47:34.108" v="5587" actId="1076"/>
        <pc:sldMkLst>
          <pc:docMk/>
          <pc:sldMk cId="4096216256" sldId="316"/>
        </pc:sldMkLst>
        <pc:picChg chg="add mod">
          <ac:chgData name="Henrik Blom" userId="0f109d1c-0774-4568-aa5d-bb8ffaeb77b7" providerId="ADAL" clId="{4E049B65-51DB-49F0-A1D9-CD46B825AF0E}" dt="2021-08-10T13:47:34.108" v="5587" actId="1076"/>
          <ac:picMkLst>
            <pc:docMk/>
            <pc:sldMk cId="4096216256" sldId="316"/>
            <ac:picMk id="3" creationId="{2D44E6A8-04BD-457F-B4E7-42E4DC4A50B2}"/>
          </ac:picMkLst>
        </pc:picChg>
        <pc:picChg chg="del">
          <ac:chgData name="Henrik Blom" userId="0f109d1c-0774-4568-aa5d-bb8ffaeb77b7" providerId="ADAL" clId="{4E049B65-51DB-49F0-A1D9-CD46B825AF0E}" dt="2021-08-10T13:47:24.828" v="5585" actId="478"/>
          <ac:picMkLst>
            <pc:docMk/>
            <pc:sldMk cId="4096216256" sldId="316"/>
            <ac:picMk id="4" creationId="{18D8172B-8F4B-4098-A119-8C99EBAF0103}"/>
          </ac:picMkLst>
        </pc:picChg>
      </pc:sldChg>
      <pc:sldChg chg="addSp modSp new mod setBg setClrOvrMap">
        <pc:chgData name="Henrik Blom" userId="0f109d1c-0774-4568-aa5d-bb8ffaeb77b7" providerId="ADAL" clId="{4E049B65-51DB-49F0-A1D9-CD46B825AF0E}" dt="2021-08-10T13:54:15.328" v="6155" actId="26606"/>
        <pc:sldMkLst>
          <pc:docMk/>
          <pc:sldMk cId="2470615200" sldId="317"/>
        </pc:sldMkLst>
        <pc:spChg chg="mod">
          <ac:chgData name="Henrik Blom" userId="0f109d1c-0774-4568-aa5d-bb8ffaeb77b7" providerId="ADAL" clId="{4E049B65-51DB-49F0-A1D9-CD46B825AF0E}" dt="2021-08-10T13:54:15.328" v="6155" actId="26606"/>
          <ac:spMkLst>
            <pc:docMk/>
            <pc:sldMk cId="2470615200" sldId="317"/>
            <ac:spMk id="2" creationId="{4FA37A63-FE42-4FC4-BE74-1190F0FEC96B}"/>
          </ac:spMkLst>
        </pc:spChg>
        <pc:spChg chg="mod">
          <ac:chgData name="Henrik Blom" userId="0f109d1c-0774-4568-aa5d-bb8ffaeb77b7" providerId="ADAL" clId="{4E049B65-51DB-49F0-A1D9-CD46B825AF0E}" dt="2021-08-10T13:54:15.328" v="6155" actId="26606"/>
          <ac:spMkLst>
            <pc:docMk/>
            <pc:sldMk cId="2470615200" sldId="317"/>
            <ac:spMk id="3" creationId="{A2D5B5C4-7743-496F-AA54-686228821B61}"/>
          </ac:spMkLst>
        </pc:spChg>
        <pc:spChg chg="add">
          <ac:chgData name="Henrik Blom" userId="0f109d1c-0774-4568-aa5d-bb8ffaeb77b7" providerId="ADAL" clId="{4E049B65-51DB-49F0-A1D9-CD46B825AF0E}" dt="2021-08-10T13:54:15.328" v="6155" actId="26606"/>
          <ac:spMkLst>
            <pc:docMk/>
            <pc:sldMk cId="2470615200" sldId="317"/>
            <ac:spMk id="8" creationId="{AD21898E-86C0-4C8A-A76C-DF33E844C87A}"/>
          </ac:spMkLst>
        </pc:spChg>
        <pc:spChg chg="add">
          <ac:chgData name="Henrik Blom" userId="0f109d1c-0774-4568-aa5d-bb8ffaeb77b7" providerId="ADAL" clId="{4E049B65-51DB-49F0-A1D9-CD46B825AF0E}" dt="2021-08-10T13:54:15.328" v="6155" actId="26606"/>
          <ac:spMkLst>
            <pc:docMk/>
            <pc:sldMk cId="2470615200" sldId="317"/>
            <ac:spMk id="10" creationId="{5C8F04BD-D093-45D0-B54C-50FDB308B4EE}"/>
          </ac:spMkLst>
        </pc:spChg>
      </pc:sldChg>
      <pc:sldChg chg="addSp modSp add mod setBg setClrOvrMap">
        <pc:chgData name="Henrik Blom" userId="0f109d1c-0774-4568-aa5d-bb8ffaeb77b7" providerId="ADAL" clId="{4E049B65-51DB-49F0-A1D9-CD46B825AF0E}" dt="2021-08-10T13:54:24.172" v="6156" actId="26606"/>
        <pc:sldMkLst>
          <pc:docMk/>
          <pc:sldMk cId="990124894" sldId="318"/>
        </pc:sldMkLst>
        <pc:spChg chg="mod">
          <ac:chgData name="Henrik Blom" userId="0f109d1c-0774-4568-aa5d-bb8ffaeb77b7" providerId="ADAL" clId="{4E049B65-51DB-49F0-A1D9-CD46B825AF0E}" dt="2021-08-10T13:54:24.172" v="6156" actId="26606"/>
          <ac:spMkLst>
            <pc:docMk/>
            <pc:sldMk cId="990124894" sldId="318"/>
            <ac:spMk id="2" creationId="{4FA37A63-FE42-4FC4-BE74-1190F0FEC96B}"/>
          </ac:spMkLst>
        </pc:spChg>
        <pc:spChg chg="mod">
          <ac:chgData name="Henrik Blom" userId="0f109d1c-0774-4568-aa5d-bb8ffaeb77b7" providerId="ADAL" clId="{4E049B65-51DB-49F0-A1D9-CD46B825AF0E}" dt="2021-08-10T13:54:24.172" v="6156" actId="26606"/>
          <ac:spMkLst>
            <pc:docMk/>
            <pc:sldMk cId="990124894" sldId="318"/>
            <ac:spMk id="3" creationId="{A2D5B5C4-7743-496F-AA54-686228821B61}"/>
          </ac:spMkLst>
        </pc:spChg>
        <pc:spChg chg="add">
          <ac:chgData name="Henrik Blom" userId="0f109d1c-0774-4568-aa5d-bb8ffaeb77b7" providerId="ADAL" clId="{4E049B65-51DB-49F0-A1D9-CD46B825AF0E}" dt="2021-08-10T13:54:24.172" v="6156" actId="26606"/>
          <ac:spMkLst>
            <pc:docMk/>
            <pc:sldMk cId="990124894" sldId="318"/>
            <ac:spMk id="8" creationId="{DFF2AC85-FAA0-4844-813F-83C04D7382E2}"/>
          </ac:spMkLst>
        </pc:spChg>
        <pc:spChg chg="add">
          <ac:chgData name="Henrik Blom" userId="0f109d1c-0774-4568-aa5d-bb8ffaeb77b7" providerId="ADAL" clId="{4E049B65-51DB-49F0-A1D9-CD46B825AF0E}" dt="2021-08-10T13:54:24.172" v="6156" actId="26606"/>
          <ac:spMkLst>
            <pc:docMk/>
            <pc:sldMk cId="990124894" sldId="318"/>
            <ac:spMk id="10" creationId="{89CC0F1E-BAA2-47B1-8F83-7ECB9FD9E009}"/>
          </ac:spMkLst>
        </pc:spChg>
      </pc:sldChg>
      <pc:sldChg chg="addSp modSp new mod ord setBg setClrOvrMap">
        <pc:chgData name="Henrik Blom" userId="0f109d1c-0774-4568-aa5d-bb8ffaeb77b7" providerId="ADAL" clId="{4E049B65-51DB-49F0-A1D9-CD46B825AF0E}" dt="2021-08-10T13:54:29.566" v="6157" actId="26606"/>
        <pc:sldMkLst>
          <pc:docMk/>
          <pc:sldMk cId="1955554845" sldId="319"/>
        </pc:sldMkLst>
        <pc:spChg chg="mod">
          <ac:chgData name="Henrik Blom" userId="0f109d1c-0774-4568-aa5d-bb8ffaeb77b7" providerId="ADAL" clId="{4E049B65-51DB-49F0-A1D9-CD46B825AF0E}" dt="2021-08-10T13:54:29.566" v="6157" actId="26606"/>
          <ac:spMkLst>
            <pc:docMk/>
            <pc:sldMk cId="1955554845" sldId="319"/>
            <ac:spMk id="2" creationId="{DE7C75C6-A78C-4C22-AF01-CE98A7DBB909}"/>
          </ac:spMkLst>
        </pc:spChg>
        <pc:spChg chg="mod">
          <ac:chgData name="Henrik Blom" userId="0f109d1c-0774-4568-aa5d-bb8ffaeb77b7" providerId="ADAL" clId="{4E049B65-51DB-49F0-A1D9-CD46B825AF0E}" dt="2021-08-10T13:54:29.566" v="6157" actId="26606"/>
          <ac:spMkLst>
            <pc:docMk/>
            <pc:sldMk cId="1955554845" sldId="319"/>
            <ac:spMk id="3" creationId="{E1B8031C-FA9C-44DC-AC79-E449DA9F36B3}"/>
          </ac:spMkLst>
        </pc:spChg>
        <pc:spChg chg="add">
          <ac:chgData name="Henrik Blom" userId="0f109d1c-0774-4568-aa5d-bb8ffaeb77b7" providerId="ADAL" clId="{4E049B65-51DB-49F0-A1D9-CD46B825AF0E}" dt="2021-08-10T13:54:29.566" v="6157" actId="26606"/>
          <ac:spMkLst>
            <pc:docMk/>
            <pc:sldMk cId="1955554845" sldId="319"/>
            <ac:spMk id="8" creationId="{DFF2AC85-FAA0-4844-813F-83C04D7382E2}"/>
          </ac:spMkLst>
        </pc:spChg>
        <pc:spChg chg="add">
          <ac:chgData name="Henrik Blom" userId="0f109d1c-0774-4568-aa5d-bb8ffaeb77b7" providerId="ADAL" clId="{4E049B65-51DB-49F0-A1D9-CD46B825AF0E}" dt="2021-08-10T13:54:29.566" v="6157" actId="26606"/>
          <ac:spMkLst>
            <pc:docMk/>
            <pc:sldMk cId="1955554845" sldId="319"/>
            <ac:spMk id="10" creationId="{89CC0F1E-BAA2-47B1-8F83-7ECB9FD9E009}"/>
          </ac:spMkLst>
        </pc:spChg>
      </pc:sldChg>
      <pc:sldChg chg="addSp modSp add mod setBg setClrOvrMap">
        <pc:chgData name="Henrik Blom" userId="0f109d1c-0774-4568-aa5d-bb8ffaeb77b7" providerId="ADAL" clId="{4E049B65-51DB-49F0-A1D9-CD46B825AF0E}" dt="2021-08-10T13:54:35.039" v="6158" actId="26606"/>
        <pc:sldMkLst>
          <pc:docMk/>
          <pc:sldMk cId="597382522" sldId="320"/>
        </pc:sldMkLst>
        <pc:spChg chg="mod">
          <ac:chgData name="Henrik Blom" userId="0f109d1c-0774-4568-aa5d-bb8ffaeb77b7" providerId="ADAL" clId="{4E049B65-51DB-49F0-A1D9-CD46B825AF0E}" dt="2021-08-10T13:54:35.039" v="6158" actId="26606"/>
          <ac:spMkLst>
            <pc:docMk/>
            <pc:sldMk cId="597382522" sldId="320"/>
            <ac:spMk id="2" creationId="{DE7C75C6-A78C-4C22-AF01-CE98A7DBB909}"/>
          </ac:spMkLst>
        </pc:spChg>
        <pc:spChg chg="mod">
          <ac:chgData name="Henrik Blom" userId="0f109d1c-0774-4568-aa5d-bb8ffaeb77b7" providerId="ADAL" clId="{4E049B65-51DB-49F0-A1D9-CD46B825AF0E}" dt="2021-08-10T13:54:35.039" v="6158" actId="26606"/>
          <ac:spMkLst>
            <pc:docMk/>
            <pc:sldMk cId="597382522" sldId="320"/>
            <ac:spMk id="3" creationId="{E1B8031C-FA9C-44DC-AC79-E449DA9F36B3}"/>
          </ac:spMkLst>
        </pc:spChg>
        <pc:spChg chg="add">
          <ac:chgData name="Henrik Blom" userId="0f109d1c-0774-4568-aa5d-bb8ffaeb77b7" providerId="ADAL" clId="{4E049B65-51DB-49F0-A1D9-CD46B825AF0E}" dt="2021-08-10T13:54:35.039" v="6158" actId="26606"/>
          <ac:spMkLst>
            <pc:docMk/>
            <pc:sldMk cId="597382522" sldId="320"/>
            <ac:spMk id="8" creationId="{DFF2AC85-FAA0-4844-813F-83C04D7382E2}"/>
          </ac:spMkLst>
        </pc:spChg>
        <pc:spChg chg="add">
          <ac:chgData name="Henrik Blom" userId="0f109d1c-0774-4568-aa5d-bb8ffaeb77b7" providerId="ADAL" clId="{4E049B65-51DB-49F0-A1D9-CD46B825AF0E}" dt="2021-08-10T13:54:35.039" v="6158" actId="26606"/>
          <ac:spMkLst>
            <pc:docMk/>
            <pc:sldMk cId="597382522" sldId="320"/>
            <ac:spMk id="10" creationId="{89CC0F1E-BAA2-47B1-8F83-7ECB9FD9E009}"/>
          </ac:spMkLst>
        </pc:spChg>
      </pc:sldChg>
      <pc:sldChg chg="addSp modSp new mod setBg setClrOvrMap">
        <pc:chgData name="Henrik Blom" userId="0f109d1c-0774-4568-aa5d-bb8ffaeb77b7" providerId="ADAL" clId="{4E049B65-51DB-49F0-A1D9-CD46B825AF0E}" dt="2021-08-11T19:04:28.410" v="7684" actId="313"/>
        <pc:sldMkLst>
          <pc:docMk/>
          <pc:sldMk cId="766100272" sldId="321"/>
        </pc:sldMkLst>
        <pc:spChg chg="mod">
          <ac:chgData name="Henrik Blom" userId="0f109d1c-0774-4568-aa5d-bb8ffaeb77b7" providerId="ADAL" clId="{4E049B65-51DB-49F0-A1D9-CD46B825AF0E}" dt="2021-08-10T13:54:38.089" v="6159" actId="26606"/>
          <ac:spMkLst>
            <pc:docMk/>
            <pc:sldMk cId="766100272" sldId="321"/>
            <ac:spMk id="2" creationId="{901C95E1-15A5-423E-B882-0A29FD03EB74}"/>
          </ac:spMkLst>
        </pc:spChg>
        <pc:spChg chg="mod">
          <ac:chgData name="Henrik Blom" userId="0f109d1c-0774-4568-aa5d-bb8ffaeb77b7" providerId="ADAL" clId="{4E049B65-51DB-49F0-A1D9-CD46B825AF0E}" dt="2021-08-11T19:04:28.410" v="7684" actId="313"/>
          <ac:spMkLst>
            <pc:docMk/>
            <pc:sldMk cId="766100272" sldId="321"/>
            <ac:spMk id="3" creationId="{6F090F88-5298-4936-A9A8-68F06E626588}"/>
          </ac:spMkLst>
        </pc:spChg>
        <pc:spChg chg="add">
          <ac:chgData name="Henrik Blom" userId="0f109d1c-0774-4568-aa5d-bb8ffaeb77b7" providerId="ADAL" clId="{4E049B65-51DB-49F0-A1D9-CD46B825AF0E}" dt="2021-08-10T13:54:38.089" v="6159" actId="26606"/>
          <ac:spMkLst>
            <pc:docMk/>
            <pc:sldMk cId="766100272" sldId="321"/>
            <ac:spMk id="10" creationId="{CF62D2A7-8207-488C-9F46-316BA81A16C8}"/>
          </ac:spMkLst>
        </pc:spChg>
        <pc:spChg chg="add">
          <ac:chgData name="Henrik Blom" userId="0f109d1c-0774-4568-aa5d-bb8ffaeb77b7" providerId="ADAL" clId="{4E049B65-51DB-49F0-A1D9-CD46B825AF0E}" dt="2021-08-10T13:54:38.089" v="6159" actId="26606"/>
          <ac:spMkLst>
            <pc:docMk/>
            <pc:sldMk cId="766100272" sldId="321"/>
            <ac:spMk id="12" creationId="{52AC6D7F-F068-4E11-BB06-F601D89BB980}"/>
          </ac:spMkLst>
        </pc:spChg>
        <pc:picChg chg="add mod">
          <ac:chgData name="Henrik Blom" userId="0f109d1c-0774-4568-aa5d-bb8ffaeb77b7" providerId="ADAL" clId="{4E049B65-51DB-49F0-A1D9-CD46B825AF0E}" dt="2021-08-10T13:54:38.089" v="6159" actId="26606"/>
          <ac:picMkLst>
            <pc:docMk/>
            <pc:sldMk cId="766100272" sldId="321"/>
            <ac:picMk id="5" creationId="{8E4BDBDE-3F41-4A00-9947-08B27A3E2A68}"/>
          </ac:picMkLst>
        </pc:picChg>
      </pc:sldChg>
      <pc:sldChg chg="addSp modSp new mod setBg setClrOvrMap">
        <pc:chgData name="Henrik Blom" userId="0f109d1c-0774-4568-aa5d-bb8ffaeb77b7" providerId="ADAL" clId="{4E049B65-51DB-49F0-A1D9-CD46B825AF0E}" dt="2021-08-11T19:09:29.997" v="7957" actId="20577"/>
        <pc:sldMkLst>
          <pc:docMk/>
          <pc:sldMk cId="1836100040" sldId="322"/>
        </pc:sldMkLst>
        <pc:spChg chg="mod">
          <ac:chgData name="Henrik Blom" userId="0f109d1c-0774-4568-aa5d-bb8ffaeb77b7" providerId="ADAL" clId="{4E049B65-51DB-49F0-A1D9-CD46B825AF0E}" dt="2021-08-10T13:54:53.145" v="6161" actId="26606"/>
          <ac:spMkLst>
            <pc:docMk/>
            <pc:sldMk cId="1836100040" sldId="322"/>
            <ac:spMk id="2" creationId="{E746FFFC-DE75-41AB-BDCE-FA565EDFF0C2}"/>
          </ac:spMkLst>
        </pc:spChg>
        <pc:spChg chg="mod">
          <ac:chgData name="Henrik Blom" userId="0f109d1c-0774-4568-aa5d-bb8ffaeb77b7" providerId="ADAL" clId="{4E049B65-51DB-49F0-A1D9-CD46B825AF0E}" dt="2021-08-11T19:09:29.997" v="7957" actId="20577"/>
          <ac:spMkLst>
            <pc:docMk/>
            <pc:sldMk cId="1836100040" sldId="322"/>
            <ac:spMk id="3" creationId="{708CDF02-83A4-4137-A627-DF950FF0D913}"/>
          </ac:spMkLst>
        </pc:spChg>
        <pc:spChg chg="add">
          <ac:chgData name="Henrik Blom" userId="0f109d1c-0774-4568-aa5d-bb8ffaeb77b7" providerId="ADAL" clId="{4E049B65-51DB-49F0-A1D9-CD46B825AF0E}" dt="2021-08-10T13:54:53.145" v="6161" actId="26606"/>
          <ac:spMkLst>
            <pc:docMk/>
            <pc:sldMk cId="1836100040" sldId="322"/>
            <ac:spMk id="8" creationId="{DFF2AC85-FAA0-4844-813F-83C04D7382E2}"/>
          </ac:spMkLst>
        </pc:spChg>
        <pc:spChg chg="add">
          <ac:chgData name="Henrik Blom" userId="0f109d1c-0774-4568-aa5d-bb8ffaeb77b7" providerId="ADAL" clId="{4E049B65-51DB-49F0-A1D9-CD46B825AF0E}" dt="2021-08-10T13:54:53.145" v="6161" actId="26606"/>
          <ac:spMkLst>
            <pc:docMk/>
            <pc:sldMk cId="1836100040" sldId="322"/>
            <ac:spMk id="10" creationId="{89CC0F1E-BAA2-47B1-8F83-7ECB9FD9E009}"/>
          </ac:spMkLst>
        </pc:spChg>
      </pc:sldChg>
      <pc:sldChg chg="addSp modSp new mod setBg setClrOvrMap">
        <pc:chgData name="Henrik Blom" userId="0f109d1c-0774-4568-aa5d-bb8ffaeb77b7" providerId="ADAL" clId="{4E049B65-51DB-49F0-A1D9-CD46B825AF0E}" dt="2021-08-10T14:02:51.908" v="7455" actId="20577"/>
        <pc:sldMkLst>
          <pc:docMk/>
          <pc:sldMk cId="400947363" sldId="323"/>
        </pc:sldMkLst>
        <pc:spChg chg="mod">
          <ac:chgData name="Henrik Blom" userId="0f109d1c-0774-4568-aa5d-bb8ffaeb77b7" providerId="ADAL" clId="{4E049B65-51DB-49F0-A1D9-CD46B825AF0E}" dt="2021-08-10T14:02:09.979" v="7416" actId="26606"/>
          <ac:spMkLst>
            <pc:docMk/>
            <pc:sldMk cId="400947363" sldId="323"/>
            <ac:spMk id="2" creationId="{46CA633B-9EE6-46D7-9FDB-D335200F6D94}"/>
          </ac:spMkLst>
        </pc:spChg>
        <pc:spChg chg="mod">
          <ac:chgData name="Henrik Blom" userId="0f109d1c-0774-4568-aa5d-bb8ffaeb77b7" providerId="ADAL" clId="{4E049B65-51DB-49F0-A1D9-CD46B825AF0E}" dt="2021-08-10T14:02:51.908" v="7455" actId="20577"/>
          <ac:spMkLst>
            <pc:docMk/>
            <pc:sldMk cId="400947363" sldId="323"/>
            <ac:spMk id="3" creationId="{4BE8F2C1-C7D3-4307-8C6B-6A77FF96D3A1}"/>
          </ac:spMkLst>
        </pc:spChg>
        <pc:spChg chg="add">
          <ac:chgData name="Henrik Blom" userId="0f109d1c-0774-4568-aa5d-bb8ffaeb77b7" providerId="ADAL" clId="{4E049B65-51DB-49F0-A1D9-CD46B825AF0E}" dt="2021-08-10T14:02:09.979" v="7416" actId="26606"/>
          <ac:spMkLst>
            <pc:docMk/>
            <pc:sldMk cId="400947363" sldId="323"/>
            <ac:spMk id="8" creationId="{DFF2AC85-FAA0-4844-813F-83C04D7382E2}"/>
          </ac:spMkLst>
        </pc:spChg>
        <pc:spChg chg="add">
          <ac:chgData name="Henrik Blom" userId="0f109d1c-0774-4568-aa5d-bb8ffaeb77b7" providerId="ADAL" clId="{4E049B65-51DB-49F0-A1D9-CD46B825AF0E}" dt="2021-08-10T14:02:09.979" v="7416" actId="26606"/>
          <ac:spMkLst>
            <pc:docMk/>
            <pc:sldMk cId="400947363" sldId="323"/>
            <ac:spMk id="10" creationId="{89CC0F1E-BAA2-47B1-8F83-7ECB9FD9E009}"/>
          </ac:spMkLst>
        </pc:spChg>
      </pc:sldChg>
      <pc:sldChg chg="addSp modSp new mod setBg setClrOvrMap">
        <pc:chgData name="Henrik Blom" userId="0f109d1c-0774-4568-aa5d-bb8ffaeb77b7" providerId="ADAL" clId="{4E049B65-51DB-49F0-A1D9-CD46B825AF0E}" dt="2021-08-11T19:04:37.028" v="7685" actId="14100"/>
        <pc:sldMkLst>
          <pc:docMk/>
          <pc:sldMk cId="4192445714" sldId="324"/>
        </pc:sldMkLst>
        <pc:spChg chg="mod">
          <ac:chgData name="Henrik Blom" userId="0f109d1c-0774-4568-aa5d-bb8ffaeb77b7" providerId="ADAL" clId="{4E049B65-51DB-49F0-A1D9-CD46B825AF0E}" dt="2021-08-11T19:04:37.028" v="7685" actId="14100"/>
          <ac:spMkLst>
            <pc:docMk/>
            <pc:sldMk cId="4192445714" sldId="324"/>
            <ac:spMk id="2" creationId="{BDE5CA2B-DA13-4AF4-8D2A-661FC82B6E80}"/>
          </ac:spMkLst>
        </pc:spChg>
        <pc:spChg chg="mod">
          <ac:chgData name="Henrik Blom" userId="0f109d1c-0774-4568-aa5d-bb8ffaeb77b7" providerId="ADAL" clId="{4E049B65-51DB-49F0-A1D9-CD46B825AF0E}" dt="2021-08-10T13:54:45.401" v="6160" actId="26606"/>
          <ac:spMkLst>
            <pc:docMk/>
            <pc:sldMk cId="4192445714" sldId="324"/>
            <ac:spMk id="3" creationId="{518EA144-C04D-4F4D-9EA6-280C1AC7FC0A}"/>
          </ac:spMkLst>
        </pc:spChg>
        <pc:spChg chg="add">
          <ac:chgData name="Henrik Blom" userId="0f109d1c-0774-4568-aa5d-bb8ffaeb77b7" providerId="ADAL" clId="{4E049B65-51DB-49F0-A1D9-CD46B825AF0E}" dt="2021-08-10T13:54:45.401" v="6160" actId="26606"/>
          <ac:spMkLst>
            <pc:docMk/>
            <pc:sldMk cId="4192445714" sldId="324"/>
            <ac:spMk id="8" creationId="{DFF2AC85-FAA0-4844-813F-83C04D7382E2}"/>
          </ac:spMkLst>
        </pc:spChg>
        <pc:spChg chg="add">
          <ac:chgData name="Henrik Blom" userId="0f109d1c-0774-4568-aa5d-bb8ffaeb77b7" providerId="ADAL" clId="{4E049B65-51DB-49F0-A1D9-CD46B825AF0E}" dt="2021-08-10T13:54:45.401" v="6160" actId="26606"/>
          <ac:spMkLst>
            <pc:docMk/>
            <pc:sldMk cId="4192445714" sldId="324"/>
            <ac:spMk id="10" creationId="{89CC0F1E-BAA2-47B1-8F83-7ECB9FD9E009}"/>
          </ac:spMkLst>
        </pc:spChg>
      </pc:sldChg>
      <pc:sldChg chg="addSp delSp modSp new mod ord setBg addAnim modAnim">
        <pc:chgData name="Henrik Blom" userId="0f109d1c-0774-4568-aa5d-bb8ffaeb77b7" providerId="ADAL" clId="{4E049B65-51DB-49F0-A1D9-CD46B825AF0E}" dt="2021-08-10T13:53:49.660" v="6154" actId="1035"/>
        <pc:sldMkLst>
          <pc:docMk/>
          <pc:sldMk cId="1057039573" sldId="325"/>
        </pc:sldMkLst>
        <pc:spChg chg="mod">
          <ac:chgData name="Henrik Blom" userId="0f109d1c-0774-4568-aa5d-bb8ffaeb77b7" providerId="ADAL" clId="{4E049B65-51DB-49F0-A1D9-CD46B825AF0E}" dt="2021-08-10T13:53:49.660" v="6154" actId="1035"/>
          <ac:spMkLst>
            <pc:docMk/>
            <pc:sldMk cId="1057039573" sldId="325"/>
            <ac:spMk id="2" creationId="{1126D930-75EF-4CD0-9347-E2BA45A83507}"/>
          </ac:spMkLst>
        </pc:spChg>
        <pc:spChg chg="del">
          <ac:chgData name="Henrik Blom" userId="0f109d1c-0774-4568-aa5d-bb8ffaeb77b7" providerId="ADAL" clId="{4E049B65-51DB-49F0-A1D9-CD46B825AF0E}" dt="2021-08-10T13:35:39.144" v="4538" actId="931"/>
          <ac:spMkLst>
            <pc:docMk/>
            <pc:sldMk cId="1057039573" sldId="325"/>
            <ac:spMk id="3" creationId="{053F1880-DAAD-4FBB-81AB-D33BA81124E8}"/>
          </ac:spMkLst>
        </pc:spChg>
        <pc:spChg chg="add del">
          <ac:chgData name="Henrik Blom" userId="0f109d1c-0774-4568-aa5d-bb8ffaeb77b7" providerId="ADAL" clId="{4E049B65-51DB-49F0-A1D9-CD46B825AF0E}" dt="2021-08-10T13:35:52.030" v="4543" actId="26606"/>
          <ac:spMkLst>
            <pc:docMk/>
            <pc:sldMk cId="1057039573" sldId="325"/>
            <ac:spMk id="9" creationId="{AC294893-4D59-4646-A75C-EDD066E02D44}"/>
          </ac:spMkLst>
        </pc:spChg>
        <pc:spChg chg="add del">
          <ac:chgData name="Henrik Blom" userId="0f109d1c-0774-4568-aa5d-bb8ffaeb77b7" providerId="ADAL" clId="{4E049B65-51DB-49F0-A1D9-CD46B825AF0E}" dt="2021-08-10T13:35:52.030" v="4543" actId="26606"/>
          <ac:spMkLst>
            <pc:docMk/>
            <pc:sldMk cId="1057039573" sldId="325"/>
            <ac:spMk id="12" creationId="{D1D34770-47A8-402C-AF23-2B653F2D88C1}"/>
          </ac:spMkLst>
        </pc:spChg>
        <pc:spChg chg="add del">
          <ac:chgData name="Henrik Blom" userId="0f109d1c-0774-4568-aa5d-bb8ffaeb77b7" providerId="ADAL" clId="{4E049B65-51DB-49F0-A1D9-CD46B825AF0E}" dt="2021-08-10T13:36:04.953" v="4545" actId="26606"/>
          <ac:spMkLst>
            <pc:docMk/>
            <pc:sldMk cId="1057039573" sldId="325"/>
            <ac:spMk id="17" creationId="{5C8908E2-EE49-44D2-9428-A28D2312A8D5}"/>
          </ac:spMkLst>
        </pc:spChg>
        <pc:spChg chg="add del">
          <ac:chgData name="Henrik Blom" userId="0f109d1c-0774-4568-aa5d-bb8ffaeb77b7" providerId="ADAL" clId="{4E049B65-51DB-49F0-A1D9-CD46B825AF0E}" dt="2021-08-10T13:36:04.953" v="4545" actId="26606"/>
          <ac:spMkLst>
            <pc:docMk/>
            <pc:sldMk cId="1057039573" sldId="325"/>
            <ac:spMk id="18" creationId="{8B88B599-C539-4F18-A32A-40207EC6E21A}"/>
          </ac:spMkLst>
        </pc:spChg>
        <pc:spChg chg="add del">
          <ac:chgData name="Henrik Blom" userId="0f109d1c-0774-4568-aa5d-bb8ffaeb77b7" providerId="ADAL" clId="{4E049B65-51DB-49F0-A1D9-CD46B825AF0E}" dt="2021-08-10T13:36:04.953" v="4545" actId="26606"/>
          <ac:spMkLst>
            <pc:docMk/>
            <pc:sldMk cId="1057039573" sldId="325"/>
            <ac:spMk id="19" creationId="{1E4B60A2-34AE-4A17-A2ED-5712582D921D}"/>
          </ac:spMkLst>
        </pc:spChg>
        <pc:spChg chg="add del">
          <ac:chgData name="Henrik Blom" userId="0f109d1c-0774-4568-aa5d-bb8ffaeb77b7" providerId="ADAL" clId="{4E049B65-51DB-49F0-A1D9-CD46B825AF0E}" dt="2021-08-10T13:36:04.953" v="4545" actId="26606"/>
          <ac:spMkLst>
            <pc:docMk/>
            <pc:sldMk cId="1057039573" sldId="325"/>
            <ac:spMk id="20" creationId="{ED888B23-07FA-482A-96DF-47E31AF1A603}"/>
          </ac:spMkLst>
        </pc:spChg>
        <pc:spChg chg="add del">
          <ac:chgData name="Henrik Blom" userId="0f109d1c-0774-4568-aa5d-bb8ffaeb77b7" providerId="ADAL" clId="{4E049B65-51DB-49F0-A1D9-CD46B825AF0E}" dt="2021-08-10T13:36:04.953" v="4545" actId="26606"/>
          <ac:spMkLst>
            <pc:docMk/>
            <pc:sldMk cId="1057039573" sldId="325"/>
            <ac:spMk id="22" creationId="{A17BF396-6023-48D8-9C0C-893820872982}"/>
          </ac:spMkLst>
        </pc:spChg>
        <pc:spChg chg="add del">
          <ac:chgData name="Henrik Blom" userId="0f109d1c-0774-4568-aa5d-bb8ffaeb77b7" providerId="ADAL" clId="{4E049B65-51DB-49F0-A1D9-CD46B825AF0E}" dt="2021-08-10T13:48:18.339" v="5597" actId="26606"/>
          <ac:spMkLst>
            <pc:docMk/>
            <pc:sldMk cId="1057039573" sldId="325"/>
            <ac:spMk id="24" creationId="{D1D34770-47A8-402C-AF23-2B653F2D88C1}"/>
          </ac:spMkLst>
        </pc:spChg>
        <pc:spChg chg="add del">
          <ac:chgData name="Henrik Blom" userId="0f109d1c-0774-4568-aa5d-bb8ffaeb77b7" providerId="ADAL" clId="{4E049B65-51DB-49F0-A1D9-CD46B825AF0E}" dt="2021-08-10T13:36:50.392" v="4660" actId="478"/>
          <ac:spMkLst>
            <pc:docMk/>
            <pc:sldMk cId="1057039573" sldId="325"/>
            <ac:spMk id="25" creationId="{AC294893-4D59-4646-A75C-EDD066E02D44}"/>
          </ac:spMkLst>
        </pc:spChg>
        <pc:spChg chg="add">
          <ac:chgData name="Henrik Blom" userId="0f109d1c-0774-4568-aa5d-bb8ffaeb77b7" providerId="ADAL" clId="{4E049B65-51DB-49F0-A1D9-CD46B825AF0E}" dt="2021-08-10T13:48:18.339" v="5597" actId="26606"/>
          <ac:spMkLst>
            <pc:docMk/>
            <pc:sldMk cId="1057039573" sldId="325"/>
            <ac:spMk id="29" creationId="{2E614F1C-2D93-42D0-B229-768199449923}"/>
          </ac:spMkLst>
        </pc:spChg>
        <pc:grpChg chg="add del">
          <ac:chgData name="Henrik Blom" userId="0f109d1c-0774-4568-aa5d-bb8ffaeb77b7" providerId="ADAL" clId="{4E049B65-51DB-49F0-A1D9-CD46B825AF0E}" dt="2021-08-10T13:36:04.953" v="4545" actId="26606"/>
          <ac:grpSpMkLst>
            <pc:docMk/>
            <pc:sldMk cId="1057039573" sldId="325"/>
            <ac:grpSpMk id="14" creationId="{B29018A0-5DE6-4CC9-AB25-675616AF7225}"/>
          </ac:grpSpMkLst>
        </pc:grpChg>
        <pc:picChg chg="add mod">
          <ac:chgData name="Henrik Blom" userId="0f109d1c-0774-4568-aa5d-bb8ffaeb77b7" providerId="ADAL" clId="{4E049B65-51DB-49F0-A1D9-CD46B825AF0E}" dt="2021-08-10T13:48:18.339" v="5597" actId="26606"/>
          <ac:picMkLst>
            <pc:docMk/>
            <pc:sldMk cId="1057039573" sldId="325"/>
            <ac:picMk id="5" creationId="{79D6E890-BE8C-4A4A-B020-DA658FA5C359}"/>
          </ac:picMkLst>
        </pc:picChg>
      </pc:sldChg>
      <pc:sldChg chg="addSp modSp add mod setBg setClrOvrMap">
        <pc:chgData name="Henrik Blom" userId="0f109d1c-0774-4568-aa5d-bb8ffaeb77b7" providerId="ADAL" clId="{4E049B65-51DB-49F0-A1D9-CD46B825AF0E}" dt="2021-08-10T14:05:18.292" v="7680" actId="20577"/>
        <pc:sldMkLst>
          <pc:docMk/>
          <pc:sldMk cId="4286082520" sldId="326"/>
        </pc:sldMkLst>
        <pc:spChg chg="mod">
          <ac:chgData name="Henrik Blom" userId="0f109d1c-0774-4568-aa5d-bb8ffaeb77b7" providerId="ADAL" clId="{4E049B65-51DB-49F0-A1D9-CD46B825AF0E}" dt="2021-08-10T14:04:30.212" v="7581" actId="14100"/>
          <ac:spMkLst>
            <pc:docMk/>
            <pc:sldMk cId="4286082520" sldId="326"/>
            <ac:spMk id="2" creationId="{46CA633B-9EE6-46D7-9FDB-D335200F6D94}"/>
          </ac:spMkLst>
        </pc:spChg>
        <pc:spChg chg="mod">
          <ac:chgData name="Henrik Blom" userId="0f109d1c-0774-4568-aa5d-bb8ffaeb77b7" providerId="ADAL" clId="{4E049B65-51DB-49F0-A1D9-CD46B825AF0E}" dt="2021-08-10T14:05:18.292" v="7680" actId="20577"/>
          <ac:spMkLst>
            <pc:docMk/>
            <pc:sldMk cId="4286082520" sldId="326"/>
            <ac:spMk id="3" creationId="{4BE8F2C1-C7D3-4307-8C6B-6A77FF96D3A1}"/>
          </ac:spMkLst>
        </pc:spChg>
        <pc:spChg chg="add">
          <ac:chgData name="Henrik Blom" userId="0f109d1c-0774-4568-aa5d-bb8ffaeb77b7" providerId="ADAL" clId="{4E049B65-51DB-49F0-A1D9-CD46B825AF0E}" dt="2021-08-10T14:04:25.318" v="7580" actId="26606"/>
          <ac:spMkLst>
            <pc:docMk/>
            <pc:sldMk cId="4286082520" sldId="326"/>
            <ac:spMk id="8" creationId="{DFF2AC85-FAA0-4844-813F-83C04D7382E2}"/>
          </ac:spMkLst>
        </pc:spChg>
        <pc:spChg chg="add">
          <ac:chgData name="Henrik Blom" userId="0f109d1c-0774-4568-aa5d-bb8ffaeb77b7" providerId="ADAL" clId="{4E049B65-51DB-49F0-A1D9-CD46B825AF0E}" dt="2021-08-10T14:04:25.318" v="7580" actId="26606"/>
          <ac:spMkLst>
            <pc:docMk/>
            <pc:sldMk cId="4286082520" sldId="326"/>
            <ac:spMk id="10" creationId="{89CC0F1E-BAA2-47B1-8F83-7ECB9FD9E00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97060F-78D5-45C6-A458-4D9607EE6D7E}" type="datetimeFigureOut">
              <a:rPr lang="en-US" smtClean="0"/>
              <a:t>9/6/2021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502A3B-442F-4350-A937-549285481D96}" type="slidenum">
              <a:rPr lang="en-US" smtClean="0"/>
              <a:t>‹#›</a:t>
            </a:fld>
            <a:endParaRPr lang="en-US"/>
          </a:p>
        </p:txBody>
      </p:sp>
    </p:spTree>
    <p:extLst>
      <p:ext uri="{BB962C8B-B14F-4D97-AF65-F5344CB8AC3E}">
        <p14:creationId xmlns:p14="http://schemas.microsoft.com/office/powerpoint/2010/main" val="676469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488AC7-C669-4D38-A2AB-68A5F7F65084}"/>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F50E05F-45AA-4643-9F64-16C05763B6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FA0209F-72E2-405E-BA83-098CA32500E7}"/>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5" name="Platshållare för sidfot 4">
            <a:extLst>
              <a:ext uri="{FF2B5EF4-FFF2-40B4-BE49-F238E27FC236}">
                <a16:creationId xmlns:a16="http://schemas.microsoft.com/office/drawing/2014/main" id="{E8C8206F-5B36-4204-AE21-C51938266C3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D64954-7815-4BF2-84A2-66286153465E}"/>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3498444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C8E8E7-126B-4D8E-8FE2-2DB5DD9DCE6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D4DE1C8-6145-4F2D-94B1-28B200AC4D8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109FA92-A1C8-421E-ABF8-4B6BF6FC843F}"/>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5" name="Platshållare för sidfot 4">
            <a:extLst>
              <a:ext uri="{FF2B5EF4-FFF2-40B4-BE49-F238E27FC236}">
                <a16:creationId xmlns:a16="http://schemas.microsoft.com/office/drawing/2014/main" id="{B1335B30-D05F-4211-AE65-2881699B103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99B9DEF-E8A1-4A8D-BB87-5704F21991E6}"/>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1791514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9670189C-4A3B-4262-9E08-BC6E7CFBA79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55FB8E3-A5BC-49DF-BBF9-E67D596009C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9B0DDCC-E0EB-4BAC-B747-F308774603B6}"/>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5" name="Platshållare för sidfot 4">
            <a:extLst>
              <a:ext uri="{FF2B5EF4-FFF2-40B4-BE49-F238E27FC236}">
                <a16:creationId xmlns:a16="http://schemas.microsoft.com/office/drawing/2014/main" id="{818C6DED-B260-424B-B16B-41A0E1A4239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5E8AE1-9445-4174-9A71-CDCA1FA37F97}"/>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209452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0518A8-2A4F-410A-8712-73EA1F55DFB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B9310C6-97FB-4D21-B9EC-88342FAAA2C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A028B92-ED04-42FB-B0CC-7B646CEE60FC}"/>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5" name="Platshållare för sidfot 4">
            <a:extLst>
              <a:ext uri="{FF2B5EF4-FFF2-40B4-BE49-F238E27FC236}">
                <a16:creationId xmlns:a16="http://schemas.microsoft.com/office/drawing/2014/main" id="{9E22E2E9-784D-47EB-870C-E4107993845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75728A8-CF52-4EF4-8B3E-2C5BAF575D3D}"/>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1217296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1DF0C3-BED7-4CB7-A1BF-C7D9F54E6C4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74AEEC7-2EE7-47BE-B26E-22AB6F31EC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583FB546-755B-45F7-86F8-7145893D9BF0}"/>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5" name="Platshållare för sidfot 4">
            <a:extLst>
              <a:ext uri="{FF2B5EF4-FFF2-40B4-BE49-F238E27FC236}">
                <a16:creationId xmlns:a16="http://schemas.microsoft.com/office/drawing/2014/main" id="{41096F95-4F84-4B7D-A47A-008254DE8C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4D65996-16F9-4B64-A16B-9E3A5A447C14}"/>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4284794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27D63D8-6F49-4596-BDF0-8FFF239530D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FBB3EDA-B7A5-4BE4-BA08-B600A96FCE4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A6A94F4-C967-4412-B326-D037BD0BDC5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57DCAC58-B3CA-4218-88AC-6BA9B79AF531}"/>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6" name="Platshållare för sidfot 5">
            <a:extLst>
              <a:ext uri="{FF2B5EF4-FFF2-40B4-BE49-F238E27FC236}">
                <a16:creationId xmlns:a16="http://schemas.microsoft.com/office/drawing/2014/main" id="{EECE6457-93FB-47E6-8D49-5E607122A9E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BD96C4B-7CAE-422C-B44E-2162045B1D63}"/>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2220696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A09FE5-0B17-4808-A04D-5BE4DF53BE7D}"/>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AA50C2F4-EAC7-4A2F-A747-7C5FD6A7A6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3919CFBA-5C82-457A-AFEC-CD91E4993C0A}"/>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E8F7427-38D0-4BA3-AB16-A759AF612D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D979D0F6-C3CE-4A70-95CD-40649DC7AE0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40F55554-D174-431F-8892-D587936284D2}"/>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8" name="Platshållare för sidfot 7">
            <a:extLst>
              <a:ext uri="{FF2B5EF4-FFF2-40B4-BE49-F238E27FC236}">
                <a16:creationId xmlns:a16="http://schemas.microsoft.com/office/drawing/2014/main" id="{87562713-88B2-4099-BB44-80B62B79E974}"/>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5F323DC1-4AB8-4C07-9BD9-4040C73AA285}"/>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2351977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8AE83E2-0114-48A9-8D8D-BD4B341D97B2}"/>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D68BB3F-229D-4AB7-9679-208321AC3FDD}"/>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4" name="Platshållare för sidfot 3">
            <a:extLst>
              <a:ext uri="{FF2B5EF4-FFF2-40B4-BE49-F238E27FC236}">
                <a16:creationId xmlns:a16="http://schemas.microsoft.com/office/drawing/2014/main" id="{EB7344D8-7482-4D23-B2DE-300AFBA479C4}"/>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D28C7719-0606-4580-8C15-16E19FEF144C}"/>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4057132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B228CE3-2492-434C-8C45-94E690CFF2FC}"/>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3" name="Platshållare för sidfot 2">
            <a:extLst>
              <a:ext uri="{FF2B5EF4-FFF2-40B4-BE49-F238E27FC236}">
                <a16:creationId xmlns:a16="http://schemas.microsoft.com/office/drawing/2014/main" id="{3139A2C6-33BF-4D6D-8BD9-96AA0A23C9F5}"/>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9ABC3E24-FCA3-401A-A0A7-4C4F98D6E8BC}"/>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2523761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F50D74-28B8-4948-BD95-1A189898A23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34C188E-B43A-4149-A42E-FCE886BEE8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02380B0-AE71-4217-80B1-C0D016CD3C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9E63ADB-2DDB-4E30-998E-3191EEA8FD7F}"/>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6" name="Platshållare för sidfot 5">
            <a:extLst>
              <a:ext uri="{FF2B5EF4-FFF2-40B4-BE49-F238E27FC236}">
                <a16:creationId xmlns:a16="http://schemas.microsoft.com/office/drawing/2014/main" id="{6A6F32B6-DE96-4928-BF82-439C500ABD2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7748820-0BBA-4F90-9C20-CF775A37889B}"/>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11949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DF68E35-8D83-46E2-9DB9-5AD75DA35DD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75A48336-E8FC-41C8-A095-B18A2F7FD7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78DA855-6756-4649-8C4D-32B1624597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9381C84-8ACA-4190-ADC9-8BDB2F79960D}"/>
              </a:ext>
            </a:extLst>
          </p:cNvPr>
          <p:cNvSpPr>
            <a:spLocks noGrp="1"/>
          </p:cNvSpPr>
          <p:nvPr>
            <p:ph type="dt" sz="half" idx="10"/>
          </p:nvPr>
        </p:nvSpPr>
        <p:spPr/>
        <p:txBody>
          <a:bodyPr/>
          <a:lstStyle/>
          <a:p>
            <a:fld id="{89851254-34C9-4D66-8113-4E42589F696F}" type="datetimeFigureOut">
              <a:rPr lang="sv-SE" smtClean="0"/>
              <a:t>2021-09-06</a:t>
            </a:fld>
            <a:endParaRPr lang="sv-SE"/>
          </a:p>
        </p:txBody>
      </p:sp>
      <p:sp>
        <p:nvSpPr>
          <p:cNvPr id="6" name="Platshållare för sidfot 5">
            <a:extLst>
              <a:ext uri="{FF2B5EF4-FFF2-40B4-BE49-F238E27FC236}">
                <a16:creationId xmlns:a16="http://schemas.microsoft.com/office/drawing/2014/main" id="{7F6117A5-63D9-4205-B6F8-3D82F15079C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AE557F2-FD09-41FA-9E60-B042B3A019D8}"/>
              </a:ext>
            </a:extLst>
          </p:cNvPr>
          <p:cNvSpPr>
            <a:spLocks noGrp="1"/>
          </p:cNvSpPr>
          <p:nvPr>
            <p:ph type="sldNum" sz="quarter" idx="12"/>
          </p:nvPr>
        </p:nvSpPr>
        <p:spPr/>
        <p:txBody>
          <a:bodyPr/>
          <a:lstStyle/>
          <a:p>
            <a:fld id="{39FD7EBF-4011-4820-B143-39D75B69284B}" type="slidenum">
              <a:rPr lang="sv-SE" smtClean="0"/>
              <a:t>‹#›</a:t>
            </a:fld>
            <a:endParaRPr lang="sv-SE"/>
          </a:p>
        </p:txBody>
      </p:sp>
    </p:spTree>
    <p:extLst>
      <p:ext uri="{BB962C8B-B14F-4D97-AF65-F5344CB8AC3E}">
        <p14:creationId xmlns:p14="http://schemas.microsoft.com/office/powerpoint/2010/main" val="2230378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5728D4C-AAEA-49BF-B959-2EA0E345F1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B37833B-F607-4873-BD8A-7B3B523386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3507671-73F5-4501-B24F-557ADC3B9F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851254-34C9-4D66-8113-4E42589F696F}" type="datetimeFigureOut">
              <a:rPr lang="sv-SE" smtClean="0"/>
              <a:t>2021-09-06</a:t>
            </a:fld>
            <a:endParaRPr lang="sv-SE"/>
          </a:p>
        </p:txBody>
      </p:sp>
      <p:sp>
        <p:nvSpPr>
          <p:cNvPr id="5" name="Platshållare för sidfot 4">
            <a:extLst>
              <a:ext uri="{FF2B5EF4-FFF2-40B4-BE49-F238E27FC236}">
                <a16:creationId xmlns:a16="http://schemas.microsoft.com/office/drawing/2014/main" id="{008173E6-BD4C-4A05-A559-F36C958AAA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3045616F-8A6F-4E2A-A54E-17EFF84E1A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FD7EBF-4011-4820-B143-39D75B69284B}" type="slidenum">
              <a:rPr lang="sv-SE" smtClean="0"/>
              <a:t>‹#›</a:t>
            </a:fld>
            <a:endParaRPr lang="sv-SE"/>
          </a:p>
        </p:txBody>
      </p:sp>
    </p:spTree>
    <p:extLst>
      <p:ext uri="{BB962C8B-B14F-4D97-AF65-F5344CB8AC3E}">
        <p14:creationId xmlns:p14="http://schemas.microsoft.com/office/powerpoint/2010/main" val="827702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sigtunaif@telia.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app.veo.co/#video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60025-46F3-4C32-AEDB-D645757E4F09}"/>
              </a:ext>
            </a:extLst>
          </p:cNvPr>
          <p:cNvSpPr>
            <a:spLocks noGrp="1"/>
          </p:cNvSpPr>
          <p:nvPr>
            <p:ph type="ctrTitle"/>
          </p:nvPr>
        </p:nvSpPr>
        <p:spPr>
          <a:xfrm>
            <a:off x="7464614" y="1783959"/>
            <a:ext cx="4087306" cy="2889114"/>
          </a:xfrm>
        </p:spPr>
        <p:txBody>
          <a:bodyPr anchor="b">
            <a:normAutofit/>
          </a:bodyPr>
          <a:lstStyle/>
          <a:p>
            <a:pPr algn="l"/>
            <a:r>
              <a:rPr lang="en-US" sz="5400"/>
              <a:t>Manual VEO kamera</a:t>
            </a:r>
          </a:p>
        </p:txBody>
      </p:sp>
      <p:sp>
        <p:nvSpPr>
          <p:cNvPr id="3" name="Subtitle 2">
            <a:extLst>
              <a:ext uri="{FF2B5EF4-FFF2-40B4-BE49-F238E27FC236}">
                <a16:creationId xmlns:a16="http://schemas.microsoft.com/office/drawing/2014/main" id="{34C80026-E741-49AC-96B4-F11B9528E6F4}"/>
              </a:ext>
            </a:extLst>
          </p:cNvPr>
          <p:cNvSpPr>
            <a:spLocks noGrp="1"/>
          </p:cNvSpPr>
          <p:nvPr>
            <p:ph type="subTitle" idx="1"/>
          </p:nvPr>
        </p:nvSpPr>
        <p:spPr>
          <a:xfrm>
            <a:off x="7464612" y="4750893"/>
            <a:ext cx="4087305" cy="1147863"/>
          </a:xfrm>
        </p:spPr>
        <p:txBody>
          <a:bodyPr anchor="t">
            <a:normAutofit/>
          </a:bodyPr>
          <a:lstStyle/>
          <a:p>
            <a:pPr algn="l"/>
            <a:r>
              <a:rPr lang="en-US" sz="2000"/>
              <a:t>Sigtuna IF Fotbollsklubb</a:t>
            </a:r>
          </a:p>
          <a:p>
            <a:pPr algn="l"/>
            <a:r>
              <a:rPr lang="en-US" sz="2000"/>
              <a:t>2021-08-10</a:t>
            </a:r>
          </a:p>
        </p:txBody>
      </p:sp>
      <p:sp>
        <p:nvSpPr>
          <p:cNvPr id="17" name="Freeform: Shape 16">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Picture 8" descr="Logo&#10;&#10;Description automatically generated">
            <a:extLst>
              <a:ext uri="{FF2B5EF4-FFF2-40B4-BE49-F238E27FC236}">
                <a16:creationId xmlns:a16="http://schemas.microsoft.com/office/drawing/2014/main" id="{BF3671A0-1C02-44AF-8E22-B7DD463F2F29}"/>
              </a:ext>
            </a:extLst>
          </p:cNvPr>
          <p:cNvPicPr>
            <a:picLocks noChangeAspect="1"/>
          </p:cNvPicPr>
          <p:nvPr/>
        </p:nvPicPr>
        <p:blipFill rotWithShape="1">
          <a:blip r:embed="rId2"/>
          <a:srcRect t="4540" r="-1" b="9838"/>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397833243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A633B-9EE6-46D7-9FDB-D335200F6D94}"/>
              </a:ext>
            </a:extLst>
          </p:cNvPr>
          <p:cNvSpPr>
            <a:spLocks noGrp="1"/>
          </p:cNvSpPr>
          <p:nvPr>
            <p:ph type="title"/>
          </p:nvPr>
        </p:nvSpPr>
        <p:spPr>
          <a:xfrm>
            <a:off x="804673" y="1445494"/>
            <a:ext cx="3616856" cy="4376572"/>
          </a:xfrm>
        </p:spPr>
        <p:txBody>
          <a:bodyPr anchor="ctr">
            <a:normAutofit/>
          </a:bodyPr>
          <a:lstStyle/>
          <a:p>
            <a:r>
              <a:rPr lang="en-US" sz="4800"/>
              <a:t>7. Inspelning avklarad, vad händer nu?</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BE8F2C1-C7D3-4307-8C6B-6A77FF96D3A1}"/>
              </a:ext>
            </a:extLst>
          </p:cNvPr>
          <p:cNvSpPr>
            <a:spLocks noGrp="1"/>
          </p:cNvSpPr>
          <p:nvPr>
            <p:ph idx="1"/>
          </p:nvPr>
        </p:nvSpPr>
        <p:spPr>
          <a:xfrm>
            <a:off x="6096000" y="1399032"/>
            <a:ext cx="5501834" cy="4471416"/>
          </a:xfrm>
        </p:spPr>
        <p:txBody>
          <a:bodyPr anchor="ctr">
            <a:normAutofit/>
          </a:bodyPr>
          <a:lstStyle/>
          <a:p>
            <a:r>
              <a:rPr lang="en-US" sz="1500" dirty="0">
                <a:solidFill>
                  <a:schemeClr val="bg1"/>
                </a:solidFill>
              </a:rPr>
              <a:t>Nu har VEO </a:t>
            </a:r>
            <a:r>
              <a:rPr lang="en-US" sz="1500" dirty="0" err="1">
                <a:solidFill>
                  <a:schemeClr val="bg1"/>
                </a:solidFill>
              </a:rPr>
              <a:t>spelat</a:t>
            </a:r>
            <a:r>
              <a:rPr lang="en-US" sz="1500" dirty="0">
                <a:solidFill>
                  <a:schemeClr val="bg1"/>
                </a:solidFill>
              </a:rPr>
              <a:t> in </a:t>
            </a:r>
            <a:r>
              <a:rPr lang="en-US" sz="1500" dirty="0" err="1">
                <a:solidFill>
                  <a:schemeClr val="bg1"/>
                </a:solidFill>
              </a:rPr>
              <a:t>träningen</a:t>
            </a:r>
            <a:r>
              <a:rPr lang="en-US" sz="1500" dirty="0">
                <a:solidFill>
                  <a:schemeClr val="bg1"/>
                </a:solidFill>
              </a:rPr>
              <a:t>/</a:t>
            </a:r>
            <a:r>
              <a:rPr lang="en-US" sz="1500" dirty="0" err="1">
                <a:solidFill>
                  <a:schemeClr val="bg1"/>
                </a:solidFill>
              </a:rPr>
              <a:t>matchen</a:t>
            </a:r>
            <a:r>
              <a:rPr lang="en-US" sz="1500" dirty="0">
                <a:solidFill>
                  <a:schemeClr val="bg1"/>
                </a:solidFill>
              </a:rPr>
              <a:t> men den har </a:t>
            </a:r>
            <a:r>
              <a:rPr lang="en-US" sz="1500" dirty="0" err="1">
                <a:solidFill>
                  <a:schemeClr val="bg1"/>
                </a:solidFill>
              </a:rPr>
              <a:t>fortfarande</a:t>
            </a:r>
            <a:r>
              <a:rPr lang="en-US" sz="1500" dirty="0">
                <a:solidFill>
                  <a:schemeClr val="bg1"/>
                </a:solidFill>
              </a:rPr>
              <a:t> </a:t>
            </a:r>
            <a:r>
              <a:rPr lang="en-US" sz="1500" dirty="0" err="1">
                <a:solidFill>
                  <a:schemeClr val="bg1"/>
                </a:solidFill>
              </a:rPr>
              <a:t>inte</a:t>
            </a:r>
            <a:r>
              <a:rPr lang="en-US" sz="1500" dirty="0">
                <a:solidFill>
                  <a:schemeClr val="bg1"/>
                </a:solidFill>
              </a:rPr>
              <a:t> </a:t>
            </a:r>
            <a:r>
              <a:rPr lang="en-US" sz="1500" dirty="0" err="1">
                <a:solidFill>
                  <a:schemeClr val="bg1"/>
                </a:solidFill>
              </a:rPr>
              <a:t>laddats</a:t>
            </a:r>
            <a:r>
              <a:rPr lang="en-US" sz="1500" dirty="0">
                <a:solidFill>
                  <a:schemeClr val="bg1"/>
                </a:solidFill>
              </a:rPr>
              <a:t> </a:t>
            </a:r>
            <a:r>
              <a:rPr lang="en-US" sz="1500" dirty="0" err="1">
                <a:solidFill>
                  <a:schemeClr val="bg1"/>
                </a:solidFill>
              </a:rPr>
              <a:t>upp</a:t>
            </a:r>
            <a:r>
              <a:rPr lang="en-US" sz="1500" dirty="0">
                <a:solidFill>
                  <a:schemeClr val="bg1"/>
                </a:solidFill>
              </a:rPr>
              <a:t> till VEO cloud </a:t>
            </a:r>
            <a:r>
              <a:rPr lang="en-US" sz="1500" dirty="0" err="1">
                <a:solidFill>
                  <a:schemeClr val="bg1"/>
                </a:solidFill>
              </a:rPr>
              <a:t>för</a:t>
            </a:r>
            <a:r>
              <a:rPr lang="en-US" sz="1500" dirty="0">
                <a:solidFill>
                  <a:schemeClr val="bg1"/>
                </a:solidFill>
              </a:rPr>
              <a:t> att </a:t>
            </a:r>
            <a:r>
              <a:rPr lang="en-US" sz="1500" dirty="0" err="1">
                <a:solidFill>
                  <a:schemeClr val="bg1"/>
                </a:solidFill>
              </a:rPr>
              <a:t>processas</a:t>
            </a:r>
            <a:r>
              <a:rPr lang="en-US" sz="1500" dirty="0">
                <a:solidFill>
                  <a:schemeClr val="bg1"/>
                </a:solidFill>
              </a:rPr>
              <a:t>. </a:t>
            </a:r>
          </a:p>
          <a:p>
            <a:r>
              <a:rPr lang="en-US" sz="1500" dirty="0" err="1">
                <a:solidFill>
                  <a:schemeClr val="bg1"/>
                </a:solidFill>
              </a:rPr>
              <a:t>För</a:t>
            </a:r>
            <a:r>
              <a:rPr lang="en-US" sz="1500" dirty="0">
                <a:solidFill>
                  <a:schemeClr val="bg1"/>
                </a:solidFill>
              </a:rPr>
              <a:t> att den ska </a:t>
            </a:r>
            <a:r>
              <a:rPr lang="en-US" sz="1500" dirty="0" err="1">
                <a:solidFill>
                  <a:schemeClr val="bg1"/>
                </a:solidFill>
              </a:rPr>
              <a:t>kunna</a:t>
            </a:r>
            <a:r>
              <a:rPr lang="en-US" sz="1500" dirty="0">
                <a:solidFill>
                  <a:schemeClr val="bg1"/>
                </a:solidFill>
              </a:rPr>
              <a:t> göra det </a:t>
            </a:r>
            <a:r>
              <a:rPr lang="en-US" sz="1500" dirty="0" err="1">
                <a:solidFill>
                  <a:schemeClr val="bg1"/>
                </a:solidFill>
              </a:rPr>
              <a:t>krävs</a:t>
            </a:r>
            <a:r>
              <a:rPr lang="en-US" sz="1500" dirty="0">
                <a:solidFill>
                  <a:schemeClr val="bg1"/>
                </a:solidFill>
              </a:rPr>
              <a:t> att du </a:t>
            </a:r>
            <a:r>
              <a:rPr lang="en-US" sz="1500" dirty="0" err="1">
                <a:solidFill>
                  <a:schemeClr val="bg1"/>
                </a:solidFill>
              </a:rPr>
              <a:t>kopplar</a:t>
            </a:r>
            <a:r>
              <a:rPr lang="en-US" sz="1500" dirty="0">
                <a:solidFill>
                  <a:schemeClr val="bg1"/>
                </a:solidFill>
              </a:rPr>
              <a:t> in </a:t>
            </a:r>
            <a:r>
              <a:rPr lang="en-US" sz="1500" dirty="0" err="1">
                <a:solidFill>
                  <a:schemeClr val="bg1"/>
                </a:solidFill>
              </a:rPr>
              <a:t>dess</a:t>
            </a:r>
            <a:r>
              <a:rPr lang="en-US" sz="1500" dirty="0">
                <a:solidFill>
                  <a:schemeClr val="bg1"/>
                </a:solidFill>
              </a:rPr>
              <a:t> </a:t>
            </a:r>
            <a:r>
              <a:rPr lang="en-US" sz="1500" dirty="0" err="1">
                <a:solidFill>
                  <a:schemeClr val="bg1"/>
                </a:solidFill>
              </a:rPr>
              <a:t>strömkabel</a:t>
            </a:r>
            <a:r>
              <a:rPr lang="en-US" sz="1500" dirty="0">
                <a:solidFill>
                  <a:schemeClr val="bg1"/>
                </a:solidFill>
              </a:rPr>
              <a:t> </a:t>
            </a:r>
            <a:r>
              <a:rPr lang="en-US" sz="1500" dirty="0" err="1">
                <a:solidFill>
                  <a:schemeClr val="bg1"/>
                </a:solidFill>
              </a:rPr>
              <a:t>samt</a:t>
            </a:r>
            <a:r>
              <a:rPr lang="en-US" sz="1500" dirty="0">
                <a:solidFill>
                  <a:schemeClr val="bg1"/>
                </a:solidFill>
              </a:rPr>
              <a:t> en LAN-</a:t>
            </a:r>
            <a:r>
              <a:rPr lang="en-US" sz="1500" dirty="0" err="1">
                <a:solidFill>
                  <a:schemeClr val="bg1"/>
                </a:solidFill>
              </a:rPr>
              <a:t>kabel</a:t>
            </a:r>
            <a:r>
              <a:rPr lang="en-US" sz="1500" dirty="0">
                <a:solidFill>
                  <a:schemeClr val="bg1"/>
                </a:solidFill>
              </a:rPr>
              <a:t>. </a:t>
            </a:r>
            <a:r>
              <a:rPr lang="en-US" sz="1500" dirty="0" err="1">
                <a:solidFill>
                  <a:schemeClr val="bg1"/>
                </a:solidFill>
              </a:rPr>
              <a:t>Båda</a:t>
            </a:r>
            <a:r>
              <a:rPr lang="en-US" sz="1500" dirty="0">
                <a:solidFill>
                  <a:schemeClr val="bg1"/>
                </a:solidFill>
              </a:rPr>
              <a:t> dessa </a:t>
            </a:r>
            <a:r>
              <a:rPr lang="en-US" sz="1500" dirty="0" err="1">
                <a:solidFill>
                  <a:schemeClr val="bg1"/>
                </a:solidFill>
              </a:rPr>
              <a:t>finns</a:t>
            </a:r>
            <a:r>
              <a:rPr lang="en-US" sz="1500" dirty="0">
                <a:solidFill>
                  <a:schemeClr val="bg1"/>
                </a:solidFill>
              </a:rPr>
              <a:t> på </a:t>
            </a:r>
            <a:r>
              <a:rPr lang="en-US" sz="1500" dirty="0" err="1">
                <a:solidFill>
                  <a:schemeClr val="bg1"/>
                </a:solidFill>
              </a:rPr>
              <a:t>kansliet</a:t>
            </a:r>
            <a:r>
              <a:rPr lang="en-US" sz="1500" dirty="0">
                <a:solidFill>
                  <a:schemeClr val="bg1"/>
                </a:solidFill>
              </a:rPr>
              <a:t>.</a:t>
            </a:r>
          </a:p>
          <a:p>
            <a:r>
              <a:rPr lang="en-US" sz="1500" dirty="0" err="1">
                <a:solidFill>
                  <a:schemeClr val="bg1"/>
                </a:solidFill>
              </a:rPr>
              <a:t>Så</a:t>
            </a:r>
            <a:r>
              <a:rPr lang="en-US" sz="1500" dirty="0">
                <a:solidFill>
                  <a:schemeClr val="bg1"/>
                </a:solidFill>
              </a:rPr>
              <a:t>, du </a:t>
            </a:r>
            <a:r>
              <a:rPr lang="en-US" sz="1500" dirty="0" err="1">
                <a:solidFill>
                  <a:schemeClr val="bg1"/>
                </a:solidFill>
              </a:rPr>
              <a:t>lämnar</a:t>
            </a:r>
            <a:r>
              <a:rPr lang="en-US" sz="1500" dirty="0">
                <a:solidFill>
                  <a:schemeClr val="bg1"/>
                </a:solidFill>
              </a:rPr>
              <a:t> in </a:t>
            </a:r>
            <a:r>
              <a:rPr lang="en-US" sz="1500" dirty="0" err="1">
                <a:solidFill>
                  <a:schemeClr val="bg1"/>
                </a:solidFill>
              </a:rPr>
              <a:t>kameran</a:t>
            </a:r>
            <a:r>
              <a:rPr lang="en-US" sz="1500" dirty="0">
                <a:solidFill>
                  <a:schemeClr val="bg1"/>
                </a:solidFill>
              </a:rPr>
              <a:t> på </a:t>
            </a:r>
            <a:r>
              <a:rPr lang="en-US" sz="1500" dirty="0" err="1">
                <a:solidFill>
                  <a:schemeClr val="bg1"/>
                </a:solidFill>
              </a:rPr>
              <a:t>kansliet</a:t>
            </a:r>
            <a:r>
              <a:rPr lang="en-US" sz="1500" dirty="0">
                <a:solidFill>
                  <a:schemeClr val="bg1"/>
                </a:solidFill>
              </a:rPr>
              <a:t> där du </a:t>
            </a:r>
            <a:r>
              <a:rPr lang="en-US" sz="1500" dirty="0" err="1">
                <a:solidFill>
                  <a:schemeClr val="bg1"/>
                </a:solidFill>
              </a:rPr>
              <a:t>eller</a:t>
            </a:r>
            <a:r>
              <a:rPr lang="en-US" sz="1500" dirty="0">
                <a:solidFill>
                  <a:schemeClr val="bg1"/>
                </a:solidFill>
              </a:rPr>
              <a:t> Anna-Lena plugger in </a:t>
            </a:r>
            <a:r>
              <a:rPr lang="en-US" sz="1500" dirty="0" err="1">
                <a:solidFill>
                  <a:schemeClr val="bg1"/>
                </a:solidFill>
              </a:rPr>
              <a:t>både</a:t>
            </a:r>
            <a:r>
              <a:rPr lang="en-US" sz="1500" dirty="0">
                <a:solidFill>
                  <a:schemeClr val="bg1"/>
                </a:solidFill>
              </a:rPr>
              <a:t> LAN-</a:t>
            </a:r>
            <a:r>
              <a:rPr lang="en-US" sz="1500" dirty="0" err="1">
                <a:solidFill>
                  <a:schemeClr val="bg1"/>
                </a:solidFill>
              </a:rPr>
              <a:t>kabel</a:t>
            </a:r>
            <a:r>
              <a:rPr lang="en-US" sz="1500" dirty="0">
                <a:solidFill>
                  <a:schemeClr val="bg1"/>
                </a:solidFill>
              </a:rPr>
              <a:t> och </a:t>
            </a:r>
            <a:r>
              <a:rPr lang="en-US" sz="1500" dirty="0" err="1">
                <a:solidFill>
                  <a:schemeClr val="bg1"/>
                </a:solidFill>
              </a:rPr>
              <a:t>strömkabel</a:t>
            </a:r>
            <a:r>
              <a:rPr lang="en-US" sz="1500" dirty="0">
                <a:solidFill>
                  <a:schemeClr val="bg1"/>
                </a:solidFill>
              </a:rPr>
              <a:t>. </a:t>
            </a:r>
            <a:r>
              <a:rPr lang="en-US" sz="1500" dirty="0" err="1">
                <a:solidFill>
                  <a:schemeClr val="bg1"/>
                </a:solidFill>
              </a:rPr>
              <a:t>Efter</a:t>
            </a:r>
            <a:r>
              <a:rPr lang="en-US" sz="1500" dirty="0">
                <a:solidFill>
                  <a:schemeClr val="bg1"/>
                </a:solidFill>
              </a:rPr>
              <a:t> det </a:t>
            </a:r>
            <a:r>
              <a:rPr lang="en-US" sz="1500" dirty="0" err="1">
                <a:solidFill>
                  <a:schemeClr val="bg1"/>
                </a:solidFill>
              </a:rPr>
              <a:t>slår</a:t>
            </a:r>
            <a:r>
              <a:rPr lang="en-US" sz="1500" dirty="0">
                <a:solidFill>
                  <a:schemeClr val="bg1"/>
                </a:solidFill>
              </a:rPr>
              <a:t> du på </a:t>
            </a:r>
            <a:r>
              <a:rPr lang="en-US" sz="1500" dirty="0" err="1">
                <a:solidFill>
                  <a:schemeClr val="bg1"/>
                </a:solidFill>
              </a:rPr>
              <a:t>kameran</a:t>
            </a:r>
            <a:r>
              <a:rPr lang="en-US" sz="1500" dirty="0">
                <a:solidFill>
                  <a:schemeClr val="bg1"/>
                </a:solidFill>
              </a:rPr>
              <a:t> </a:t>
            </a:r>
            <a:r>
              <a:rPr lang="en-US" sz="1500" dirty="0" err="1">
                <a:solidFill>
                  <a:schemeClr val="bg1"/>
                </a:solidFill>
              </a:rPr>
              <a:t>igen</a:t>
            </a:r>
            <a:r>
              <a:rPr lang="en-US" sz="1500" dirty="0">
                <a:solidFill>
                  <a:schemeClr val="bg1"/>
                </a:solidFill>
              </a:rPr>
              <a:t> (</a:t>
            </a:r>
            <a:r>
              <a:rPr lang="en-US" sz="1500" dirty="0" err="1">
                <a:solidFill>
                  <a:schemeClr val="bg1"/>
                </a:solidFill>
              </a:rPr>
              <a:t>så</a:t>
            </a:r>
            <a:r>
              <a:rPr lang="en-US" sz="1500" dirty="0">
                <a:solidFill>
                  <a:schemeClr val="bg1"/>
                </a:solidFill>
              </a:rPr>
              <a:t> den </a:t>
            </a:r>
            <a:r>
              <a:rPr lang="en-US" sz="1500" dirty="0" err="1">
                <a:solidFill>
                  <a:schemeClr val="bg1"/>
                </a:solidFill>
              </a:rPr>
              <a:t>lyser</a:t>
            </a:r>
            <a:r>
              <a:rPr lang="en-US" sz="1500" dirty="0">
                <a:solidFill>
                  <a:schemeClr val="bg1"/>
                </a:solidFill>
              </a:rPr>
              <a:t> </a:t>
            </a:r>
            <a:r>
              <a:rPr lang="en-US" sz="1500" dirty="0" err="1">
                <a:solidFill>
                  <a:schemeClr val="bg1"/>
                </a:solidFill>
              </a:rPr>
              <a:t>grönt</a:t>
            </a:r>
            <a:r>
              <a:rPr lang="en-US" sz="1500" dirty="0">
                <a:solidFill>
                  <a:schemeClr val="bg1"/>
                </a:solidFill>
              </a:rPr>
              <a:t>) </a:t>
            </a:r>
            <a:r>
              <a:rPr lang="en-US" sz="1500" dirty="0" err="1">
                <a:solidFill>
                  <a:schemeClr val="bg1"/>
                </a:solidFill>
              </a:rPr>
              <a:t>för</a:t>
            </a:r>
            <a:r>
              <a:rPr lang="en-US" sz="1500" dirty="0">
                <a:solidFill>
                  <a:schemeClr val="bg1"/>
                </a:solidFill>
              </a:rPr>
              <a:t> att </a:t>
            </a:r>
            <a:r>
              <a:rPr lang="en-US" sz="1500" dirty="0" err="1">
                <a:solidFill>
                  <a:schemeClr val="bg1"/>
                </a:solidFill>
              </a:rPr>
              <a:t>uppladdning</a:t>
            </a:r>
            <a:r>
              <a:rPr lang="en-US" sz="1500" dirty="0">
                <a:solidFill>
                  <a:schemeClr val="bg1"/>
                </a:solidFill>
              </a:rPr>
              <a:t> ska </a:t>
            </a:r>
            <a:r>
              <a:rPr lang="en-US" sz="1500" dirty="0" err="1">
                <a:solidFill>
                  <a:schemeClr val="bg1"/>
                </a:solidFill>
              </a:rPr>
              <a:t>börja</a:t>
            </a:r>
            <a:r>
              <a:rPr lang="en-US" sz="1500" dirty="0">
                <a:solidFill>
                  <a:schemeClr val="bg1"/>
                </a:solidFill>
              </a:rPr>
              <a:t>.</a:t>
            </a:r>
          </a:p>
          <a:p>
            <a:r>
              <a:rPr lang="en-US" sz="1500" dirty="0">
                <a:solidFill>
                  <a:schemeClr val="bg1"/>
                </a:solidFill>
              </a:rPr>
              <a:t>Inom </a:t>
            </a:r>
            <a:r>
              <a:rPr lang="en-US" sz="1500" dirty="0" err="1">
                <a:solidFill>
                  <a:schemeClr val="bg1"/>
                </a:solidFill>
              </a:rPr>
              <a:t>kort</a:t>
            </a:r>
            <a:r>
              <a:rPr lang="en-US" sz="1500" dirty="0">
                <a:solidFill>
                  <a:schemeClr val="bg1"/>
                </a:solidFill>
              </a:rPr>
              <a:t> </a:t>
            </a:r>
            <a:r>
              <a:rPr lang="en-US" sz="1500" dirty="0" err="1">
                <a:solidFill>
                  <a:schemeClr val="bg1"/>
                </a:solidFill>
              </a:rPr>
              <a:t>därefter</a:t>
            </a:r>
            <a:r>
              <a:rPr lang="en-US" sz="1500" dirty="0">
                <a:solidFill>
                  <a:schemeClr val="bg1"/>
                </a:solidFill>
              </a:rPr>
              <a:t> </a:t>
            </a:r>
            <a:r>
              <a:rPr lang="en-US" sz="1500">
                <a:solidFill>
                  <a:schemeClr val="bg1"/>
                </a:solidFill>
              </a:rPr>
              <a:t>(ca 60min) kommer </a:t>
            </a:r>
            <a:r>
              <a:rPr lang="en-US" sz="1500" dirty="0">
                <a:solidFill>
                  <a:schemeClr val="bg1"/>
                </a:solidFill>
              </a:rPr>
              <a:t>du att </a:t>
            </a:r>
            <a:r>
              <a:rPr lang="en-US" sz="1500" dirty="0" err="1">
                <a:solidFill>
                  <a:schemeClr val="bg1"/>
                </a:solidFill>
              </a:rPr>
              <a:t>få</a:t>
            </a:r>
            <a:r>
              <a:rPr lang="en-US" sz="1500" dirty="0">
                <a:solidFill>
                  <a:schemeClr val="bg1"/>
                </a:solidFill>
              </a:rPr>
              <a:t> </a:t>
            </a:r>
            <a:r>
              <a:rPr lang="en-US" sz="1500" dirty="0" err="1">
                <a:solidFill>
                  <a:schemeClr val="bg1"/>
                </a:solidFill>
              </a:rPr>
              <a:t>ett</a:t>
            </a:r>
            <a:r>
              <a:rPr lang="en-US" sz="1500" dirty="0">
                <a:solidFill>
                  <a:schemeClr val="bg1"/>
                </a:solidFill>
              </a:rPr>
              <a:t> mail från VEO </a:t>
            </a:r>
            <a:r>
              <a:rPr lang="en-US" sz="1500" dirty="0" err="1">
                <a:solidFill>
                  <a:schemeClr val="bg1"/>
                </a:solidFill>
              </a:rPr>
              <a:t>som</a:t>
            </a:r>
            <a:r>
              <a:rPr lang="en-US" sz="1500" dirty="0">
                <a:solidFill>
                  <a:schemeClr val="bg1"/>
                </a:solidFill>
              </a:rPr>
              <a:t> </a:t>
            </a:r>
            <a:r>
              <a:rPr lang="en-US" sz="1500" dirty="0" err="1">
                <a:solidFill>
                  <a:schemeClr val="bg1"/>
                </a:solidFill>
              </a:rPr>
              <a:t>säger</a:t>
            </a:r>
            <a:r>
              <a:rPr lang="en-US" sz="1500" dirty="0">
                <a:solidFill>
                  <a:schemeClr val="bg1"/>
                </a:solidFill>
              </a:rPr>
              <a:t> att </a:t>
            </a:r>
            <a:r>
              <a:rPr lang="en-US" sz="1500" dirty="0" err="1">
                <a:solidFill>
                  <a:schemeClr val="bg1"/>
                </a:solidFill>
              </a:rPr>
              <a:t>inspelningen</a:t>
            </a:r>
            <a:r>
              <a:rPr lang="en-US" sz="1500" dirty="0">
                <a:solidFill>
                  <a:schemeClr val="bg1"/>
                </a:solidFill>
              </a:rPr>
              <a:t> </a:t>
            </a:r>
            <a:r>
              <a:rPr lang="en-US" sz="1500" dirty="0" err="1">
                <a:solidFill>
                  <a:schemeClr val="bg1"/>
                </a:solidFill>
              </a:rPr>
              <a:t>finns</a:t>
            </a:r>
            <a:r>
              <a:rPr lang="en-US" sz="1500" dirty="0">
                <a:solidFill>
                  <a:schemeClr val="bg1"/>
                </a:solidFill>
              </a:rPr>
              <a:t> </a:t>
            </a:r>
            <a:r>
              <a:rPr lang="en-US" sz="1500" dirty="0" err="1">
                <a:solidFill>
                  <a:schemeClr val="bg1"/>
                </a:solidFill>
              </a:rPr>
              <a:t>tillgänglig</a:t>
            </a:r>
            <a:r>
              <a:rPr lang="en-US" sz="1500" dirty="0">
                <a:solidFill>
                  <a:schemeClr val="bg1"/>
                </a:solidFill>
              </a:rPr>
              <a:t> i </a:t>
            </a:r>
            <a:r>
              <a:rPr lang="en-US" sz="1500" dirty="0" err="1">
                <a:solidFill>
                  <a:schemeClr val="bg1"/>
                </a:solidFill>
              </a:rPr>
              <a:t>lågupplöst</a:t>
            </a:r>
            <a:r>
              <a:rPr lang="en-US" sz="1500" dirty="0">
                <a:solidFill>
                  <a:schemeClr val="bg1"/>
                </a:solidFill>
              </a:rPr>
              <a:t> format.</a:t>
            </a:r>
          </a:p>
          <a:p>
            <a:r>
              <a:rPr lang="en-US" sz="1500" dirty="0" err="1">
                <a:solidFill>
                  <a:schemeClr val="bg1"/>
                </a:solidFill>
              </a:rPr>
              <a:t>Några</a:t>
            </a:r>
            <a:r>
              <a:rPr lang="en-US" sz="1500" dirty="0">
                <a:solidFill>
                  <a:schemeClr val="bg1"/>
                </a:solidFill>
              </a:rPr>
              <a:t> </a:t>
            </a:r>
            <a:r>
              <a:rPr lang="en-US" sz="1500" dirty="0" err="1">
                <a:solidFill>
                  <a:schemeClr val="bg1"/>
                </a:solidFill>
              </a:rPr>
              <a:t>timmar</a:t>
            </a:r>
            <a:r>
              <a:rPr lang="en-US" sz="1500" dirty="0">
                <a:solidFill>
                  <a:schemeClr val="bg1"/>
                </a:solidFill>
              </a:rPr>
              <a:t> </a:t>
            </a:r>
            <a:r>
              <a:rPr lang="en-US" sz="1500" dirty="0" err="1">
                <a:solidFill>
                  <a:schemeClr val="bg1"/>
                </a:solidFill>
              </a:rPr>
              <a:t>senare</a:t>
            </a:r>
            <a:r>
              <a:rPr lang="en-US" sz="1500" dirty="0">
                <a:solidFill>
                  <a:schemeClr val="bg1"/>
                </a:solidFill>
              </a:rPr>
              <a:t> kommer du att </a:t>
            </a:r>
            <a:r>
              <a:rPr lang="en-US" sz="1500" dirty="0" err="1">
                <a:solidFill>
                  <a:schemeClr val="bg1"/>
                </a:solidFill>
              </a:rPr>
              <a:t>få</a:t>
            </a:r>
            <a:r>
              <a:rPr lang="en-US" sz="1500" dirty="0">
                <a:solidFill>
                  <a:schemeClr val="bg1"/>
                </a:solidFill>
              </a:rPr>
              <a:t> </a:t>
            </a:r>
            <a:r>
              <a:rPr lang="en-US" sz="1500" dirty="0" err="1">
                <a:solidFill>
                  <a:schemeClr val="bg1"/>
                </a:solidFill>
              </a:rPr>
              <a:t>ytterligare</a:t>
            </a:r>
            <a:r>
              <a:rPr lang="en-US" sz="1500" dirty="0">
                <a:solidFill>
                  <a:schemeClr val="bg1"/>
                </a:solidFill>
              </a:rPr>
              <a:t> </a:t>
            </a:r>
            <a:r>
              <a:rPr lang="en-US" sz="1500" dirty="0" err="1">
                <a:solidFill>
                  <a:schemeClr val="bg1"/>
                </a:solidFill>
              </a:rPr>
              <a:t>ett</a:t>
            </a:r>
            <a:r>
              <a:rPr lang="en-US" sz="1500" dirty="0">
                <a:solidFill>
                  <a:schemeClr val="bg1"/>
                </a:solidFill>
              </a:rPr>
              <a:t> mail från VEO </a:t>
            </a:r>
            <a:r>
              <a:rPr lang="en-US" sz="1500" dirty="0" err="1">
                <a:solidFill>
                  <a:schemeClr val="bg1"/>
                </a:solidFill>
              </a:rPr>
              <a:t>som</a:t>
            </a:r>
            <a:r>
              <a:rPr lang="en-US" sz="1500" dirty="0">
                <a:solidFill>
                  <a:schemeClr val="bg1"/>
                </a:solidFill>
              </a:rPr>
              <a:t> nu </a:t>
            </a:r>
            <a:r>
              <a:rPr lang="en-US" sz="1500" dirty="0" err="1">
                <a:solidFill>
                  <a:schemeClr val="bg1"/>
                </a:solidFill>
              </a:rPr>
              <a:t>informerar</a:t>
            </a:r>
            <a:r>
              <a:rPr lang="en-US" sz="1500" dirty="0">
                <a:solidFill>
                  <a:schemeClr val="bg1"/>
                </a:solidFill>
              </a:rPr>
              <a:t> dig om att din </a:t>
            </a:r>
            <a:r>
              <a:rPr lang="en-US" sz="1500" dirty="0" err="1">
                <a:solidFill>
                  <a:schemeClr val="bg1"/>
                </a:solidFill>
              </a:rPr>
              <a:t>inspelning</a:t>
            </a:r>
            <a:r>
              <a:rPr lang="en-US" sz="1500" dirty="0">
                <a:solidFill>
                  <a:schemeClr val="bg1"/>
                </a:solidFill>
              </a:rPr>
              <a:t> </a:t>
            </a:r>
            <a:r>
              <a:rPr lang="en-US" sz="1500" dirty="0" err="1">
                <a:solidFill>
                  <a:schemeClr val="bg1"/>
                </a:solidFill>
              </a:rPr>
              <a:t>processats</a:t>
            </a:r>
            <a:r>
              <a:rPr lang="en-US" sz="1500" dirty="0">
                <a:solidFill>
                  <a:schemeClr val="bg1"/>
                </a:solidFill>
              </a:rPr>
              <a:t> </a:t>
            </a:r>
            <a:r>
              <a:rPr lang="en-US" sz="1500" dirty="0" err="1">
                <a:solidFill>
                  <a:schemeClr val="bg1"/>
                </a:solidFill>
              </a:rPr>
              <a:t>färdigt</a:t>
            </a:r>
            <a:r>
              <a:rPr lang="en-US" sz="1500" dirty="0">
                <a:solidFill>
                  <a:schemeClr val="bg1"/>
                </a:solidFill>
              </a:rPr>
              <a:t> (</a:t>
            </a:r>
            <a:r>
              <a:rPr lang="en-US" sz="1500" dirty="0" err="1">
                <a:solidFill>
                  <a:schemeClr val="bg1"/>
                </a:solidFill>
              </a:rPr>
              <a:t>delats</a:t>
            </a:r>
            <a:r>
              <a:rPr lang="en-US" sz="1500" dirty="0">
                <a:solidFill>
                  <a:schemeClr val="bg1"/>
                </a:solidFill>
              </a:rPr>
              <a:t> in i </a:t>
            </a:r>
            <a:r>
              <a:rPr lang="en-US" sz="1500" dirty="0" err="1">
                <a:solidFill>
                  <a:schemeClr val="bg1"/>
                </a:solidFill>
              </a:rPr>
              <a:t>sekvenser</a:t>
            </a:r>
            <a:r>
              <a:rPr lang="en-US" sz="1500" dirty="0">
                <a:solidFill>
                  <a:schemeClr val="bg1"/>
                </a:solidFill>
              </a:rPr>
              <a:t> </a:t>
            </a:r>
            <a:r>
              <a:rPr lang="en-US" sz="1500" dirty="0" err="1">
                <a:solidFill>
                  <a:schemeClr val="bg1"/>
                </a:solidFill>
              </a:rPr>
              <a:t>såsom</a:t>
            </a:r>
            <a:r>
              <a:rPr lang="en-US" sz="1500" dirty="0">
                <a:solidFill>
                  <a:schemeClr val="bg1"/>
                </a:solidFill>
              </a:rPr>
              <a:t> </a:t>
            </a:r>
            <a:r>
              <a:rPr lang="en-US" sz="1500" dirty="0" err="1">
                <a:solidFill>
                  <a:schemeClr val="bg1"/>
                </a:solidFill>
              </a:rPr>
              <a:t>mål</a:t>
            </a:r>
            <a:r>
              <a:rPr lang="en-US" sz="1500" dirty="0">
                <a:solidFill>
                  <a:schemeClr val="bg1"/>
                </a:solidFill>
              </a:rPr>
              <a:t>, </a:t>
            </a:r>
            <a:r>
              <a:rPr lang="en-US" sz="1500" dirty="0" err="1">
                <a:solidFill>
                  <a:schemeClr val="bg1"/>
                </a:solidFill>
              </a:rPr>
              <a:t>halvtid</a:t>
            </a:r>
            <a:r>
              <a:rPr lang="en-US" sz="1500" dirty="0">
                <a:solidFill>
                  <a:schemeClr val="bg1"/>
                </a:solidFill>
              </a:rPr>
              <a:t> mm.) &amp; </a:t>
            </a:r>
            <a:r>
              <a:rPr lang="en-US" sz="1500" dirty="0" err="1">
                <a:solidFill>
                  <a:schemeClr val="bg1"/>
                </a:solidFill>
              </a:rPr>
              <a:t>finns</a:t>
            </a:r>
            <a:r>
              <a:rPr lang="en-US" sz="1500" dirty="0">
                <a:solidFill>
                  <a:schemeClr val="bg1"/>
                </a:solidFill>
              </a:rPr>
              <a:t> </a:t>
            </a:r>
            <a:r>
              <a:rPr lang="en-US" sz="1500" dirty="0" err="1">
                <a:solidFill>
                  <a:schemeClr val="bg1"/>
                </a:solidFill>
              </a:rPr>
              <a:t>färdig</a:t>
            </a:r>
            <a:r>
              <a:rPr lang="en-US" sz="1500" dirty="0">
                <a:solidFill>
                  <a:schemeClr val="bg1"/>
                </a:solidFill>
              </a:rPr>
              <a:t> </a:t>
            </a:r>
            <a:r>
              <a:rPr lang="en-US" sz="1500" dirty="0" err="1">
                <a:solidFill>
                  <a:schemeClr val="bg1"/>
                </a:solidFill>
              </a:rPr>
              <a:t>för</a:t>
            </a:r>
            <a:r>
              <a:rPr lang="en-US" sz="1500" dirty="0">
                <a:solidFill>
                  <a:schemeClr val="bg1"/>
                </a:solidFill>
              </a:rPr>
              <a:t> din </a:t>
            </a:r>
            <a:r>
              <a:rPr lang="en-US" sz="1500" dirty="0" err="1">
                <a:solidFill>
                  <a:schemeClr val="bg1"/>
                </a:solidFill>
              </a:rPr>
              <a:t>konsumtion</a:t>
            </a:r>
            <a:r>
              <a:rPr lang="en-US" sz="1500" dirty="0">
                <a:solidFill>
                  <a:schemeClr val="bg1"/>
                </a:solidFill>
              </a:rPr>
              <a:t> </a:t>
            </a:r>
            <a:r>
              <a:rPr lang="en-US" sz="1500" dirty="0" err="1">
                <a:solidFill>
                  <a:schemeClr val="bg1"/>
                </a:solidFill>
              </a:rPr>
              <a:t>eller</a:t>
            </a:r>
            <a:r>
              <a:rPr lang="en-US" sz="1500" dirty="0">
                <a:solidFill>
                  <a:schemeClr val="bg1"/>
                </a:solidFill>
              </a:rPr>
              <a:t> </a:t>
            </a:r>
            <a:r>
              <a:rPr lang="en-US" sz="1500" dirty="0" err="1">
                <a:solidFill>
                  <a:schemeClr val="bg1"/>
                </a:solidFill>
              </a:rPr>
              <a:t>vidare</a:t>
            </a:r>
            <a:r>
              <a:rPr lang="en-US" sz="1500" dirty="0">
                <a:solidFill>
                  <a:schemeClr val="bg1"/>
                </a:solidFill>
              </a:rPr>
              <a:t> </a:t>
            </a:r>
            <a:r>
              <a:rPr lang="en-US" sz="1500" dirty="0" err="1">
                <a:solidFill>
                  <a:schemeClr val="bg1"/>
                </a:solidFill>
              </a:rPr>
              <a:t>behandling</a:t>
            </a:r>
            <a:r>
              <a:rPr lang="en-US" sz="1500" dirty="0">
                <a:solidFill>
                  <a:schemeClr val="bg1"/>
                </a:solidFill>
              </a:rPr>
              <a:t> i </a:t>
            </a:r>
            <a:r>
              <a:rPr lang="en-US" sz="1500" dirty="0" err="1">
                <a:solidFill>
                  <a:schemeClr val="bg1"/>
                </a:solidFill>
              </a:rPr>
              <a:t>högupplöst</a:t>
            </a:r>
            <a:r>
              <a:rPr lang="en-US" sz="1500" dirty="0">
                <a:solidFill>
                  <a:schemeClr val="bg1"/>
                </a:solidFill>
              </a:rPr>
              <a:t> format.</a:t>
            </a:r>
          </a:p>
          <a:p>
            <a:r>
              <a:rPr lang="en-US" sz="1500" dirty="0">
                <a:solidFill>
                  <a:schemeClr val="bg1"/>
                </a:solidFill>
              </a:rPr>
              <a:t>Nu </a:t>
            </a:r>
            <a:r>
              <a:rPr lang="en-US" sz="1500" dirty="0" err="1">
                <a:solidFill>
                  <a:schemeClr val="bg1"/>
                </a:solidFill>
              </a:rPr>
              <a:t>kan</a:t>
            </a:r>
            <a:r>
              <a:rPr lang="en-US" sz="1500" dirty="0">
                <a:solidFill>
                  <a:schemeClr val="bg1"/>
                </a:solidFill>
              </a:rPr>
              <a:t> du </a:t>
            </a:r>
            <a:r>
              <a:rPr lang="en-US" sz="1500" dirty="0" err="1">
                <a:solidFill>
                  <a:schemeClr val="bg1"/>
                </a:solidFill>
              </a:rPr>
              <a:t>alltså</a:t>
            </a:r>
            <a:r>
              <a:rPr lang="en-US" sz="1500" dirty="0">
                <a:solidFill>
                  <a:schemeClr val="bg1"/>
                </a:solidFill>
              </a:rPr>
              <a:t> </a:t>
            </a:r>
            <a:r>
              <a:rPr lang="en-US" sz="1500" dirty="0" err="1">
                <a:solidFill>
                  <a:schemeClr val="bg1"/>
                </a:solidFill>
              </a:rPr>
              <a:t>välja</a:t>
            </a:r>
            <a:r>
              <a:rPr lang="en-US" sz="1500" dirty="0">
                <a:solidFill>
                  <a:schemeClr val="bg1"/>
                </a:solidFill>
              </a:rPr>
              <a:t> att </a:t>
            </a:r>
            <a:r>
              <a:rPr lang="en-US" sz="1500" dirty="0" err="1">
                <a:solidFill>
                  <a:schemeClr val="bg1"/>
                </a:solidFill>
              </a:rPr>
              <a:t>dela</a:t>
            </a:r>
            <a:r>
              <a:rPr lang="en-US" sz="1500" dirty="0">
                <a:solidFill>
                  <a:schemeClr val="bg1"/>
                </a:solidFill>
              </a:rPr>
              <a:t> </a:t>
            </a:r>
            <a:r>
              <a:rPr lang="en-US" sz="1500" dirty="0" err="1">
                <a:solidFill>
                  <a:schemeClr val="bg1"/>
                </a:solidFill>
              </a:rPr>
              <a:t>hela</a:t>
            </a:r>
            <a:r>
              <a:rPr lang="en-US" sz="1500" dirty="0">
                <a:solidFill>
                  <a:schemeClr val="bg1"/>
                </a:solidFill>
              </a:rPr>
              <a:t> </a:t>
            </a:r>
            <a:r>
              <a:rPr lang="en-US" sz="1500" dirty="0" err="1">
                <a:solidFill>
                  <a:schemeClr val="bg1"/>
                </a:solidFill>
              </a:rPr>
              <a:t>eller</a:t>
            </a:r>
            <a:r>
              <a:rPr lang="en-US" sz="1500" dirty="0">
                <a:solidFill>
                  <a:schemeClr val="bg1"/>
                </a:solidFill>
              </a:rPr>
              <a:t> </a:t>
            </a:r>
            <a:r>
              <a:rPr lang="en-US" sz="1500" dirty="0" err="1">
                <a:solidFill>
                  <a:schemeClr val="bg1"/>
                </a:solidFill>
              </a:rPr>
              <a:t>delar</a:t>
            </a:r>
            <a:r>
              <a:rPr lang="en-US" sz="1500" dirty="0">
                <a:solidFill>
                  <a:schemeClr val="bg1"/>
                </a:solidFill>
              </a:rPr>
              <a:t> av </a:t>
            </a:r>
            <a:r>
              <a:rPr lang="en-US" sz="1500" dirty="0" err="1">
                <a:solidFill>
                  <a:schemeClr val="bg1"/>
                </a:solidFill>
              </a:rPr>
              <a:t>inspelningen</a:t>
            </a:r>
            <a:r>
              <a:rPr lang="en-US" sz="1500" dirty="0">
                <a:solidFill>
                  <a:schemeClr val="bg1"/>
                </a:solidFill>
              </a:rPr>
              <a:t> med </a:t>
            </a:r>
            <a:r>
              <a:rPr lang="en-US" sz="1500" dirty="0" err="1">
                <a:solidFill>
                  <a:schemeClr val="bg1"/>
                </a:solidFill>
              </a:rPr>
              <a:t>vissa</a:t>
            </a:r>
            <a:r>
              <a:rPr lang="en-US" sz="1500" dirty="0">
                <a:solidFill>
                  <a:schemeClr val="bg1"/>
                </a:solidFill>
              </a:rPr>
              <a:t> </a:t>
            </a:r>
            <a:r>
              <a:rPr lang="en-US" sz="1500" dirty="0" err="1">
                <a:solidFill>
                  <a:schemeClr val="bg1"/>
                </a:solidFill>
              </a:rPr>
              <a:t>utövare</a:t>
            </a:r>
            <a:r>
              <a:rPr lang="en-US" sz="1500" dirty="0">
                <a:solidFill>
                  <a:schemeClr val="bg1"/>
                </a:solidFill>
              </a:rPr>
              <a:t> </a:t>
            </a:r>
            <a:r>
              <a:rPr lang="en-US" sz="1500" dirty="0" err="1">
                <a:solidFill>
                  <a:schemeClr val="bg1"/>
                </a:solidFill>
              </a:rPr>
              <a:t>eller</a:t>
            </a:r>
            <a:r>
              <a:rPr lang="en-US" sz="1500" dirty="0">
                <a:solidFill>
                  <a:schemeClr val="bg1"/>
                </a:solidFill>
              </a:rPr>
              <a:t> </a:t>
            </a:r>
            <a:r>
              <a:rPr lang="en-US" sz="1500" dirty="0" err="1">
                <a:solidFill>
                  <a:schemeClr val="bg1"/>
                </a:solidFill>
              </a:rPr>
              <a:t>alla</a:t>
            </a:r>
            <a:r>
              <a:rPr lang="en-US" sz="1500" dirty="0">
                <a:solidFill>
                  <a:schemeClr val="bg1"/>
                </a:solidFill>
              </a:rPr>
              <a:t> i </a:t>
            </a:r>
            <a:r>
              <a:rPr lang="en-US" sz="1500" dirty="0" err="1">
                <a:solidFill>
                  <a:schemeClr val="bg1"/>
                </a:solidFill>
              </a:rPr>
              <a:t>laget</a:t>
            </a:r>
            <a:r>
              <a:rPr lang="en-US" sz="1500" dirty="0">
                <a:solidFill>
                  <a:schemeClr val="bg1"/>
                </a:solidFill>
              </a:rPr>
              <a:t> (</a:t>
            </a:r>
            <a:r>
              <a:rPr lang="en-US" sz="1500" dirty="0" err="1">
                <a:solidFill>
                  <a:schemeClr val="bg1"/>
                </a:solidFill>
              </a:rPr>
              <a:t>förutsatt</a:t>
            </a:r>
            <a:r>
              <a:rPr lang="en-US" sz="1500" dirty="0">
                <a:solidFill>
                  <a:schemeClr val="bg1"/>
                </a:solidFill>
              </a:rPr>
              <a:t> att de är </a:t>
            </a:r>
            <a:r>
              <a:rPr lang="en-US" sz="1500" dirty="0" err="1">
                <a:solidFill>
                  <a:schemeClr val="bg1"/>
                </a:solidFill>
              </a:rPr>
              <a:t>upplagda</a:t>
            </a:r>
            <a:r>
              <a:rPr lang="en-US" sz="1500" dirty="0">
                <a:solidFill>
                  <a:schemeClr val="bg1"/>
                </a:solidFill>
              </a:rPr>
              <a:t> i </a:t>
            </a:r>
            <a:r>
              <a:rPr lang="en-US" sz="1500" dirty="0" err="1">
                <a:solidFill>
                  <a:schemeClr val="bg1"/>
                </a:solidFill>
              </a:rPr>
              <a:t>laget</a:t>
            </a:r>
            <a:r>
              <a:rPr lang="en-US" sz="1500" dirty="0">
                <a:solidFill>
                  <a:schemeClr val="bg1"/>
                </a:solidFill>
              </a:rPr>
              <a:t>, på VEOs </a:t>
            </a:r>
            <a:r>
              <a:rPr lang="en-US" sz="1500" dirty="0" err="1">
                <a:solidFill>
                  <a:schemeClr val="bg1"/>
                </a:solidFill>
              </a:rPr>
              <a:t>sida</a:t>
            </a:r>
            <a:r>
              <a:rPr lang="en-US" sz="1500" dirty="0">
                <a:solidFill>
                  <a:schemeClr val="bg1"/>
                </a:solidFill>
              </a:rPr>
              <a:t>, av </a:t>
            </a:r>
            <a:r>
              <a:rPr lang="en-US" sz="1500" dirty="0" err="1">
                <a:solidFill>
                  <a:schemeClr val="bg1"/>
                </a:solidFill>
              </a:rPr>
              <a:t>lagledaren</a:t>
            </a:r>
            <a:r>
              <a:rPr lang="en-US" sz="1500" dirty="0">
                <a:solidFill>
                  <a:schemeClr val="bg1"/>
                </a:solidFill>
              </a:rPr>
              <a:t>). Du </a:t>
            </a:r>
            <a:r>
              <a:rPr lang="en-US" sz="1500" dirty="0" err="1">
                <a:solidFill>
                  <a:schemeClr val="bg1"/>
                </a:solidFill>
              </a:rPr>
              <a:t>kan</a:t>
            </a:r>
            <a:r>
              <a:rPr lang="en-US" sz="1500" dirty="0">
                <a:solidFill>
                  <a:schemeClr val="bg1"/>
                </a:solidFill>
              </a:rPr>
              <a:t> </a:t>
            </a:r>
            <a:r>
              <a:rPr lang="en-US" sz="1500" dirty="0" err="1">
                <a:solidFill>
                  <a:schemeClr val="bg1"/>
                </a:solidFill>
              </a:rPr>
              <a:t>också</a:t>
            </a:r>
            <a:r>
              <a:rPr lang="en-US" sz="1500" dirty="0">
                <a:solidFill>
                  <a:schemeClr val="bg1"/>
                </a:solidFill>
              </a:rPr>
              <a:t> </a:t>
            </a:r>
            <a:r>
              <a:rPr lang="en-US" sz="1500" dirty="0" err="1">
                <a:solidFill>
                  <a:schemeClr val="bg1"/>
                </a:solidFill>
              </a:rPr>
              <a:t>editera</a:t>
            </a:r>
            <a:r>
              <a:rPr lang="en-US" sz="1500" dirty="0">
                <a:solidFill>
                  <a:schemeClr val="bg1"/>
                </a:solidFill>
              </a:rPr>
              <a:t> </a:t>
            </a:r>
            <a:r>
              <a:rPr lang="en-US" sz="1500" dirty="0" err="1">
                <a:solidFill>
                  <a:schemeClr val="bg1"/>
                </a:solidFill>
              </a:rPr>
              <a:t>inspelningen</a:t>
            </a:r>
            <a:r>
              <a:rPr lang="en-US" sz="1500" dirty="0">
                <a:solidFill>
                  <a:schemeClr val="bg1"/>
                </a:solidFill>
              </a:rPr>
              <a:t>.</a:t>
            </a:r>
          </a:p>
        </p:txBody>
      </p:sp>
    </p:spTree>
    <p:extLst>
      <p:ext uri="{BB962C8B-B14F-4D97-AF65-F5344CB8AC3E}">
        <p14:creationId xmlns:p14="http://schemas.microsoft.com/office/powerpoint/2010/main" val="400947363"/>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A633B-9EE6-46D7-9FDB-D335200F6D94}"/>
              </a:ext>
            </a:extLst>
          </p:cNvPr>
          <p:cNvSpPr>
            <a:spLocks noGrp="1"/>
          </p:cNvSpPr>
          <p:nvPr>
            <p:ph type="title"/>
          </p:nvPr>
        </p:nvSpPr>
        <p:spPr>
          <a:xfrm>
            <a:off x="268448" y="1445494"/>
            <a:ext cx="4153081" cy="4376572"/>
          </a:xfrm>
        </p:spPr>
        <p:txBody>
          <a:bodyPr anchor="ctr">
            <a:normAutofit/>
          </a:bodyPr>
          <a:lstStyle/>
          <a:p>
            <a:r>
              <a:rPr lang="en-US" sz="3700" dirty="0"/>
              <a:t>8. </a:t>
            </a:r>
            <a:r>
              <a:rPr lang="en-US" sz="3700" dirty="0" err="1"/>
              <a:t>Återlämningsrutin</a:t>
            </a:r>
            <a:endParaRPr lang="en-US" sz="3700" dirty="0"/>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BE8F2C1-C7D3-4307-8C6B-6A77FF96D3A1}"/>
              </a:ext>
            </a:extLst>
          </p:cNvPr>
          <p:cNvSpPr>
            <a:spLocks noGrp="1"/>
          </p:cNvSpPr>
          <p:nvPr>
            <p:ph idx="1"/>
          </p:nvPr>
        </p:nvSpPr>
        <p:spPr>
          <a:xfrm>
            <a:off x="6096000" y="1399032"/>
            <a:ext cx="5501834" cy="4471416"/>
          </a:xfrm>
        </p:spPr>
        <p:txBody>
          <a:bodyPr anchor="ctr">
            <a:normAutofit/>
          </a:bodyPr>
          <a:lstStyle/>
          <a:p>
            <a:r>
              <a:rPr lang="en-US" sz="2200" dirty="0">
                <a:solidFill>
                  <a:schemeClr val="bg1"/>
                </a:solidFill>
              </a:rPr>
              <a:t>På </a:t>
            </a:r>
            <a:r>
              <a:rPr lang="en-US" sz="2200" dirty="0" err="1">
                <a:solidFill>
                  <a:schemeClr val="bg1"/>
                </a:solidFill>
              </a:rPr>
              <a:t>samma</a:t>
            </a:r>
            <a:r>
              <a:rPr lang="en-US" sz="2200" dirty="0">
                <a:solidFill>
                  <a:schemeClr val="bg1"/>
                </a:solidFill>
              </a:rPr>
              <a:t> </a:t>
            </a:r>
            <a:r>
              <a:rPr lang="en-US" sz="2200" dirty="0" err="1">
                <a:solidFill>
                  <a:schemeClr val="bg1"/>
                </a:solidFill>
              </a:rPr>
              <a:t>sätt</a:t>
            </a:r>
            <a:r>
              <a:rPr lang="en-US" sz="2200" dirty="0">
                <a:solidFill>
                  <a:schemeClr val="bg1"/>
                </a:solidFill>
              </a:rPr>
              <a:t> </a:t>
            </a:r>
            <a:r>
              <a:rPr lang="en-US" sz="2200" dirty="0" err="1">
                <a:solidFill>
                  <a:schemeClr val="bg1"/>
                </a:solidFill>
              </a:rPr>
              <a:t>som</a:t>
            </a:r>
            <a:r>
              <a:rPr lang="en-US" sz="2200" dirty="0">
                <a:solidFill>
                  <a:schemeClr val="bg1"/>
                </a:solidFill>
              </a:rPr>
              <a:t> du </a:t>
            </a:r>
            <a:r>
              <a:rPr lang="en-US" sz="2200" dirty="0" err="1">
                <a:solidFill>
                  <a:schemeClr val="bg1"/>
                </a:solidFill>
              </a:rPr>
              <a:t>signerade</a:t>
            </a:r>
            <a:r>
              <a:rPr lang="en-US" sz="2200" dirty="0">
                <a:solidFill>
                  <a:schemeClr val="bg1"/>
                </a:solidFill>
              </a:rPr>
              <a:t> vid </a:t>
            </a:r>
            <a:r>
              <a:rPr lang="en-US" sz="2200" dirty="0" err="1">
                <a:solidFill>
                  <a:schemeClr val="bg1"/>
                </a:solidFill>
              </a:rPr>
              <a:t>hämtning</a:t>
            </a:r>
            <a:r>
              <a:rPr lang="en-US" sz="2200" dirty="0">
                <a:solidFill>
                  <a:schemeClr val="bg1"/>
                </a:solidFill>
              </a:rPr>
              <a:t> </a:t>
            </a:r>
            <a:r>
              <a:rPr lang="en-US" sz="2200" dirty="0" err="1">
                <a:solidFill>
                  <a:schemeClr val="bg1"/>
                </a:solidFill>
              </a:rPr>
              <a:t>signerar</a:t>
            </a:r>
            <a:r>
              <a:rPr lang="en-US" sz="2200" dirty="0">
                <a:solidFill>
                  <a:schemeClr val="bg1"/>
                </a:solidFill>
              </a:rPr>
              <a:t> du vid </a:t>
            </a:r>
            <a:r>
              <a:rPr lang="en-US" sz="2200" dirty="0" err="1">
                <a:solidFill>
                  <a:schemeClr val="bg1"/>
                </a:solidFill>
              </a:rPr>
              <a:t>återlämning</a:t>
            </a:r>
            <a:endParaRPr lang="en-US" sz="2200" dirty="0">
              <a:solidFill>
                <a:schemeClr val="bg1"/>
              </a:solidFill>
            </a:endParaRPr>
          </a:p>
          <a:p>
            <a:r>
              <a:rPr lang="en-US" sz="2200" dirty="0">
                <a:solidFill>
                  <a:schemeClr val="bg1"/>
                </a:solidFill>
              </a:rPr>
              <a:t>Du är </a:t>
            </a:r>
            <a:r>
              <a:rPr lang="en-US" sz="2200" dirty="0" err="1">
                <a:solidFill>
                  <a:schemeClr val="bg1"/>
                </a:solidFill>
              </a:rPr>
              <a:t>skyldig</a:t>
            </a:r>
            <a:r>
              <a:rPr lang="en-US" sz="2200" dirty="0">
                <a:solidFill>
                  <a:schemeClr val="bg1"/>
                </a:solidFill>
              </a:rPr>
              <a:t> </a:t>
            </a:r>
            <a:r>
              <a:rPr lang="en-US" sz="2200" dirty="0" err="1">
                <a:solidFill>
                  <a:schemeClr val="bg1"/>
                </a:solidFill>
              </a:rPr>
              <a:t>som</a:t>
            </a:r>
            <a:r>
              <a:rPr lang="en-US" sz="2200" dirty="0">
                <a:solidFill>
                  <a:schemeClr val="bg1"/>
                </a:solidFill>
              </a:rPr>
              <a:t> ledare i </a:t>
            </a:r>
            <a:r>
              <a:rPr lang="en-US" sz="2200" dirty="0" err="1">
                <a:solidFill>
                  <a:schemeClr val="bg1"/>
                </a:solidFill>
              </a:rPr>
              <a:t>föreningen</a:t>
            </a:r>
            <a:r>
              <a:rPr lang="en-US" sz="2200" dirty="0">
                <a:solidFill>
                  <a:schemeClr val="bg1"/>
                </a:solidFill>
              </a:rPr>
              <a:t> att </a:t>
            </a:r>
            <a:r>
              <a:rPr lang="en-US" sz="2200" dirty="0" err="1">
                <a:solidFill>
                  <a:schemeClr val="bg1"/>
                </a:solidFill>
              </a:rPr>
              <a:t>rapportera</a:t>
            </a:r>
            <a:r>
              <a:rPr lang="en-US" sz="2200" dirty="0">
                <a:solidFill>
                  <a:schemeClr val="bg1"/>
                </a:solidFill>
              </a:rPr>
              <a:t> </a:t>
            </a:r>
            <a:r>
              <a:rPr lang="en-US" sz="2200" dirty="0" err="1">
                <a:solidFill>
                  <a:schemeClr val="bg1"/>
                </a:solidFill>
              </a:rPr>
              <a:t>eventuella</a:t>
            </a:r>
            <a:r>
              <a:rPr lang="en-US" sz="2200" dirty="0">
                <a:solidFill>
                  <a:schemeClr val="bg1"/>
                </a:solidFill>
              </a:rPr>
              <a:t> </a:t>
            </a:r>
            <a:r>
              <a:rPr lang="en-US" sz="2200" dirty="0" err="1">
                <a:solidFill>
                  <a:schemeClr val="bg1"/>
                </a:solidFill>
              </a:rPr>
              <a:t>skador</a:t>
            </a:r>
            <a:r>
              <a:rPr lang="en-US" sz="2200" dirty="0">
                <a:solidFill>
                  <a:schemeClr val="bg1"/>
                </a:solidFill>
              </a:rPr>
              <a:t> på </a:t>
            </a:r>
            <a:r>
              <a:rPr lang="en-US" sz="2200" dirty="0" err="1">
                <a:solidFill>
                  <a:schemeClr val="bg1"/>
                </a:solidFill>
              </a:rPr>
              <a:t>utrustningen</a:t>
            </a:r>
            <a:r>
              <a:rPr lang="en-US" sz="2200" dirty="0">
                <a:solidFill>
                  <a:schemeClr val="bg1"/>
                </a:solidFill>
              </a:rPr>
              <a:t> till </a:t>
            </a:r>
            <a:r>
              <a:rPr lang="en-US" sz="2200" dirty="0" err="1">
                <a:solidFill>
                  <a:schemeClr val="bg1"/>
                </a:solidFill>
              </a:rPr>
              <a:t>kansliet</a:t>
            </a:r>
            <a:endParaRPr lang="en-US" sz="2200" dirty="0">
              <a:solidFill>
                <a:schemeClr val="bg1"/>
              </a:solidFill>
            </a:endParaRPr>
          </a:p>
        </p:txBody>
      </p:sp>
    </p:spTree>
    <p:extLst>
      <p:ext uri="{BB962C8B-B14F-4D97-AF65-F5344CB8AC3E}">
        <p14:creationId xmlns:p14="http://schemas.microsoft.com/office/powerpoint/2010/main" val="4286082520"/>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D44E6A8-04BD-457F-B4E7-42E4DC4A50B2}"/>
              </a:ext>
            </a:extLst>
          </p:cNvPr>
          <p:cNvPicPr>
            <a:picLocks noChangeAspect="1"/>
          </p:cNvPicPr>
          <p:nvPr/>
        </p:nvPicPr>
        <p:blipFill>
          <a:blip r:embed="rId2"/>
          <a:stretch>
            <a:fillRect/>
          </a:stretch>
        </p:blipFill>
        <p:spPr>
          <a:xfrm>
            <a:off x="3090711" y="0"/>
            <a:ext cx="6010578" cy="6858000"/>
          </a:xfrm>
          <a:prstGeom prst="rect">
            <a:avLst/>
          </a:prstGeom>
        </p:spPr>
      </p:pic>
    </p:spTree>
    <p:extLst>
      <p:ext uri="{BB962C8B-B14F-4D97-AF65-F5344CB8AC3E}">
        <p14:creationId xmlns:p14="http://schemas.microsoft.com/office/powerpoint/2010/main" val="4096216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2E614F1C-2D93-42D0-B229-768199449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403089" y="0"/>
            <a:ext cx="4788912"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26D930-75EF-4CD0-9347-E2BA45A83507}"/>
              </a:ext>
            </a:extLst>
          </p:cNvPr>
          <p:cNvSpPr>
            <a:spLocks noGrp="1"/>
          </p:cNvSpPr>
          <p:nvPr>
            <p:ph type="title"/>
          </p:nvPr>
        </p:nvSpPr>
        <p:spPr>
          <a:xfrm>
            <a:off x="8005121" y="587301"/>
            <a:ext cx="3912991" cy="5591639"/>
          </a:xfrm>
          <a:noFill/>
        </p:spPr>
        <p:txBody>
          <a:bodyPr vert="horz" lIns="91440" tIns="45720" rIns="91440" bIns="45720" rtlCol="0" anchor="b">
            <a:normAutofit/>
          </a:bodyPr>
          <a:lstStyle/>
          <a:p>
            <a:r>
              <a:rPr lang="en-US" sz="2000" dirty="0">
                <a:solidFill>
                  <a:schemeClr val="bg1"/>
                </a:solidFill>
              </a:rPr>
              <a:t>2021 </a:t>
            </a:r>
            <a:r>
              <a:rPr lang="en-US" sz="2000" dirty="0" err="1">
                <a:solidFill>
                  <a:schemeClr val="bg1"/>
                </a:solidFill>
              </a:rPr>
              <a:t>investerade</a:t>
            </a:r>
            <a:r>
              <a:rPr lang="en-US" sz="2000" dirty="0">
                <a:solidFill>
                  <a:schemeClr val="bg1"/>
                </a:solidFill>
              </a:rPr>
              <a:t> Sigtuna IF fotboll i en AI kamera </a:t>
            </a:r>
            <a:r>
              <a:rPr lang="en-US" sz="2000" dirty="0" err="1">
                <a:solidFill>
                  <a:schemeClr val="bg1"/>
                </a:solidFill>
              </a:rPr>
              <a:t>som</a:t>
            </a:r>
            <a:r>
              <a:rPr lang="en-US" sz="2000" dirty="0">
                <a:solidFill>
                  <a:schemeClr val="bg1"/>
                </a:solidFill>
              </a:rPr>
              <a:t> </a:t>
            </a:r>
            <a:r>
              <a:rPr lang="en-US" sz="2000" dirty="0" err="1">
                <a:solidFill>
                  <a:schemeClr val="bg1"/>
                </a:solidFill>
              </a:rPr>
              <a:t>själv</a:t>
            </a:r>
            <a:r>
              <a:rPr lang="en-US" sz="2000" dirty="0">
                <a:solidFill>
                  <a:schemeClr val="bg1"/>
                </a:solidFill>
              </a:rPr>
              <a:t> </a:t>
            </a:r>
            <a:r>
              <a:rPr lang="en-US" sz="2000" dirty="0" err="1">
                <a:solidFill>
                  <a:schemeClr val="bg1"/>
                </a:solidFill>
              </a:rPr>
              <a:t>spelar</a:t>
            </a:r>
            <a:r>
              <a:rPr lang="en-US" sz="2000" dirty="0">
                <a:solidFill>
                  <a:schemeClr val="bg1"/>
                </a:solidFill>
              </a:rPr>
              <a:t> in </a:t>
            </a:r>
            <a:r>
              <a:rPr lang="en-US" sz="2000" dirty="0" err="1">
                <a:solidFill>
                  <a:schemeClr val="bg1"/>
                </a:solidFill>
              </a:rPr>
              <a:t>träningar</a:t>
            </a:r>
            <a:r>
              <a:rPr lang="en-US" sz="2000" dirty="0">
                <a:solidFill>
                  <a:schemeClr val="bg1"/>
                </a:solidFill>
              </a:rPr>
              <a:t>/matcher </a:t>
            </a:r>
            <a:r>
              <a:rPr lang="en-US" sz="2000" dirty="0" err="1">
                <a:solidFill>
                  <a:schemeClr val="bg1"/>
                </a:solidFill>
              </a:rPr>
              <a:t>utan</a:t>
            </a:r>
            <a:r>
              <a:rPr lang="en-US" sz="2000" dirty="0">
                <a:solidFill>
                  <a:schemeClr val="bg1"/>
                </a:solidFill>
              </a:rPr>
              <a:t> att ledare </a:t>
            </a:r>
            <a:r>
              <a:rPr lang="en-US" sz="2000" dirty="0" err="1">
                <a:solidFill>
                  <a:schemeClr val="bg1"/>
                </a:solidFill>
              </a:rPr>
              <a:t>behöver</a:t>
            </a:r>
            <a:r>
              <a:rPr lang="en-US" sz="2000" dirty="0">
                <a:solidFill>
                  <a:schemeClr val="bg1"/>
                </a:solidFill>
              </a:rPr>
              <a:t> </a:t>
            </a:r>
            <a:r>
              <a:rPr lang="en-US" sz="2000" dirty="0" err="1">
                <a:solidFill>
                  <a:schemeClr val="bg1"/>
                </a:solidFill>
              </a:rPr>
              <a:t>styra</a:t>
            </a:r>
            <a:r>
              <a:rPr lang="en-US" sz="2000" dirty="0">
                <a:solidFill>
                  <a:schemeClr val="bg1"/>
                </a:solidFill>
              </a:rPr>
              <a:t> den.</a:t>
            </a:r>
            <a:br>
              <a:rPr lang="en-US" sz="2000" dirty="0">
                <a:solidFill>
                  <a:schemeClr val="bg1"/>
                </a:solidFill>
              </a:rPr>
            </a:br>
            <a:br>
              <a:rPr lang="en-US" sz="2000" dirty="0">
                <a:solidFill>
                  <a:schemeClr val="bg1"/>
                </a:solidFill>
              </a:rPr>
            </a:br>
            <a:r>
              <a:rPr lang="en-US" sz="2000" dirty="0" err="1">
                <a:solidFill>
                  <a:schemeClr val="bg1"/>
                </a:solidFill>
              </a:rPr>
              <a:t>Huvudsyftet</a:t>
            </a:r>
            <a:r>
              <a:rPr lang="en-US" sz="2000" dirty="0">
                <a:solidFill>
                  <a:schemeClr val="bg1"/>
                </a:solidFill>
              </a:rPr>
              <a:t> med </a:t>
            </a:r>
            <a:r>
              <a:rPr lang="en-US" sz="2000" dirty="0" err="1">
                <a:solidFill>
                  <a:schemeClr val="bg1"/>
                </a:solidFill>
              </a:rPr>
              <a:t>kameran</a:t>
            </a:r>
            <a:r>
              <a:rPr lang="en-US" sz="2000" dirty="0">
                <a:solidFill>
                  <a:schemeClr val="bg1"/>
                </a:solidFill>
              </a:rPr>
              <a:t> är att </a:t>
            </a:r>
            <a:r>
              <a:rPr lang="en-US" sz="2000" dirty="0" err="1">
                <a:solidFill>
                  <a:schemeClr val="bg1"/>
                </a:solidFill>
              </a:rPr>
              <a:t>bidra</a:t>
            </a:r>
            <a:r>
              <a:rPr lang="en-US" sz="2000" dirty="0">
                <a:solidFill>
                  <a:schemeClr val="bg1"/>
                </a:solidFill>
              </a:rPr>
              <a:t> till </a:t>
            </a:r>
            <a:r>
              <a:rPr lang="en-US" sz="2000" dirty="0" err="1">
                <a:solidFill>
                  <a:schemeClr val="bg1"/>
                </a:solidFill>
              </a:rPr>
              <a:t>ökad</a:t>
            </a:r>
            <a:r>
              <a:rPr lang="en-US" sz="2000" dirty="0">
                <a:solidFill>
                  <a:schemeClr val="bg1"/>
                </a:solidFill>
              </a:rPr>
              <a:t> </a:t>
            </a:r>
            <a:r>
              <a:rPr lang="en-US" sz="2000" dirty="0" err="1">
                <a:solidFill>
                  <a:schemeClr val="bg1"/>
                </a:solidFill>
              </a:rPr>
              <a:t>fotbollskvalitet</a:t>
            </a:r>
            <a:r>
              <a:rPr lang="en-US" sz="2000" dirty="0">
                <a:solidFill>
                  <a:schemeClr val="bg1"/>
                </a:solidFill>
              </a:rPr>
              <a:t> </a:t>
            </a:r>
            <a:r>
              <a:rPr lang="en-US" sz="2000" dirty="0" err="1">
                <a:solidFill>
                  <a:schemeClr val="bg1"/>
                </a:solidFill>
              </a:rPr>
              <a:t>över</a:t>
            </a:r>
            <a:r>
              <a:rPr lang="en-US" sz="2000" dirty="0">
                <a:solidFill>
                  <a:schemeClr val="bg1"/>
                </a:solidFill>
              </a:rPr>
              <a:t> </a:t>
            </a:r>
            <a:r>
              <a:rPr lang="en-US" sz="2000" dirty="0" err="1">
                <a:solidFill>
                  <a:schemeClr val="bg1"/>
                </a:solidFill>
              </a:rPr>
              <a:t>föreningen</a:t>
            </a:r>
            <a:r>
              <a:rPr lang="en-US" sz="2000" dirty="0">
                <a:solidFill>
                  <a:schemeClr val="bg1"/>
                </a:solidFill>
              </a:rPr>
              <a:t>. </a:t>
            </a:r>
            <a:br>
              <a:rPr lang="en-US" sz="2000" dirty="0">
                <a:solidFill>
                  <a:schemeClr val="bg1"/>
                </a:solidFill>
              </a:rPr>
            </a:br>
            <a:br>
              <a:rPr lang="en-US" sz="2000" dirty="0">
                <a:solidFill>
                  <a:schemeClr val="bg1"/>
                </a:solidFill>
              </a:rPr>
            </a:br>
            <a:r>
              <a:rPr lang="en-US" sz="2000" dirty="0" err="1">
                <a:solidFill>
                  <a:schemeClr val="bg1"/>
                </a:solidFill>
              </a:rPr>
              <a:t>Bonuseffekter</a:t>
            </a:r>
            <a:r>
              <a:rPr lang="en-US" sz="2000" dirty="0">
                <a:solidFill>
                  <a:schemeClr val="bg1"/>
                </a:solidFill>
              </a:rPr>
              <a:t> </a:t>
            </a:r>
            <a:r>
              <a:rPr lang="en-US" sz="2000" dirty="0" err="1">
                <a:solidFill>
                  <a:schemeClr val="bg1"/>
                </a:solidFill>
              </a:rPr>
              <a:t>vore</a:t>
            </a:r>
            <a:r>
              <a:rPr lang="en-US" sz="2000" dirty="0">
                <a:solidFill>
                  <a:schemeClr val="bg1"/>
                </a:solidFill>
              </a:rPr>
              <a:t> </a:t>
            </a:r>
            <a:r>
              <a:rPr lang="en-US" sz="2000" dirty="0" err="1">
                <a:solidFill>
                  <a:schemeClr val="bg1"/>
                </a:solidFill>
              </a:rPr>
              <a:t>ökat</a:t>
            </a:r>
            <a:r>
              <a:rPr lang="en-US" sz="2000" dirty="0">
                <a:solidFill>
                  <a:schemeClr val="bg1"/>
                </a:solidFill>
              </a:rPr>
              <a:t> </a:t>
            </a:r>
            <a:r>
              <a:rPr lang="en-US" sz="2000" dirty="0" err="1">
                <a:solidFill>
                  <a:schemeClr val="bg1"/>
                </a:solidFill>
              </a:rPr>
              <a:t>fotbollsengagemang</a:t>
            </a:r>
            <a:r>
              <a:rPr lang="en-US" sz="2000" dirty="0">
                <a:solidFill>
                  <a:schemeClr val="bg1"/>
                </a:solidFill>
              </a:rPr>
              <a:t> </a:t>
            </a:r>
            <a:r>
              <a:rPr lang="en-US" sz="2000" dirty="0" err="1">
                <a:solidFill>
                  <a:schemeClr val="bg1"/>
                </a:solidFill>
              </a:rPr>
              <a:t>samt</a:t>
            </a:r>
            <a:r>
              <a:rPr lang="en-US" sz="2000" dirty="0">
                <a:solidFill>
                  <a:schemeClr val="bg1"/>
                </a:solidFill>
              </a:rPr>
              <a:t> </a:t>
            </a:r>
            <a:r>
              <a:rPr lang="en-US" sz="2000" dirty="0" err="1">
                <a:solidFill>
                  <a:schemeClr val="bg1"/>
                </a:solidFill>
              </a:rPr>
              <a:t>ökad</a:t>
            </a:r>
            <a:r>
              <a:rPr lang="en-US" sz="2000" dirty="0">
                <a:solidFill>
                  <a:schemeClr val="bg1"/>
                </a:solidFill>
              </a:rPr>
              <a:t> </a:t>
            </a:r>
            <a:r>
              <a:rPr lang="en-US" sz="2000" dirty="0" err="1">
                <a:solidFill>
                  <a:schemeClr val="bg1"/>
                </a:solidFill>
              </a:rPr>
              <a:t>glädje</a:t>
            </a:r>
            <a:r>
              <a:rPr lang="en-US" sz="2000" dirty="0">
                <a:solidFill>
                  <a:schemeClr val="bg1"/>
                </a:solidFill>
              </a:rPr>
              <a:t> hos utövare </a:t>
            </a:r>
            <a:r>
              <a:rPr lang="en-US" sz="2000" dirty="0" err="1">
                <a:solidFill>
                  <a:schemeClr val="bg1"/>
                </a:solidFill>
              </a:rPr>
              <a:t>som</a:t>
            </a:r>
            <a:r>
              <a:rPr lang="en-US" sz="2000" dirty="0">
                <a:solidFill>
                  <a:schemeClr val="bg1"/>
                </a:solidFill>
              </a:rPr>
              <a:t> </a:t>
            </a:r>
            <a:r>
              <a:rPr lang="en-US" sz="2000" dirty="0" err="1">
                <a:solidFill>
                  <a:schemeClr val="bg1"/>
                </a:solidFill>
              </a:rPr>
              <a:t>får</a:t>
            </a:r>
            <a:r>
              <a:rPr lang="en-US" sz="2000" dirty="0">
                <a:solidFill>
                  <a:schemeClr val="bg1"/>
                </a:solidFill>
              </a:rPr>
              <a:t> ta del av </a:t>
            </a:r>
            <a:r>
              <a:rPr lang="en-US" sz="2000" dirty="0" err="1">
                <a:solidFill>
                  <a:schemeClr val="bg1"/>
                </a:solidFill>
              </a:rPr>
              <a:t>inspelningen</a:t>
            </a:r>
            <a:r>
              <a:rPr lang="en-US" sz="2000" dirty="0">
                <a:solidFill>
                  <a:schemeClr val="bg1"/>
                </a:solidFill>
              </a:rPr>
              <a:t>.</a:t>
            </a:r>
            <a:br>
              <a:rPr lang="en-US" sz="2000" dirty="0">
                <a:solidFill>
                  <a:schemeClr val="bg1"/>
                </a:solidFill>
              </a:rPr>
            </a:br>
            <a:br>
              <a:rPr lang="en-US" sz="2000" dirty="0">
                <a:solidFill>
                  <a:schemeClr val="bg1"/>
                </a:solidFill>
              </a:rPr>
            </a:br>
            <a:r>
              <a:rPr lang="en-US" sz="2000" dirty="0">
                <a:solidFill>
                  <a:schemeClr val="bg1"/>
                </a:solidFill>
              </a:rPr>
              <a:t>Se nu till att </a:t>
            </a:r>
            <a:r>
              <a:rPr lang="en-US" sz="2000" dirty="0" err="1">
                <a:solidFill>
                  <a:schemeClr val="bg1"/>
                </a:solidFill>
              </a:rPr>
              <a:t>använda</a:t>
            </a:r>
            <a:r>
              <a:rPr lang="en-US" sz="2000" dirty="0">
                <a:solidFill>
                  <a:schemeClr val="bg1"/>
                </a:solidFill>
              </a:rPr>
              <a:t> </a:t>
            </a:r>
            <a:r>
              <a:rPr lang="en-US" sz="2000" dirty="0" err="1">
                <a:solidFill>
                  <a:schemeClr val="bg1"/>
                </a:solidFill>
              </a:rPr>
              <a:t>kameran</a:t>
            </a:r>
            <a:r>
              <a:rPr lang="en-US" sz="2000" dirty="0">
                <a:solidFill>
                  <a:schemeClr val="bg1"/>
                </a:solidFill>
              </a:rPr>
              <a:t> i </a:t>
            </a:r>
            <a:r>
              <a:rPr lang="en-US" sz="2000" dirty="0" err="1">
                <a:solidFill>
                  <a:schemeClr val="bg1"/>
                </a:solidFill>
              </a:rPr>
              <a:t>utbildningssyfte</a:t>
            </a:r>
            <a:r>
              <a:rPr lang="en-US" sz="2000" dirty="0">
                <a:solidFill>
                  <a:schemeClr val="bg1"/>
                </a:solidFill>
              </a:rPr>
              <a:t> med era </a:t>
            </a:r>
            <a:r>
              <a:rPr lang="en-US" sz="2000" dirty="0" err="1">
                <a:solidFill>
                  <a:schemeClr val="bg1"/>
                </a:solidFill>
              </a:rPr>
              <a:t>respektive</a:t>
            </a:r>
            <a:r>
              <a:rPr lang="en-US" sz="2000" dirty="0">
                <a:solidFill>
                  <a:schemeClr val="bg1"/>
                </a:solidFill>
              </a:rPr>
              <a:t> lag. </a:t>
            </a:r>
            <a:r>
              <a:rPr lang="en-US" sz="2000" dirty="0" err="1">
                <a:solidFill>
                  <a:schemeClr val="bg1"/>
                </a:solidFill>
              </a:rPr>
              <a:t>Underskatta</a:t>
            </a:r>
            <a:r>
              <a:rPr lang="en-US" sz="2000" dirty="0">
                <a:solidFill>
                  <a:schemeClr val="bg1"/>
                </a:solidFill>
              </a:rPr>
              <a:t> </a:t>
            </a:r>
            <a:r>
              <a:rPr lang="en-US" sz="2000" dirty="0" err="1">
                <a:solidFill>
                  <a:schemeClr val="bg1"/>
                </a:solidFill>
              </a:rPr>
              <a:t>inte</a:t>
            </a:r>
            <a:r>
              <a:rPr lang="en-US" sz="2000" dirty="0">
                <a:solidFill>
                  <a:schemeClr val="bg1"/>
                </a:solidFill>
              </a:rPr>
              <a:t> </a:t>
            </a:r>
            <a:r>
              <a:rPr lang="en-US" sz="2000" dirty="0" err="1">
                <a:solidFill>
                  <a:schemeClr val="bg1"/>
                </a:solidFill>
              </a:rPr>
              <a:t>hur</a:t>
            </a:r>
            <a:r>
              <a:rPr lang="en-US" sz="2000" dirty="0">
                <a:solidFill>
                  <a:schemeClr val="bg1"/>
                </a:solidFill>
              </a:rPr>
              <a:t> </a:t>
            </a:r>
            <a:r>
              <a:rPr lang="en-US" sz="2000" dirty="0" err="1">
                <a:solidFill>
                  <a:schemeClr val="bg1"/>
                </a:solidFill>
              </a:rPr>
              <a:t>mycket</a:t>
            </a:r>
            <a:r>
              <a:rPr lang="en-US" sz="2000" dirty="0">
                <a:solidFill>
                  <a:schemeClr val="bg1"/>
                </a:solidFill>
              </a:rPr>
              <a:t> fotboll </a:t>
            </a:r>
            <a:r>
              <a:rPr lang="en-US" sz="2000" dirty="0" err="1">
                <a:solidFill>
                  <a:schemeClr val="bg1"/>
                </a:solidFill>
              </a:rPr>
              <a:t>utövare</a:t>
            </a:r>
            <a:r>
              <a:rPr lang="en-US" sz="2000" dirty="0">
                <a:solidFill>
                  <a:schemeClr val="bg1"/>
                </a:solidFill>
              </a:rPr>
              <a:t> </a:t>
            </a:r>
            <a:r>
              <a:rPr lang="en-US" sz="2000" dirty="0" err="1">
                <a:solidFill>
                  <a:schemeClr val="bg1"/>
                </a:solidFill>
              </a:rPr>
              <a:t>kan</a:t>
            </a:r>
            <a:r>
              <a:rPr lang="en-US" sz="2000" dirty="0">
                <a:solidFill>
                  <a:schemeClr val="bg1"/>
                </a:solidFill>
              </a:rPr>
              <a:t> </a:t>
            </a:r>
            <a:r>
              <a:rPr lang="en-US" sz="2000" dirty="0" err="1">
                <a:solidFill>
                  <a:schemeClr val="bg1"/>
                </a:solidFill>
              </a:rPr>
              <a:t>lära</a:t>
            </a:r>
            <a:r>
              <a:rPr lang="en-US" sz="2000" dirty="0">
                <a:solidFill>
                  <a:schemeClr val="bg1"/>
                </a:solidFill>
              </a:rPr>
              <a:t> sig </a:t>
            </a:r>
            <a:r>
              <a:rPr lang="en-US" sz="2000" dirty="0" err="1">
                <a:solidFill>
                  <a:schemeClr val="bg1"/>
                </a:solidFill>
              </a:rPr>
              <a:t>genom</a:t>
            </a:r>
            <a:r>
              <a:rPr lang="en-US" sz="2000" dirty="0">
                <a:solidFill>
                  <a:schemeClr val="bg1"/>
                </a:solidFill>
              </a:rPr>
              <a:t> att se </a:t>
            </a:r>
            <a:r>
              <a:rPr lang="en-US" sz="2000" dirty="0" err="1">
                <a:solidFill>
                  <a:schemeClr val="bg1"/>
                </a:solidFill>
              </a:rPr>
              <a:t>repriser</a:t>
            </a:r>
            <a:r>
              <a:rPr lang="en-US" sz="2000" dirty="0">
                <a:solidFill>
                  <a:schemeClr val="bg1"/>
                </a:solidFill>
              </a:rPr>
              <a:t> på sina egna matcher/</a:t>
            </a:r>
            <a:r>
              <a:rPr lang="en-US" sz="2000" dirty="0" err="1">
                <a:solidFill>
                  <a:schemeClr val="bg1"/>
                </a:solidFill>
              </a:rPr>
              <a:t>träningar</a:t>
            </a:r>
            <a:r>
              <a:rPr lang="en-US" sz="2000" dirty="0">
                <a:solidFill>
                  <a:schemeClr val="bg1"/>
                </a:solidFill>
              </a:rPr>
              <a:t>.</a:t>
            </a:r>
          </a:p>
        </p:txBody>
      </p:sp>
      <p:pic>
        <p:nvPicPr>
          <p:cNvPr id="5" name="Content Placeholder 4" descr="A picture containing text, dirty&#10;&#10;Description automatically generated">
            <a:extLst>
              <a:ext uri="{FF2B5EF4-FFF2-40B4-BE49-F238E27FC236}">
                <a16:creationId xmlns:a16="http://schemas.microsoft.com/office/drawing/2014/main" id="{79D6E890-BE8C-4A4A-B020-DA658FA5C359}"/>
              </a:ext>
            </a:extLst>
          </p:cNvPr>
          <p:cNvPicPr>
            <a:picLocks noChangeAspect="1"/>
          </p:cNvPicPr>
          <p:nvPr/>
        </p:nvPicPr>
        <p:blipFill rotWithShape="1">
          <a:blip r:embed="rId2">
            <a:extLst>
              <a:ext uri="{28A0092B-C50C-407E-A947-70E740481C1C}">
                <a14:useLocalDpi xmlns:a14="http://schemas.microsoft.com/office/drawing/2010/main" val="0"/>
              </a:ext>
            </a:extLst>
          </a:blip>
          <a:srcRect r="31737" b="2"/>
          <a:stretch/>
        </p:blipFill>
        <p:spPr>
          <a:xfrm rot="5400000">
            <a:off x="338328" y="-338328"/>
            <a:ext cx="6858000" cy="7534656"/>
          </a:xfrm>
          <a:prstGeom prst="rect">
            <a:avLst/>
          </a:prstGeom>
        </p:spPr>
      </p:pic>
    </p:spTree>
    <p:extLst>
      <p:ext uri="{BB962C8B-B14F-4D97-AF65-F5344CB8AC3E}">
        <p14:creationId xmlns:p14="http://schemas.microsoft.com/office/powerpoint/2010/main" val="1057039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FA37A63-FE42-4FC4-BE74-1190F0FEC96B}"/>
              </a:ext>
            </a:extLst>
          </p:cNvPr>
          <p:cNvSpPr>
            <a:spLocks noGrp="1"/>
          </p:cNvSpPr>
          <p:nvPr>
            <p:ph type="title"/>
          </p:nvPr>
        </p:nvSpPr>
        <p:spPr>
          <a:xfrm>
            <a:off x="2311147" y="365760"/>
            <a:ext cx="7569706" cy="1288238"/>
          </a:xfrm>
        </p:spPr>
        <p:txBody>
          <a:bodyPr anchor="ctr">
            <a:normAutofit/>
          </a:bodyPr>
          <a:lstStyle/>
          <a:p>
            <a:pPr algn="ctr"/>
            <a:r>
              <a:rPr lang="en-US" dirty="0"/>
              <a:t>Manual</a:t>
            </a:r>
            <a:endParaRPr lang="en-US"/>
          </a:p>
        </p:txBody>
      </p:sp>
      <p:sp>
        <p:nvSpPr>
          <p:cNvPr id="3" name="Content Placeholder 2">
            <a:extLst>
              <a:ext uri="{FF2B5EF4-FFF2-40B4-BE49-F238E27FC236}">
                <a16:creationId xmlns:a16="http://schemas.microsoft.com/office/drawing/2014/main" id="{A2D5B5C4-7743-496F-AA54-686228821B61}"/>
              </a:ext>
            </a:extLst>
          </p:cNvPr>
          <p:cNvSpPr>
            <a:spLocks noGrp="1"/>
          </p:cNvSpPr>
          <p:nvPr>
            <p:ph idx="1"/>
          </p:nvPr>
        </p:nvSpPr>
        <p:spPr>
          <a:xfrm>
            <a:off x="2165569" y="1956816"/>
            <a:ext cx="7860863" cy="4024884"/>
          </a:xfrm>
        </p:spPr>
        <p:txBody>
          <a:bodyPr anchor="t">
            <a:normAutofit/>
          </a:bodyPr>
          <a:lstStyle/>
          <a:p>
            <a:pPr marL="514350" indent="-514350">
              <a:buFont typeface="+mj-lt"/>
              <a:buAutoNum type="arabicPeriod"/>
            </a:pPr>
            <a:r>
              <a:rPr lang="en-US" sz="2400"/>
              <a:t>Hur bokar jag VEO kameran?</a:t>
            </a:r>
          </a:p>
          <a:p>
            <a:pPr marL="514350" indent="-514350">
              <a:buFont typeface="+mj-lt"/>
              <a:buAutoNum type="arabicPeriod"/>
            </a:pPr>
            <a:r>
              <a:rPr lang="en-US" sz="2400"/>
              <a:t>Vilka delar består kameran av?</a:t>
            </a:r>
          </a:p>
          <a:p>
            <a:pPr marL="514350" indent="-514350">
              <a:buFont typeface="+mj-lt"/>
              <a:buAutoNum type="arabicPeriod"/>
            </a:pPr>
            <a:r>
              <a:rPr lang="en-US" sz="2400"/>
              <a:t>Vad ansvarar jag för när jag lånar kameran?</a:t>
            </a:r>
          </a:p>
          <a:p>
            <a:pPr marL="514350" indent="-514350">
              <a:buFont typeface="+mj-lt"/>
              <a:buAutoNum type="arabicPeriod"/>
            </a:pPr>
            <a:r>
              <a:rPr lang="en-US" sz="2400"/>
              <a:t>Vad krävs från mig innan jag kan börja spela in med kameran?</a:t>
            </a:r>
          </a:p>
          <a:p>
            <a:pPr marL="514350" indent="-514350">
              <a:buFont typeface="+mj-lt"/>
              <a:buAutoNum type="arabicPeriod"/>
            </a:pPr>
            <a:r>
              <a:rPr lang="en-US" sz="2400"/>
              <a:t>Hämtningsrutin</a:t>
            </a:r>
          </a:p>
          <a:p>
            <a:pPr marL="514350" indent="-514350">
              <a:buFont typeface="+mj-lt"/>
              <a:buAutoNum type="arabicPeriod"/>
            </a:pPr>
            <a:r>
              <a:rPr lang="en-US" sz="2400"/>
              <a:t>Hur sätter jag upp den och börjar spela in?</a:t>
            </a:r>
          </a:p>
          <a:p>
            <a:pPr marL="514350" indent="-514350">
              <a:buFont typeface="+mj-lt"/>
              <a:buAutoNum type="arabicPeriod"/>
            </a:pPr>
            <a:r>
              <a:rPr lang="en-US" sz="2400"/>
              <a:t>Inspelning avklarad, vad händer nu?</a:t>
            </a:r>
          </a:p>
          <a:p>
            <a:pPr marL="514350" indent="-514350">
              <a:buFont typeface="+mj-lt"/>
              <a:buAutoNum type="arabicPeriod"/>
            </a:pPr>
            <a:r>
              <a:rPr lang="en-US" sz="2400"/>
              <a:t>Återlämningsrutin</a:t>
            </a:r>
          </a:p>
        </p:txBody>
      </p:sp>
    </p:spTree>
    <p:extLst>
      <p:ext uri="{BB962C8B-B14F-4D97-AF65-F5344CB8AC3E}">
        <p14:creationId xmlns:p14="http://schemas.microsoft.com/office/powerpoint/2010/main" val="2470615200"/>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37A63-FE42-4FC4-BE74-1190F0FEC96B}"/>
              </a:ext>
            </a:extLst>
          </p:cNvPr>
          <p:cNvSpPr>
            <a:spLocks noGrp="1"/>
          </p:cNvSpPr>
          <p:nvPr>
            <p:ph type="title"/>
          </p:nvPr>
        </p:nvSpPr>
        <p:spPr>
          <a:xfrm>
            <a:off x="804673" y="1445494"/>
            <a:ext cx="3616856" cy="4376572"/>
          </a:xfrm>
        </p:spPr>
        <p:txBody>
          <a:bodyPr anchor="ctr">
            <a:normAutofit/>
          </a:bodyPr>
          <a:lstStyle/>
          <a:p>
            <a:r>
              <a:rPr lang="en-US" sz="4800"/>
              <a:t>1. </a:t>
            </a:r>
            <a:r>
              <a:rPr lang="sv-SE" sz="4800"/>
              <a:t>Hur bokar jag VEO kameran?</a:t>
            </a:r>
            <a:endParaRPr lang="en-US" sz="4800"/>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2D5B5C4-7743-496F-AA54-686228821B61}"/>
              </a:ext>
            </a:extLst>
          </p:cNvPr>
          <p:cNvSpPr>
            <a:spLocks noGrp="1"/>
          </p:cNvSpPr>
          <p:nvPr>
            <p:ph idx="1"/>
          </p:nvPr>
        </p:nvSpPr>
        <p:spPr>
          <a:xfrm>
            <a:off x="6096000" y="1399032"/>
            <a:ext cx="5501834" cy="4471416"/>
          </a:xfrm>
        </p:spPr>
        <p:txBody>
          <a:bodyPr anchor="ctr">
            <a:normAutofit/>
          </a:bodyPr>
          <a:lstStyle/>
          <a:p>
            <a:r>
              <a:rPr lang="en-US" sz="2200">
                <a:solidFill>
                  <a:schemeClr val="bg1"/>
                </a:solidFill>
              </a:rPr>
              <a:t>VEO kameran bokar du hos Anna-Lena vid SIF kansli genom att ringa (070-7998454) eller maila </a:t>
            </a:r>
            <a:r>
              <a:rPr lang="en-US" sz="2200">
                <a:solidFill>
                  <a:schemeClr val="bg1"/>
                </a:solidFill>
                <a:hlinkClick r:id="rId2"/>
              </a:rPr>
              <a:t>sigtunaif@telia.com</a:t>
            </a:r>
            <a:endParaRPr lang="en-US" sz="2200">
              <a:solidFill>
                <a:schemeClr val="bg1"/>
              </a:solidFill>
            </a:endParaRPr>
          </a:p>
          <a:p>
            <a:r>
              <a:rPr lang="en-US" sz="2200">
                <a:solidFill>
                  <a:schemeClr val="bg1"/>
                </a:solidFill>
              </a:rPr>
              <a:t>Ange vilken tid du kommer och hämtar grejorna så att ni båda är på plats samtidigt</a:t>
            </a:r>
          </a:p>
          <a:p>
            <a:endParaRPr lang="en-US" sz="2200">
              <a:solidFill>
                <a:schemeClr val="bg1"/>
              </a:solidFill>
            </a:endParaRPr>
          </a:p>
          <a:p>
            <a:endParaRPr lang="en-US" sz="2200">
              <a:solidFill>
                <a:schemeClr val="bg1"/>
              </a:solidFill>
            </a:endParaRPr>
          </a:p>
        </p:txBody>
      </p:sp>
    </p:spTree>
    <p:extLst>
      <p:ext uri="{BB962C8B-B14F-4D97-AF65-F5344CB8AC3E}">
        <p14:creationId xmlns:p14="http://schemas.microsoft.com/office/powerpoint/2010/main" val="99012489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C75C6-A78C-4C22-AF01-CE98A7DBB909}"/>
              </a:ext>
            </a:extLst>
          </p:cNvPr>
          <p:cNvSpPr>
            <a:spLocks noGrp="1"/>
          </p:cNvSpPr>
          <p:nvPr>
            <p:ph type="title"/>
          </p:nvPr>
        </p:nvSpPr>
        <p:spPr>
          <a:xfrm>
            <a:off x="804673" y="1445494"/>
            <a:ext cx="3616856" cy="4376572"/>
          </a:xfrm>
        </p:spPr>
        <p:txBody>
          <a:bodyPr anchor="ctr">
            <a:normAutofit/>
          </a:bodyPr>
          <a:lstStyle/>
          <a:p>
            <a:r>
              <a:rPr lang="en-US" sz="4800"/>
              <a:t>2. Vilka delar består kameran av?</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B8031C-FA9C-44DC-AC79-E449DA9F36B3}"/>
              </a:ext>
            </a:extLst>
          </p:cNvPr>
          <p:cNvSpPr>
            <a:spLocks noGrp="1"/>
          </p:cNvSpPr>
          <p:nvPr>
            <p:ph idx="1"/>
          </p:nvPr>
        </p:nvSpPr>
        <p:spPr>
          <a:xfrm>
            <a:off x="6096000" y="1399032"/>
            <a:ext cx="5501834" cy="4471416"/>
          </a:xfrm>
        </p:spPr>
        <p:txBody>
          <a:bodyPr anchor="ctr">
            <a:normAutofit/>
          </a:bodyPr>
          <a:lstStyle/>
          <a:p>
            <a:pPr marL="0" indent="0">
              <a:buNone/>
            </a:pPr>
            <a:r>
              <a:rPr lang="en-US" sz="2200" dirty="0">
                <a:solidFill>
                  <a:schemeClr val="bg1"/>
                </a:solidFill>
              </a:rPr>
              <a:t>VEO </a:t>
            </a:r>
            <a:r>
              <a:rPr lang="en-US" sz="2200" dirty="0" err="1">
                <a:solidFill>
                  <a:schemeClr val="bg1"/>
                </a:solidFill>
              </a:rPr>
              <a:t>utrustningen</a:t>
            </a:r>
            <a:r>
              <a:rPr lang="en-US" sz="2200" dirty="0">
                <a:solidFill>
                  <a:schemeClr val="bg1"/>
                </a:solidFill>
              </a:rPr>
              <a:t> kommer i </a:t>
            </a:r>
            <a:r>
              <a:rPr lang="en-US" sz="2200" dirty="0" err="1">
                <a:solidFill>
                  <a:schemeClr val="bg1"/>
                </a:solidFill>
              </a:rPr>
              <a:t>tre</a:t>
            </a:r>
            <a:r>
              <a:rPr lang="en-US" sz="2200" dirty="0">
                <a:solidFill>
                  <a:schemeClr val="bg1"/>
                </a:solidFill>
              </a:rPr>
              <a:t> </a:t>
            </a:r>
            <a:r>
              <a:rPr lang="en-US" sz="2200" dirty="0" err="1">
                <a:solidFill>
                  <a:schemeClr val="bg1"/>
                </a:solidFill>
              </a:rPr>
              <a:t>delar</a:t>
            </a:r>
            <a:r>
              <a:rPr lang="en-US" sz="2200" dirty="0">
                <a:solidFill>
                  <a:schemeClr val="bg1"/>
                </a:solidFill>
              </a:rPr>
              <a:t>:</a:t>
            </a:r>
          </a:p>
          <a:p>
            <a:pPr marL="0" indent="0">
              <a:buNone/>
            </a:pPr>
            <a:endParaRPr lang="en-US" sz="2200" dirty="0">
              <a:solidFill>
                <a:schemeClr val="bg1"/>
              </a:solidFill>
            </a:endParaRPr>
          </a:p>
          <a:p>
            <a:pPr marL="514350" indent="-514350">
              <a:buFont typeface="+mj-lt"/>
              <a:buAutoNum type="arabicPeriod"/>
            </a:pPr>
            <a:r>
              <a:rPr lang="en-US" sz="2200" dirty="0">
                <a:solidFill>
                  <a:schemeClr val="bg1"/>
                </a:solidFill>
              </a:rPr>
              <a:t>VEO </a:t>
            </a:r>
            <a:r>
              <a:rPr lang="en-US" sz="2200" dirty="0" err="1">
                <a:solidFill>
                  <a:schemeClr val="bg1"/>
                </a:solidFill>
              </a:rPr>
              <a:t>kamerahuvud</a:t>
            </a:r>
            <a:r>
              <a:rPr lang="en-US" sz="2200" dirty="0">
                <a:solidFill>
                  <a:schemeClr val="bg1"/>
                </a:solidFill>
              </a:rPr>
              <a:t> (</a:t>
            </a:r>
            <a:r>
              <a:rPr lang="en-US" sz="2200" dirty="0" err="1">
                <a:solidFill>
                  <a:schemeClr val="bg1"/>
                </a:solidFill>
              </a:rPr>
              <a:t>förvarad</a:t>
            </a:r>
            <a:r>
              <a:rPr lang="en-US" sz="2200" dirty="0">
                <a:solidFill>
                  <a:schemeClr val="bg1"/>
                </a:solidFill>
              </a:rPr>
              <a:t> i en box av </a:t>
            </a:r>
            <a:r>
              <a:rPr lang="en-US" sz="2200" dirty="0" err="1">
                <a:solidFill>
                  <a:schemeClr val="bg1"/>
                </a:solidFill>
              </a:rPr>
              <a:t>hårdplast</a:t>
            </a:r>
            <a:r>
              <a:rPr lang="en-US" sz="2200" dirty="0">
                <a:solidFill>
                  <a:schemeClr val="bg1"/>
                </a:solidFill>
              </a:rPr>
              <a:t> </a:t>
            </a:r>
            <a:r>
              <a:rPr lang="en-US" sz="2200" dirty="0" err="1">
                <a:solidFill>
                  <a:schemeClr val="bg1"/>
                </a:solidFill>
              </a:rPr>
              <a:t>för</a:t>
            </a:r>
            <a:r>
              <a:rPr lang="en-US" sz="2200" dirty="0">
                <a:solidFill>
                  <a:schemeClr val="bg1"/>
                </a:solidFill>
              </a:rPr>
              <a:t> att </a:t>
            </a:r>
            <a:r>
              <a:rPr lang="en-US" sz="2200" dirty="0" err="1">
                <a:solidFill>
                  <a:schemeClr val="bg1"/>
                </a:solidFill>
              </a:rPr>
              <a:t>skydda</a:t>
            </a:r>
            <a:r>
              <a:rPr lang="en-US" sz="2200" dirty="0">
                <a:solidFill>
                  <a:schemeClr val="bg1"/>
                </a:solidFill>
              </a:rPr>
              <a:t> den)</a:t>
            </a:r>
          </a:p>
          <a:p>
            <a:pPr marL="514350" indent="-514350">
              <a:buFont typeface="+mj-lt"/>
              <a:buAutoNum type="arabicPeriod"/>
            </a:pPr>
            <a:r>
              <a:rPr lang="en-US" sz="2200" dirty="0" err="1">
                <a:solidFill>
                  <a:schemeClr val="bg1"/>
                </a:solidFill>
              </a:rPr>
              <a:t>Ihopfällbart</a:t>
            </a:r>
            <a:r>
              <a:rPr lang="en-US" sz="2200" dirty="0">
                <a:solidFill>
                  <a:schemeClr val="bg1"/>
                </a:solidFill>
              </a:rPr>
              <a:t> </a:t>
            </a:r>
            <a:r>
              <a:rPr lang="en-US" sz="2200" dirty="0" err="1">
                <a:solidFill>
                  <a:schemeClr val="bg1"/>
                </a:solidFill>
              </a:rPr>
              <a:t>stativ</a:t>
            </a:r>
            <a:r>
              <a:rPr lang="en-US" sz="2200" dirty="0">
                <a:solidFill>
                  <a:schemeClr val="bg1"/>
                </a:solidFill>
              </a:rPr>
              <a:t> </a:t>
            </a:r>
            <a:r>
              <a:rPr lang="en-US" sz="2200" dirty="0" err="1">
                <a:solidFill>
                  <a:schemeClr val="bg1"/>
                </a:solidFill>
              </a:rPr>
              <a:t>som</a:t>
            </a:r>
            <a:r>
              <a:rPr lang="en-US" sz="2200" dirty="0">
                <a:solidFill>
                  <a:schemeClr val="bg1"/>
                </a:solidFill>
              </a:rPr>
              <a:t> </a:t>
            </a:r>
            <a:r>
              <a:rPr lang="en-US" sz="2200" dirty="0" err="1">
                <a:solidFill>
                  <a:schemeClr val="bg1"/>
                </a:solidFill>
              </a:rPr>
              <a:t>blir</a:t>
            </a:r>
            <a:r>
              <a:rPr lang="en-US" sz="2200" dirty="0">
                <a:solidFill>
                  <a:schemeClr val="bg1"/>
                </a:solidFill>
              </a:rPr>
              <a:t> max 3m </a:t>
            </a:r>
            <a:r>
              <a:rPr lang="en-US" sz="2200" dirty="0" err="1">
                <a:solidFill>
                  <a:schemeClr val="bg1"/>
                </a:solidFill>
              </a:rPr>
              <a:t>högt</a:t>
            </a:r>
            <a:endParaRPr lang="en-US" sz="2200" dirty="0">
              <a:solidFill>
                <a:schemeClr val="bg1"/>
              </a:solidFill>
            </a:endParaRPr>
          </a:p>
          <a:p>
            <a:pPr marL="514350" indent="-514350">
              <a:buFont typeface="+mj-lt"/>
              <a:buAutoNum type="arabicPeriod"/>
            </a:pPr>
            <a:r>
              <a:rPr lang="en-US" sz="2200" dirty="0" err="1">
                <a:solidFill>
                  <a:schemeClr val="bg1"/>
                </a:solidFill>
              </a:rPr>
              <a:t>Vikter</a:t>
            </a:r>
            <a:r>
              <a:rPr lang="en-US" sz="2200" dirty="0">
                <a:solidFill>
                  <a:schemeClr val="bg1"/>
                </a:solidFill>
              </a:rPr>
              <a:t> </a:t>
            </a:r>
            <a:r>
              <a:rPr lang="en-US" sz="2200" dirty="0" err="1">
                <a:solidFill>
                  <a:schemeClr val="bg1"/>
                </a:solidFill>
              </a:rPr>
              <a:t>som</a:t>
            </a:r>
            <a:r>
              <a:rPr lang="en-US" sz="2200" dirty="0">
                <a:solidFill>
                  <a:schemeClr val="bg1"/>
                </a:solidFill>
              </a:rPr>
              <a:t> man </a:t>
            </a:r>
            <a:r>
              <a:rPr lang="en-US" sz="2200" dirty="0" err="1">
                <a:solidFill>
                  <a:schemeClr val="bg1"/>
                </a:solidFill>
              </a:rPr>
              <a:t>fäster</a:t>
            </a:r>
            <a:r>
              <a:rPr lang="en-US" sz="2200" dirty="0">
                <a:solidFill>
                  <a:schemeClr val="bg1"/>
                </a:solidFill>
              </a:rPr>
              <a:t> på </a:t>
            </a:r>
            <a:r>
              <a:rPr lang="en-US" sz="2200" dirty="0" err="1">
                <a:solidFill>
                  <a:schemeClr val="bg1"/>
                </a:solidFill>
              </a:rPr>
              <a:t>stativets</a:t>
            </a:r>
            <a:r>
              <a:rPr lang="en-US" sz="2200" dirty="0">
                <a:solidFill>
                  <a:schemeClr val="bg1"/>
                </a:solidFill>
              </a:rPr>
              <a:t> ben </a:t>
            </a:r>
            <a:r>
              <a:rPr lang="en-US" sz="2200" dirty="0" err="1">
                <a:solidFill>
                  <a:schemeClr val="bg1"/>
                </a:solidFill>
              </a:rPr>
              <a:t>för</a:t>
            </a:r>
            <a:r>
              <a:rPr lang="en-US" sz="2200" dirty="0">
                <a:solidFill>
                  <a:schemeClr val="bg1"/>
                </a:solidFill>
              </a:rPr>
              <a:t> att </a:t>
            </a:r>
            <a:r>
              <a:rPr lang="en-US" sz="2200" dirty="0" err="1">
                <a:solidFill>
                  <a:schemeClr val="bg1"/>
                </a:solidFill>
              </a:rPr>
              <a:t>stativet</a:t>
            </a:r>
            <a:r>
              <a:rPr lang="en-US" sz="2200" dirty="0">
                <a:solidFill>
                  <a:schemeClr val="bg1"/>
                </a:solidFill>
              </a:rPr>
              <a:t> </a:t>
            </a:r>
            <a:r>
              <a:rPr lang="en-US" sz="2200" dirty="0" err="1">
                <a:solidFill>
                  <a:schemeClr val="bg1"/>
                </a:solidFill>
              </a:rPr>
              <a:t>inte</a:t>
            </a:r>
            <a:r>
              <a:rPr lang="en-US" sz="2200" dirty="0">
                <a:solidFill>
                  <a:schemeClr val="bg1"/>
                </a:solidFill>
              </a:rPr>
              <a:t> ska </a:t>
            </a:r>
            <a:r>
              <a:rPr lang="en-US" sz="2200" dirty="0" err="1">
                <a:solidFill>
                  <a:schemeClr val="bg1"/>
                </a:solidFill>
              </a:rPr>
              <a:t>falla</a:t>
            </a:r>
            <a:r>
              <a:rPr lang="en-US" sz="2200" dirty="0">
                <a:solidFill>
                  <a:schemeClr val="bg1"/>
                </a:solidFill>
              </a:rPr>
              <a:t> vid </a:t>
            </a:r>
            <a:r>
              <a:rPr lang="en-US" sz="2200" dirty="0" err="1">
                <a:solidFill>
                  <a:schemeClr val="bg1"/>
                </a:solidFill>
              </a:rPr>
              <a:t>bollträff</a:t>
            </a:r>
            <a:r>
              <a:rPr lang="en-US" sz="2200" dirty="0">
                <a:solidFill>
                  <a:schemeClr val="bg1"/>
                </a:solidFill>
              </a:rPr>
              <a:t> </a:t>
            </a:r>
            <a:r>
              <a:rPr lang="en-US" sz="2200" dirty="0" err="1">
                <a:solidFill>
                  <a:schemeClr val="bg1"/>
                </a:solidFill>
              </a:rPr>
              <a:t>eller</a:t>
            </a:r>
            <a:r>
              <a:rPr lang="en-US" sz="2200" dirty="0">
                <a:solidFill>
                  <a:schemeClr val="bg1"/>
                </a:solidFill>
              </a:rPr>
              <a:t> stark blast (</a:t>
            </a:r>
            <a:r>
              <a:rPr lang="en-US" sz="2200" dirty="0" err="1">
                <a:solidFill>
                  <a:schemeClr val="bg1"/>
                </a:solidFill>
              </a:rPr>
              <a:t>vikterna</a:t>
            </a:r>
            <a:r>
              <a:rPr lang="en-US" sz="2200" dirty="0">
                <a:solidFill>
                  <a:schemeClr val="bg1"/>
                </a:solidFill>
              </a:rPr>
              <a:t> är </a:t>
            </a:r>
            <a:r>
              <a:rPr lang="en-US" sz="2200" dirty="0" err="1">
                <a:solidFill>
                  <a:schemeClr val="bg1"/>
                </a:solidFill>
              </a:rPr>
              <a:t>svarta</a:t>
            </a:r>
            <a:r>
              <a:rPr lang="en-US" sz="2200" dirty="0">
                <a:solidFill>
                  <a:schemeClr val="bg1"/>
                </a:solidFill>
              </a:rPr>
              <a:t> </a:t>
            </a:r>
            <a:r>
              <a:rPr lang="en-US" sz="2200" dirty="0" err="1">
                <a:solidFill>
                  <a:schemeClr val="bg1"/>
                </a:solidFill>
              </a:rPr>
              <a:t>påsar</a:t>
            </a:r>
            <a:r>
              <a:rPr lang="en-US" sz="2200" dirty="0">
                <a:solidFill>
                  <a:schemeClr val="bg1"/>
                </a:solidFill>
              </a:rPr>
              <a:t> i </a:t>
            </a:r>
            <a:r>
              <a:rPr lang="en-US" sz="2200" dirty="0" err="1">
                <a:solidFill>
                  <a:schemeClr val="bg1"/>
                </a:solidFill>
              </a:rPr>
              <a:t>gummiplast</a:t>
            </a:r>
            <a:r>
              <a:rPr lang="en-US" sz="2200" dirty="0">
                <a:solidFill>
                  <a:schemeClr val="bg1"/>
                </a:solidFill>
              </a:rPr>
              <a:t> </a:t>
            </a:r>
            <a:r>
              <a:rPr lang="en-US" sz="2200" dirty="0" err="1">
                <a:solidFill>
                  <a:schemeClr val="bg1"/>
                </a:solidFill>
              </a:rPr>
              <a:t>som</a:t>
            </a:r>
            <a:r>
              <a:rPr lang="en-US" sz="2200" dirty="0">
                <a:solidFill>
                  <a:schemeClr val="bg1"/>
                </a:solidFill>
              </a:rPr>
              <a:t> ligger i </a:t>
            </a:r>
            <a:r>
              <a:rPr lang="en-US" sz="2200" dirty="0" err="1">
                <a:solidFill>
                  <a:schemeClr val="bg1"/>
                </a:solidFill>
              </a:rPr>
              <a:t>vårat</a:t>
            </a:r>
            <a:r>
              <a:rPr lang="en-US" sz="2200" dirty="0">
                <a:solidFill>
                  <a:schemeClr val="bg1"/>
                </a:solidFill>
              </a:rPr>
              <a:t> </a:t>
            </a:r>
            <a:r>
              <a:rPr lang="en-US" sz="2200" dirty="0" err="1">
                <a:solidFill>
                  <a:schemeClr val="bg1"/>
                </a:solidFill>
              </a:rPr>
              <a:t>allmänna</a:t>
            </a:r>
            <a:r>
              <a:rPr lang="en-US" sz="2200" dirty="0">
                <a:solidFill>
                  <a:schemeClr val="bg1"/>
                </a:solidFill>
              </a:rPr>
              <a:t> </a:t>
            </a:r>
            <a:r>
              <a:rPr lang="en-US" sz="2200" dirty="0" err="1">
                <a:solidFill>
                  <a:schemeClr val="bg1"/>
                </a:solidFill>
              </a:rPr>
              <a:t>förråd</a:t>
            </a:r>
            <a:r>
              <a:rPr lang="en-US" sz="2200" dirty="0">
                <a:solidFill>
                  <a:schemeClr val="bg1"/>
                </a:solidFill>
              </a:rPr>
              <a:t>, </a:t>
            </a:r>
            <a:r>
              <a:rPr lang="en-US" sz="2200" dirty="0" err="1">
                <a:solidFill>
                  <a:schemeClr val="bg1"/>
                </a:solidFill>
              </a:rPr>
              <a:t>egentligen</a:t>
            </a:r>
            <a:r>
              <a:rPr lang="en-US" sz="2200" dirty="0">
                <a:solidFill>
                  <a:schemeClr val="bg1"/>
                </a:solidFill>
              </a:rPr>
              <a:t> </a:t>
            </a:r>
            <a:r>
              <a:rPr lang="en-US" sz="2200" dirty="0" err="1">
                <a:solidFill>
                  <a:schemeClr val="bg1"/>
                </a:solidFill>
              </a:rPr>
              <a:t>avsedda</a:t>
            </a:r>
            <a:r>
              <a:rPr lang="en-US" sz="2200" dirty="0">
                <a:solidFill>
                  <a:schemeClr val="bg1"/>
                </a:solidFill>
              </a:rPr>
              <a:t> </a:t>
            </a:r>
            <a:r>
              <a:rPr lang="en-US" sz="2200" dirty="0" err="1">
                <a:solidFill>
                  <a:schemeClr val="bg1"/>
                </a:solidFill>
              </a:rPr>
              <a:t>för</a:t>
            </a:r>
            <a:r>
              <a:rPr lang="en-US" sz="2200" dirty="0">
                <a:solidFill>
                  <a:schemeClr val="bg1"/>
                </a:solidFill>
              </a:rPr>
              <a:t> </a:t>
            </a:r>
            <a:r>
              <a:rPr lang="en-US" sz="2200" dirty="0" err="1">
                <a:solidFill>
                  <a:schemeClr val="bg1"/>
                </a:solidFill>
              </a:rPr>
              <a:t>tältben</a:t>
            </a:r>
            <a:r>
              <a:rPr lang="en-US" sz="2200" dirty="0">
                <a:solidFill>
                  <a:schemeClr val="bg1"/>
                </a:solidFill>
              </a:rPr>
              <a:t>).</a:t>
            </a:r>
          </a:p>
        </p:txBody>
      </p:sp>
    </p:spTree>
    <p:extLst>
      <p:ext uri="{BB962C8B-B14F-4D97-AF65-F5344CB8AC3E}">
        <p14:creationId xmlns:p14="http://schemas.microsoft.com/office/powerpoint/2010/main" val="1955554845"/>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C75C6-A78C-4C22-AF01-CE98A7DBB909}"/>
              </a:ext>
            </a:extLst>
          </p:cNvPr>
          <p:cNvSpPr>
            <a:spLocks noGrp="1"/>
          </p:cNvSpPr>
          <p:nvPr>
            <p:ph type="title"/>
          </p:nvPr>
        </p:nvSpPr>
        <p:spPr>
          <a:xfrm>
            <a:off x="804673" y="1445494"/>
            <a:ext cx="3616856" cy="4376572"/>
          </a:xfrm>
        </p:spPr>
        <p:txBody>
          <a:bodyPr anchor="ctr">
            <a:normAutofit/>
          </a:bodyPr>
          <a:lstStyle/>
          <a:p>
            <a:r>
              <a:rPr lang="en-US" sz="4800"/>
              <a:t>3. Vad ansvarar jag för när jag lånar utrustningen?</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B8031C-FA9C-44DC-AC79-E449DA9F36B3}"/>
              </a:ext>
            </a:extLst>
          </p:cNvPr>
          <p:cNvSpPr>
            <a:spLocks noGrp="1"/>
          </p:cNvSpPr>
          <p:nvPr>
            <p:ph idx="1"/>
          </p:nvPr>
        </p:nvSpPr>
        <p:spPr>
          <a:xfrm>
            <a:off x="6096000" y="1399032"/>
            <a:ext cx="5501834" cy="4471416"/>
          </a:xfrm>
        </p:spPr>
        <p:txBody>
          <a:bodyPr anchor="ctr">
            <a:normAutofit/>
          </a:bodyPr>
          <a:lstStyle/>
          <a:p>
            <a:r>
              <a:rPr lang="en-US" sz="2200" dirty="0">
                <a:solidFill>
                  <a:schemeClr val="bg1"/>
                </a:solidFill>
              </a:rPr>
              <a:t>Det lag </a:t>
            </a:r>
            <a:r>
              <a:rPr lang="en-US" sz="2200" dirty="0" err="1">
                <a:solidFill>
                  <a:schemeClr val="bg1"/>
                </a:solidFill>
              </a:rPr>
              <a:t>som</a:t>
            </a:r>
            <a:r>
              <a:rPr lang="en-US" sz="2200" dirty="0">
                <a:solidFill>
                  <a:schemeClr val="bg1"/>
                </a:solidFill>
              </a:rPr>
              <a:t> </a:t>
            </a:r>
            <a:r>
              <a:rPr lang="en-US" sz="2200" dirty="0" err="1">
                <a:solidFill>
                  <a:schemeClr val="bg1"/>
                </a:solidFill>
              </a:rPr>
              <a:t>lånar</a:t>
            </a:r>
            <a:r>
              <a:rPr lang="en-US" sz="2200" dirty="0">
                <a:solidFill>
                  <a:schemeClr val="bg1"/>
                </a:solidFill>
              </a:rPr>
              <a:t> </a:t>
            </a:r>
            <a:r>
              <a:rPr lang="en-US" sz="2200" dirty="0" err="1">
                <a:solidFill>
                  <a:schemeClr val="bg1"/>
                </a:solidFill>
              </a:rPr>
              <a:t>kameran</a:t>
            </a:r>
            <a:r>
              <a:rPr lang="en-US" sz="2200" dirty="0">
                <a:solidFill>
                  <a:schemeClr val="bg1"/>
                </a:solidFill>
              </a:rPr>
              <a:t> &amp; </a:t>
            </a:r>
            <a:r>
              <a:rPr lang="en-US" sz="2200" dirty="0" err="1">
                <a:solidFill>
                  <a:schemeClr val="bg1"/>
                </a:solidFill>
              </a:rPr>
              <a:t>stativet</a:t>
            </a:r>
            <a:r>
              <a:rPr lang="en-US" sz="2200" dirty="0">
                <a:solidFill>
                  <a:schemeClr val="bg1"/>
                </a:solidFill>
              </a:rPr>
              <a:t> </a:t>
            </a:r>
            <a:r>
              <a:rPr lang="en-US" sz="2200" dirty="0" err="1">
                <a:solidFill>
                  <a:schemeClr val="bg1"/>
                </a:solidFill>
              </a:rPr>
              <a:t>ansvarar</a:t>
            </a:r>
            <a:r>
              <a:rPr lang="en-US" sz="2200" dirty="0">
                <a:solidFill>
                  <a:schemeClr val="bg1"/>
                </a:solidFill>
              </a:rPr>
              <a:t> </a:t>
            </a:r>
            <a:r>
              <a:rPr lang="en-US" sz="2200" dirty="0" err="1">
                <a:solidFill>
                  <a:schemeClr val="bg1"/>
                </a:solidFill>
              </a:rPr>
              <a:t>för</a:t>
            </a:r>
            <a:r>
              <a:rPr lang="en-US" sz="2200" dirty="0">
                <a:solidFill>
                  <a:schemeClr val="bg1"/>
                </a:solidFill>
              </a:rPr>
              <a:t> </a:t>
            </a:r>
            <a:r>
              <a:rPr lang="en-US" sz="2200" dirty="0" err="1">
                <a:solidFill>
                  <a:schemeClr val="bg1"/>
                </a:solidFill>
              </a:rPr>
              <a:t>utrustningen</a:t>
            </a:r>
            <a:r>
              <a:rPr lang="en-US" sz="2200" dirty="0">
                <a:solidFill>
                  <a:schemeClr val="bg1"/>
                </a:solidFill>
              </a:rPr>
              <a:t> &amp; är </a:t>
            </a:r>
            <a:r>
              <a:rPr lang="en-US" sz="2200" dirty="0" err="1">
                <a:solidFill>
                  <a:schemeClr val="bg1"/>
                </a:solidFill>
              </a:rPr>
              <a:t>ansvariga</a:t>
            </a:r>
            <a:r>
              <a:rPr lang="en-US" sz="2200" dirty="0">
                <a:solidFill>
                  <a:schemeClr val="bg1"/>
                </a:solidFill>
              </a:rPr>
              <a:t> </a:t>
            </a:r>
            <a:r>
              <a:rPr lang="en-US" sz="2200" dirty="0" err="1">
                <a:solidFill>
                  <a:schemeClr val="bg1"/>
                </a:solidFill>
              </a:rPr>
              <a:t>för</a:t>
            </a:r>
            <a:r>
              <a:rPr lang="en-US" sz="2200" dirty="0">
                <a:solidFill>
                  <a:schemeClr val="bg1"/>
                </a:solidFill>
              </a:rPr>
              <a:t> </a:t>
            </a:r>
            <a:r>
              <a:rPr lang="en-US" sz="2200" dirty="0" err="1">
                <a:solidFill>
                  <a:schemeClr val="bg1"/>
                </a:solidFill>
              </a:rPr>
              <a:t>eventuella</a:t>
            </a:r>
            <a:r>
              <a:rPr lang="en-US" sz="2200" dirty="0">
                <a:solidFill>
                  <a:schemeClr val="bg1"/>
                </a:solidFill>
              </a:rPr>
              <a:t> </a:t>
            </a:r>
            <a:r>
              <a:rPr lang="en-US" sz="2200" dirty="0" err="1">
                <a:solidFill>
                  <a:schemeClr val="bg1"/>
                </a:solidFill>
              </a:rPr>
              <a:t>skador</a:t>
            </a:r>
            <a:endParaRPr lang="en-US" sz="2200" dirty="0">
              <a:solidFill>
                <a:schemeClr val="bg1"/>
              </a:solidFill>
            </a:endParaRPr>
          </a:p>
          <a:p>
            <a:r>
              <a:rPr lang="en-US" sz="2200" dirty="0">
                <a:solidFill>
                  <a:schemeClr val="bg1"/>
                </a:solidFill>
              </a:rPr>
              <a:t>Den </a:t>
            </a:r>
            <a:r>
              <a:rPr lang="en-US" sz="2200" dirty="0" err="1">
                <a:solidFill>
                  <a:schemeClr val="bg1"/>
                </a:solidFill>
              </a:rPr>
              <a:t>som</a:t>
            </a:r>
            <a:r>
              <a:rPr lang="en-US" sz="2200" dirty="0">
                <a:solidFill>
                  <a:schemeClr val="bg1"/>
                </a:solidFill>
              </a:rPr>
              <a:t> </a:t>
            </a:r>
            <a:r>
              <a:rPr lang="en-US" sz="2200" dirty="0" err="1">
                <a:solidFill>
                  <a:schemeClr val="bg1"/>
                </a:solidFill>
              </a:rPr>
              <a:t>lånar</a:t>
            </a:r>
            <a:r>
              <a:rPr lang="en-US" sz="2200" dirty="0">
                <a:solidFill>
                  <a:schemeClr val="bg1"/>
                </a:solidFill>
              </a:rPr>
              <a:t> </a:t>
            </a:r>
            <a:r>
              <a:rPr lang="en-US" sz="2200" dirty="0" err="1">
                <a:solidFill>
                  <a:schemeClr val="bg1"/>
                </a:solidFill>
              </a:rPr>
              <a:t>utrustningen</a:t>
            </a:r>
            <a:r>
              <a:rPr lang="en-US" sz="2200" dirty="0">
                <a:solidFill>
                  <a:schemeClr val="bg1"/>
                </a:solidFill>
              </a:rPr>
              <a:t> är </a:t>
            </a:r>
            <a:r>
              <a:rPr lang="en-US" sz="2200" dirty="0" err="1">
                <a:solidFill>
                  <a:schemeClr val="bg1"/>
                </a:solidFill>
              </a:rPr>
              <a:t>skyldig</a:t>
            </a:r>
            <a:r>
              <a:rPr lang="en-US" sz="2200" dirty="0">
                <a:solidFill>
                  <a:schemeClr val="bg1"/>
                </a:solidFill>
              </a:rPr>
              <a:t> att </a:t>
            </a:r>
            <a:r>
              <a:rPr lang="en-US" sz="2200" dirty="0" err="1">
                <a:solidFill>
                  <a:schemeClr val="bg1"/>
                </a:solidFill>
              </a:rPr>
              <a:t>själv</a:t>
            </a:r>
            <a:r>
              <a:rPr lang="en-US" sz="2200" dirty="0">
                <a:solidFill>
                  <a:schemeClr val="bg1"/>
                </a:solidFill>
              </a:rPr>
              <a:t> </a:t>
            </a:r>
            <a:r>
              <a:rPr lang="en-US" sz="2200" dirty="0" err="1">
                <a:solidFill>
                  <a:schemeClr val="bg1"/>
                </a:solidFill>
              </a:rPr>
              <a:t>anmäla</a:t>
            </a:r>
            <a:r>
              <a:rPr lang="en-US" sz="2200" dirty="0">
                <a:solidFill>
                  <a:schemeClr val="bg1"/>
                </a:solidFill>
              </a:rPr>
              <a:t> </a:t>
            </a:r>
            <a:r>
              <a:rPr lang="en-US" sz="2200" dirty="0" err="1">
                <a:solidFill>
                  <a:schemeClr val="bg1"/>
                </a:solidFill>
              </a:rPr>
              <a:t>eventuella</a:t>
            </a:r>
            <a:r>
              <a:rPr lang="en-US" sz="2200" dirty="0">
                <a:solidFill>
                  <a:schemeClr val="bg1"/>
                </a:solidFill>
              </a:rPr>
              <a:t> </a:t>
            </a:r>
            <a:r>
              <a:rPr lang="en-US" sz="2200" dirty="0" err="1">
                <a:solidFill>
                  <a:schemeClr val="bg1"/>
                </a:solidFill>
              </a:rPr>
              <a:t>skador</a:t>
            </a:r>
            <a:r>
              <a:rPr lang="en-US" sz="2200" dirty="0">
                <a:solidFill>
                  <a:schemeClr val="bg1"/>
                </a:solidFill>
              </a:rPr>
              <a:t>. Anmälan </a:t>
            </a:r>
            <a:r>
              <a:rPr lang="en-US" sz="2200" dirty="0" err="1">
                <a:solidFill>
                  <a:schemeClr val="bg1"/>
                </a:solidFill>
              </a:rPr>
              <a:t>görs</a:t>
            </a:r>
            <a:r>
              <a:rPr lang="en-US" sz="2200" dirty="0">
                <a:solidFill>
                  <a:schemeClr val="bg1"/>
                </a:solidFill>
              </a:rPr>
              <a:t> till </a:t>
            </a:r>
            <a:r>
              <a:rPr lang="en-US" sz="2200" dirty="0" err="1">
                <a:solidFill>
                  <a:schemeClr val="bg1"/>
                </a:solidFill>
              </a:rPr>
              <a:t>kansliet</a:t>
            </a:r>
            <a:endParaRPr lang="en-US" sz="2200" dirty="0">
              <a:solidFill>
                <a:schemeClr val="bg1"/>
              </a:solidFill>
            </a:endParaRPr>
          </a:p>
          <a:p>
            <a:r>
              <a:rPr lang="en-US" sz="2200" dirty="0">
                <a:solidFill>
                  <a:schemeClr val="bg1"/>
                </a:solidFill>
              </a:rPr>
              <a:t>Om </a:t>
            </a:r>
            <a:r>
              <a:rPr lang="en-US" sz="2200" dirty="0" err="1">
                <a:solidFill>
                  <a:schemeClr val="bg1"/>
                </a:solidFill>
              </a:rPr>
              <a:t>skadan</a:t>
            </a:r>
            <a:r>
              <a:rPr lang="en-US" sz="2200" dirty="0">
                <a:solidFill>
                  <a:schemeClr val="bg1"/>
                </a:solidFill>
              </a:rPr>
              <a:t> </a:t>
            </a:r>
            <a:r>
              <a:rPr lang="en-US" sz="2200" dirty="0" err="1">
                <a:solidFill>
                  <a:schemeClr val="bg1"/>
                </a:solidFill>
              </a:rPr>
              <a:t>gör</a:t>
            </a:r>
            <a:r>
              <a:rPr lang="en-US" sz="2200" dirty="0">
                <a:solidFill>
                  <a:schemeClr val="bg1"/>
                </a:solidFill>
              </a:rPr>
              <a:t> att </a:t>
            </a:r>
            <a:r>
              <a:rPr lang="en-US" sz="2200" dirty="0" err="1">
                <a:solidFill>
                  <a:schemeClr val="bg1"/>
                </a:solidFill>
              </a:rPr>
              <a:t>utrustningen</a:t>
            </a:r>
            <a:r>
              <a:rPr lang="en-US" sz="2200" dirty="0">
                <a:solidFill>
                  <a:schemeClr val="bg1"/>
                </a:solidFill>
              </a:rPr>
              <a:t> </a:t>
            </a:r>
            <a:r>
              <a:rPr lang="en-US" sz="2200" dirty="0" err="1">
                <a:solidFill>
                  <a:schemeClr val="bg1"/>
                </a:solidFill>
              </a:rPr>
              <a:t>måste</a:t>
            </a:r>
            <a:r>
              <a:rPr lang="en-US" sz="2200" dirty="0">
                <a:solidFill>
                  <a:schemeClr val="bg1"/>
                </a:solidFill>
              </a:rPr>
              <a:t> </a:t>
            </a:r>
            <a:r>
              <a:rPr lang="en-US" sz="2200" dirty="0" err="1">
                <a:solidFill>
                  <a:schemeClr val="bg1"/>
                </a:solidFill>
              </a:rPr>
              <a:t>repareras</a:t>
            </a:r>
            <a:r>
              <a:rPr lang="en-US" sz="2200" dirty="0">
                <a:solidFill>
                  <a:schemeClr val="bg1"/>
                </a:solidFill>
              </a:rPr>
              <a:t>, </a:t>
            </a:r>
            <a:r>
              <a:rPr lang="en-US" sz="2200" dirty="0" err="1">
                <a:solidFill>
                  <a:schemeClr val="bg1"/>
                </a:solidFill>
              </a:rPr>
              <a:t>eller</a:t>
            </a:r>
            <a:r>
              <a:rPr lang="en-US" sz="2200" dirty="0">
                <a:solidFill>
                  <a:schemeClr val="bg1"/>
                </a:solidFill>
              </a:rPr>
              <a:t> att </a:t>
            </a:r>
            <a:r>
              <a:rPr lang="en-US" sz="2200" dirty="0" err="1">
                <a:solidFill>
                  <a:schemeClr val="bg1"/>
                </a:solidFill>
              </a:rPr>
              <a:t>ny</a:t>
            </a:r>
            <a:r>
              <a:rPr lang="en-US" sz="2200" dirty="0">
                <a:solidFill>
                  <a:schemeClr val="bg1"/>
                </a:solidFill>
              </a:rPr>
              <a:t> </a:t>
            </a:r>
            <a:r>
              <a:rPr lang="en-US" sz="2200" dirty="0" err="1">
                <a:solidFill>
                  <a:schemeClr val="bg1"/>
                </a:solidFill>
              </a:rPr>
              <a:t>utrustning</a:t>
            </a:r>
            <a:r>
              <a:rPr lang="en-US" sz="2200" dirty="0">
                <a:solidFill>
                  <a:schemeClr val="bg1"/>
                </a:solidFill>
              </a:rPr>
              <a:t> </a:t>
            </a:r>
            <a:r>
              <a:rPr lang="en-US" sz="2200" dirty="0" err="1">
                <a:solidFill>
                  <a:schemeClr val="bg1"/>
                </a:solidFill>
              </a:rPr>
              <a:t>måste</a:t>
            </a:r>
            <a:r>
              <a:rPr lang="en-US" sz="2200" dirty="0">
                <a:solidFill>
                  <a:schemeClr val="bg1"/>
                </a:solidFill>
              </a:rPr>
              <a:t> </a:t>
            </a:r>
            <a:r>
              <a:rPr lang="en-US" sz="2200" dirty="0" err="1">
                <a:solidFill>
                  <a:schemeClr val="bg1"/>
                </a:solidFill>
              </a:rPr>
              <a:t>köpas</a:t>
            </a:r>
            <a:r>
              <a:rPr lang="en-US" sz="2200" dirty="0">
                <a:solidFill>
                  <a:schemeClr val="bg1"/>
                </a:solidFill>
              </a:rPr>
              <a:t> in, </a:t>
            </a:r>
            <a:r>
              <a:rPr lang="en-US" sz="2200" dirty="0" err="1">
                <a:solidFill>
                  <a:schemeClr val="bg1"/>
                </a:solidFill>
              </a:rPr>
              <a:t>så</a:t>
            </a:r>
            <a:r>
              <a:rPr lang="en-US" sz="2200" dirty="0">
                <a:solidFill>
                  <a:schemeClr val="bg1"/>
                </a:solidFill>
              </a:rPr>
              <a:t> </a:t>
            </a:r>
            <a:r>
              <a:rPr lang="en-US" sz="2200" dirty="0" err="1">
                <a:solidFill>
                  <a:schemeClr val="bg1"/>
                </a:solidFill>
              </a:rPr>
              <a:t>tas</a:t>
            </a:r>
            <a:r>
              <a:rPr lang="en-US" sz="2200" dirty="0">
                <a:solidFill>
                  <a:schemeClr val="bg1"/>
                </a:solidFill>
              </a:rPr>
              <a:t> </a:t>
            </a:r>
            <a:r>
              <a:rPr lang="en-US" sz="2200" dirty="0" err="1">
                <a:solidFill>
                  <a:schemeClr val="bg1"/>
                </a:solidFill>
              </a:rPr>
              <a:t>denna</a:t>
            </a:r>
            <a:r>
              <a:rPr lang="en-US" sz="2200" dirty="0">
                <a:solidFill>
                  <a:schemeClr val="bg1"/>
                </a:solidFill>
              </a:rPr>
              <a:t> </a:t>
            </a:r>
            <a:r>
              <a:rPr lang="en-US" sz="2200" dirty="0" err="1">
                <a:solidFill>
                  <a:schemeClr val="bg1"/>
                </a:solidFill>
              </a:rPr>
              <a:t>kostnad</a:t>
            </a:r>
            <a:r>
              <a:rPr lang="en-US" sz="2200" dirty="0">
                <a:solidFill>
                  <a:schemeClr val="bg1"/>
                </a:solidFill>
              </a:rPr>
              <a:t> från </a:t>
            </a:r>
            <a:r>
              <a:rPr lang="en-US" sz="2200" dirty="0" err="1">
                <a:solidFill>
                  <a:schemeClr val="bg1"/>
                </a:solidFill>
              </a:rPr>
              <a:t>lagets</a:t>
            </a:r>
            <a:r>
              <a:rPr lang="en-US" sz="2200" dirty="0">
                <a:solidFill>
                  <a:schemeClr val="bg1"/>
                </a:solidFill>
              </a:rPr>
              <a:t> </a:t>
            </a:r>
            <a:r>
              <a:rPr lang="en-US" sz="2200" dirty="0" err="1">
                <a:solidFill>
                  <a:schemeClr val="bg1"/>
                </a:solidFill>
              </a:rPr>
              <a:t>lagkassa</a:t>
            </a:r>
            <a:endParaRPr lang="en-US" sz="2200" dirty="0">
              <a:solidFill>
                <a:schemeClr val="bg1"/>
              </a:solidFill>
            </a:endParaRPr>
          </a:p>
        </p:txBody>
      </p:sp>
    </p:spTree>
    <p:extLst>
      <p:ext uri="{BB962C8B-B14F-4D97-AF65-F5344CB8AC3E}">
        <p14:creationId xmlns:p14="http://schemas.microsoft.com/office/powerpoint/2010/main" val="597382522"/>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C95E1-15A5-423E-B882-0A29FD03EB74}"/>
              </a:ext>
            </a:extLst>
          </p:cNvPr>
          <p:cNvSpPr>
            <a:spLocks noGrp="1"/>
          </p:cNvSpPr>
          <p:nvPr>
            <p:ph type="title"/>
          </p:nvPr>
        </p:nvSpPr>
        <p:spPr>
          <a:xfrm>
            <a:off x="762001" y="803325"/>
            <a:ext cx="5314536" cy="1325563"/>
          </a:xfrm>
        </p:spPr>
        <p:txBody>
          <a:bodyPr>
            <a:normAutofit/>
          </a:bodyPr>
          <a:lstStyle/>
          <a:p>
            <a:r>
              <a:rPr lang="en-US" sz="2800"/>
              <a:t>4. Vad </a:t>
            </a:r>
            <a:r>
              <a:rPr lang="en-US" sz="2800" err="1"/>
              <a:t>krävs</a:t>
            </a:r>
            <a:r>
              <a:rPr lang="en-US" sz="2800"/>
              <a:t> från </a:t>
            </a:r>
            <a:r>
              <a:rPr lang="en-US" sz="2800" err="1"/>
              <a:t>mig</a:t>
            </a:r>
            <a:r>
              <a:rPr lang="en-US" sz="2800"/>
              <a:t> </a:t>
            </a:r>
            <a:r>
              <a:rPr lang="en-US" sz="2800" err="1"/>
              <a:t>innan</a:t>
            </a:r>
            <a:r>
              <a:rPr lang="en-US" sz="2800"/>
              <a:t> jag </a:t>
            </a:r>
            <a:r>
              <a:rPr lang="en-US" sz="2800" err="1"/>
              <a:t>kan</a:t>
            </a:r>
            <a:r>
              <a:rPr lang="en-US" sz="2800"/>
              <a:t> </a:t>
            </a:r>
            <a:r>
              <a:rPr lang="en-US" sz="2800" err="1"/>
              <a:t>börja</a:t>
            </a:r>
            <a:r>
              <a:rPr lang="en-US" sz="2800"/>
              <a:t> </a:t>
            </a:r>
            <a:r>
              <a:rPr lang="en-US" sz="2800" err="1"/>
              <a:t>spela</a:t>
            </a:r>
            <a:r>
              <a:rPr lang="en-US" sz="2800"/>
              <a:t> in med </a:t>
            </a:r>
            <a:r>
              <a:rPr lang="en-US" sz="2800" err="1"/>
              <a:t>kameran</a:t>
            </a:r>
            <a:r>
              <a:rPr lang="en-US" sz="2800"/>
              <a:t>?</a:t>
            </a:r>
          </a:p>
        </p:txBody>
      </p:sp>
      <p:sp>
        <p:nvSpPr>
          <p:cNvPr id="3" name="Content Placeholder 2">
            <a:extLst>
              <a:ext uri="{FF2B5EF4-FFF2-40B4-BE49-F238E27FC236}">
                <a16:creationId xmlns:a16="http://schemas.microsoft.com/office/drawing/2014/main" id="{6F090F88-5298-4936-A9A8-68F06E626588}"/>
              </a:ext>
            </a:extLst>
          </p:cNvPr>
          <p:cNvSpPr>
            <a:spLocks noGrp="1"/>
          </p:cNvSpPr>
          <p:nvPr>
            <p:ph idx="1"/>
          </p:nvPr>
        </p:nvSpPr>
        <p:spPr>
          <a:xfrm>
            <a:off x="762000" y="2279018"/>
            <a:ext cx="5314543" cy="3375920"/>
          </a:xfrm>
        </p:spPr>
        <p:txBody>
          <a:bodyPr anchor="t">
            <a:normAutofit/>
          </a:bodyPr>
          <a:lstStyle/>
          <a:p>
            <a:pPr marL="514350" indent="-514350">
              <a:buFont typeface="+mj-lt"/>
              <a:buAutoNum type="arabicPeriod"/>
            </a:pPr>
            <a:r>
              <a:rPr lang="en-US" sz="1800" dirty="0"/>
              <a:t>Du </a:t>
            </a:r>
            <a:r>
              <a:rPr lang="en-US" sz="1800" dirty="0" err="1"/>
              <a:t>måste</a:t>
            </a:r>
            <a:r>
              <a:rPr lang="en-US" sz="1800" dirty="0"/>
              <a:t> </a:t>
            </a:r>
            <a:r>
              <a:rPr lang="en-US" sz="1800" dirty="0" err="1"/>
              <a:t>vara</a:t>
            </a:r>
            <a:r>
              <a:rPr lang="en-US" sz="1800" dirty="0"/>
              <a:t> </a:t>
            </a:r>
            <a:r>
              <a:rPr lang="en-US" sz="1800" dirty="0" err="1"/>
              <a:t>registrerad</a:t>
            </a:r>
            <a:r>
              <a:rPr lang="en-US" sz="1800" dirty="0"/>
              <a:t> </a:t>
            </a:r>
            <a:r>
              <a:rPr lang="en-US" sz="1800" dirty="0" err="1"/>
              <a:t>användare</a:t>
            </a:r>
            <a:r>
              <a:rPr lang="en-US" sz="1800" dirty="0"/>
              <a:t> vid veo.co</a:t>
            </a:r>
          </a:p>
          <a:p>
            <a:pPr lvl="1"/>
            <a:r>
              <a:rPr lang="en-US" sz="1800" dirty="0"/>
              <a:t>Testa </a:t>
            </a:r>
            <a:r>
              <a:rPr lang="en-US" sz="1800" dirty="0" err="1"/>
              <a:t>detta</a:t>
            </a:r>
            <a:r>
              <a:rPr lang="en-US" sz="1800" dirty="0"/>
              <a:t> </a:t>
            </a:r>
            <a:r>
              <a:rPr lang="en-US" sz="1800" dirty="0" err="1"/>
              <a:t>genom</a:t>
            </a:r>
            <a:r>
              <a:rPr lang="en-US" sz="1800" dirty="0"/>
              <a:t> att </a:t>
            </a:r>
            <a:r>
              <a:rPr lang="en-US" sz="1800" dirty="0" err="1"/>
              <a:t>logga</a:t>
            </a:r>
            <a:r>
              <a:rPr lang="en-US" sz="1800" dirty="0"/>
              <a:t> in via veo.co (‘log in’ </a:t>
            </a:r>
            <a:r>
              <a:rPr lang="en-US" sz="1800" dirty="0" err="1"/>
              <a:t>finns</a:t>
            </a:r>
            <a:r>
              <a:rPr lang="en-US" sz="1800" dirty="0"/>
              <a:t> i </a:t>
            </a:r>
            <a:r>
              <a:rPr lang="en-US" sz="1800" dirty="0" err="1"/>
              <a:t>botten</a:t>
            </a:r>
            <a:r>
              <a:rPr lang="en-US" sz="1800" dirty="0"/>
              <a:t> av </a:t>
            </a:r>
            <a:r>
              <a:rPr lang="en-US" sz="1800" dirty="0" err="1"/>
              <a:t>sidan</a:t>
            </a:r>
            <a:r>
              <a:rPr lang="en-US" sz="1800" dirty="0"/>
              <a:t>)</a:t>
            </a:r>
          </a:p>
          <a:p>
            <a:pPr lvl="1"/>
            <a:r>
              <a:rPr lang="en-US" sz="1800" dirty="0"/>
              <a:t>Om du </a:t>
            </a:r>
            <a:r>
              <a:rPr lang="en-US" sz="1800" dirty="0" err="1"/>
              <a:t>finns</a:t>
            </a:r>
            <a:r>
              <a:rPr lang="en-US" sz="1800" dirty="0"/>
              <a:t> </a:t>
            </a:r>
            <a:r>
              <a:rPr lang="en-US" sz="1800" dirty="0" err="1"/>
              <a:t>registrerad</a:t>
            </a:r>
            <a:r>
              <a:rPr lang="en-US" sz="1800" dirty="0"/>
              <a:t> ska du, </a:t>
            </a:r>
            <a:r>
              <a:rPr lang="en-US" sz="1800" dirty="0" err="1"/>
              <a:t>efter</a:t>
            </a:r>
            <a:r>
              <a:rPr lang="en-US" sz="1800" dirty="0"/>
              <a:t> att ha </a:t>
            </a:r>
            <a:r>
              <a:rPr lang="en-US" sz="1800" dirty="0" err="1"/>
              <a:t>loggat</a:t>
            </a:r>
            <a:r>
              <a:rPr lang="en-US" sz="1800" dirty="0"/>
              <a:t> in, </a:t>
            </a:r>
            <a:r>
              <a:rPr lang="en-US" sz="1800" dirty="0" err="1"/>
              <a:t>hamna</a:t>
            </a:r>
            <a:r>
              <a:rPr lang="en-US" sz="1800" dirty="0"/>
              <a:t> på </a:t>
            </a:r>
            <a:r>
              <a:rPr lang="en-US" sz="1800" dirty="0">
                <a:hlinkClick r:id="rId2"/>
              </a:rPr>
              <a:t>https://app.veo.co/#videos</a:t>
            </a:r>
            <a:r>
              <a:rPr lang="en-US" sz="1800" dirty="0"/>
              <a:t> där du </a:t>
            </a:r>
            <a:r>
              <a:rPr lang="en-US" sz="1800" dirty="0" err="1"/>
              <a:t>kan</a:t>
            </a:r>
            <a:r>
              <a:rPr lang="en-US" sz="1800" dirty="0"/>
              <a:t> se </a:t>
            </a:r>
            <a:r>
              <a:rPr lang="en-US" sz="1800" dirty="0" err="1"/>
              <a:t>ditt</a:t>
            </a:r>
            <a:r>
              <a:rPr lang="en-US" sz="1800" dirty="0"/>
              <a:t> lags </a:t>
            </a:r>
            <a:r>
              <a:rPr lang="en-US" sz="1800" dirty="0" err="1"/>
              <a:t>inspelade</a:t>
            </a:r>
            <a:r>
              <a:rPr lang="en-US" sz="1800" dirty="0"/>
              <a:t> videos</a:t>
            </a:r>
          </a:p>
          <a:p>
            <a:pPr lvl="1"/>
            <a:r>
              <a:rPr lang="en-US" sz="1800" dirty="0"/>
              <a:t>Om du </a:t>
            </a:r>
            <a:r>
              <a:rPr lang="en-US" sz="1800" dirty="0" err="1"/>
              <a:t>inte</a:t>
            </a:r>
            <a:r>
              <a:rPr lang="en-US" sz="1800" dirty="0"/>
              <a:t> har </a:t>
            </a:r>
            <a:r>
              <a:rPr lang="en-US" sz="1800" dirty="0" err="1"/>
              <a:t>registrerats</a:t>
            </a:r>
            <a:r>
              <a:rPr lang="en-US" sz="1800" dirty="0"/>
              <a:t> </a:t>
            </a:r>
            <a:r>
              <a:rPr lang="en-US" sz="1800" dirty="0" err="1"/>
              <a:t>så</a:t>
            </a:r>
            <a:r>
              <a:rPr lang="en-US" sz="1800" dirty="0"/>
              <a:t> </a:t>
            </a:r>
            <a:r>
              <a:rPr lang="en-US" sz="1800" dirty="0" err="1"/>
              <a:t>kontakta</a:t>
            </a:r>
            <a:r>
              <a:rPr lang="en-US" sz="1800" dirty="0"/>
              <a:t> </a:t>
            </a:r>
            <a:r>
              <a:rPr lang="en-US" sz="1800" dirty="0" err="1"/>
              <a:t>ditt</a:t>
            </a:r>
            <a:r>
              <a:rPr lang="en-US" sz="1800" dirty="0"/>
              <a:t> lags lagledare. Han/hon har </a:t>
            </a:r>
            <a:r>
              <a:rPr lang="en-US" sz="1800" dirty="0" err="1"/>
              <a:t>rättighet</a:t>
            </a:r>
            <a:r>
              <a:rPr lang="en-US" sz="1800" dirty="0"/>
              <a:t> att </a:t>
            </a:r>
            <a:r>
              <a:rPr lang="en-US" sz="1800" dirty="0" err="1"/>
              <a:t>addera</a:t>
            </a:r>
            <a:r>
              <a:rPr lang="en-US" sz="1800" dirty="0"/>
              <a:t>/ta bort </a:t>
            </a:r>
            <a:r>
              <a:rPr lang="en-US" sz="1800" dirty="0" err="1"/>
              <a:t>registrerade</a:t>
            </a:r>
            <a:r>
              <a:rPr lang="en-US" sz="1800" dirty="0"/>
              <a:t> till </a:t>
            </a:r>
            <a:r>
              <a:rPr lang="en-US" sz="1800" dirty="0" err="1"/>
              <a:t>laget</a:t>
            </a:r>
            <a:r>
              <a:rPr lang="en-US" sz="1800" dirty="0"/>
              <a:t>.</a:t>
            </a:r>
          </a:p>
          <a:p>
            <a:pPr marL="514350" indent="-514350">
              <a:buFont typeface="+mj-lt"/>
              <a:buAutoNum type="arabicPeriod"/>
            </a:pPr>
            <a:r>
              <a:rPr lang="en-US" sz="1800" dirty="0"/>
              <a:t>Du </a:t>
            </a:r>
            <a:r>
              <a:rPr lang="en-US" sz="1800" dirty="0" err="1"/>
              <a:t>måste</a:t>
            </a:r>
            <a:r>
              <a:rPr lang="en-US" sz="1800" dirty="0"/>
              <a:t> ha </a:t>
            </a:r>
            <a:r>
              <a:rPr lang="en-US" sz="1800" dirty="0" err="1"/>
              <a:t>laddat</a:t>
            </a:r>
            <a:r>
              <a:rPr lang="en-US" sz="1800" dirty="0"/>
              <a:t> </a:t>
            </a:r>
            <a:r>
              <a:rPr lang="en-US" sz="1800" dirty="0" err="1"/>
              <a:t>ner</a:t>
            </a:r>
            <a:r>
              <a:rPr lang="en-US" sz="1800" dirty="0"/>
              <a:t> </a:t>
            </a:r>
            <a:r>
              <a:rPr lang="en-US" sz="1800" dirty="0" err="1"/>
              <a:t>appen</a:t>
            </a:r>
            <a:r>
              <a:rPr lang="en-US" sz="1800" dirty="0"/>
              <a:t> ‘VEO camera’           på din </a:t>
            </a:r>
            <a:r>
              <a:rPr lang="en-US" sz="1800" dirty="0" err="1"/>
              <a:t>telefon</a:t>
            </a:r>
            <a:endParaRPr lang="en-US" sz="1800" dirty="0"/>
          </a:p>
          <a:p>
            <a:endParaRPr lang="en-US" sz="1800" dirty="0"/>
          </a:p>
          <a:p>
            <a:endParaRPr lang="en-US" sz="1800" dirty="0"/>
          </a:p>
          <a:p>
            <a:endParaRPr lang="en-US" sz="1800" dirty="0"/>
          </a:p>
        </p:txBody>
      </p:sp>
      <p:sp>
        <p:nvSpPr>
          <p:cNvPr id="10" name="Freeform: Shape 9">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52AC6D7F-F068-4E11-BB06-F601D89BB9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8E4BDBDE-3F41-4A00-9947-08B27A3E2A68}"/>
              </a:ext>
            </a:extLst>
          </p:cNvPr>
          <p:cNvPicPr>
            <a:picLocks noChangeAspect="1"/>
          </p:cNvPicPr>
          <p:nvPr/>
        </p:nvPicPr>
        <p:blipFill>
          <a:blip r:embed="rId3"/>
          <a:stretch>
            <a:fillRect/>
          </a:stretch>
        </p:blipFill>
        <p:spPr>
          <a:xfrm>
            <a:off x="7884057" y="643002"/>
            <a:ext cx="3796790" cy="3796790"/>
          </a:xfrm>
          <a:prstGeom prst="rect">
            <a:avLst/>
          </a:prstGeom>
        </p:spPr>
      </p:pic>
    </p:spTree>
    <p:extLst>
      <p:ext uri="{BB962C8B-B14F-4D97-AF65-F5344CB8AC3E}">
        <p14:creationId xmlns:p14="http://schemas.microsoft.com/office/powerpoint/2010/main" val="76610027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5CA2B-DA13-4AF4-8D2A-661FC82B6E80}"/>
              </a:ext>
            </a:extLst>
          </p:cNvPr>
          <p:cNvSpPr>
            <a:spLocks noGrp="1"/>
          </p:cNvSpPr>
          <p:nvPr>
            <p:ph type="title"/>
          </p:nvPr>
        </p:nvSpPr>
        <p:spPr>
          <a:xfrm>
            <a:off x="431180" y="1445494"/>
            <a:ext cx="3990349" cy="4376572"/>
          </a:xfrm>
        </p:spPr>
        <p:txBody>
          <a:bodyPr anchor="ctr">
            <a:normAutofit/>
          </a:bodyPr>
          <a:lstStyle/>
          <a:p>
            <a:r>
              <a:rPr lang="en-US" sz="4100" dirty="0"/>
              <a:t>5. </a:t>
            </a:r>
            <a:r>
              <a:rPr lang="en-US" sz="4100" dirty="0" err="1"/>
              <a:t>Hämtningsrutin</a:t>
            </a:r>
            <a:endParaRPr lang="en-US" sz="4100" dirty="0"/>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18EA144-C04D-4F4D-9EA6-280C1AC7FC0A}"/>
              </a:ext>
            </a:extLst>
          </p:cNvPr>
          <p:cNvSpPr>
            <a:spLocks noGrp="1"/>
          </p:cNvSpPr>
          <p:nvPr>
            <p:ph idx="1"/>
          </p:nvPr>
        </p:nvSpPr>
        <p:spPr>
          <a:xfrm>
            <a:off x="6096000" y="1399032"/>
            <a:ext cx="5501834" cy="4471416"/>
          </a:xfrm>
        </p:spPr>
        <p:txBody>
          <a:bodyPr anchor="ctr">
            <a:normAutofit/>
          </a:bodyPr>
          <a:lstStyle/>
          <a:p>
            <a:r>
              <a:rPr lang="en-US" sz="1900">
                <a:solidFill>
                  <a:schemeClr val="bg1"/>
                </a:solidFill>
              </a:rPr>
              <a:t>Du hämtar kameraväska, stativ och vikter vid kansliet</a:t>
            </a:r>
          </a:p>
          <a:p>
            <a:r>
              <a:rPr lang="en-US" sz="1900">
                <a:solidFill>
                  <a:schemeClr val="bg1"/>
                </a:solidFill>
              </a:rPr>
              <a:t>Se till att vare sig kamera eller stativ ser skadat ut samt att kameran går att fästa på stativets topp</a:t>
            </a:r>
          </a:p>
          <a:p>
            <a:r>
              <a:rPr lang="en-US" sz="1900" u="sng">
                <a:solidFill>
                  <a:schemeClr val="bg1"/>
                </a:solidFill>
              </a:rPr>
              <a:t>OBS! Transportera kameran i väskan till planen. Sätt inte på kameran på stativet förrän du är vid planen.</a:t>
            </a:r>
          </a:p>
          <a:p>
            <a:r>
              <a:rPr lang="en-US" sz="1900">
                <a:solidFill>
                  <a:schemeClr val="bg1"/>
                </a:solidFill>
              </a:rPr>
              <a:t>Du signerar hämtningen hos Anna-Lena vid kansliet</a:t>
            </a:r>
          </a:p>
          <a:p>
            <a:endParaRPr lang="en-US" sz="1900">
              <a:solidFill>
                <a:schemeClr val="bg1"/>
              </a:solidFill>
            </a:endParaRPr>
          </a:p>
          <a:p>
            <a:r>
              <a:rPr lang="en-US" sz="1900">
                <a:solidFill>
                  <a:schemeClr val="bg1"/>
                </a:solidFill>
              </a:rPr>
              <a:t>OBS! Om du hämtar utrustningen hos annan lagledare/tränare, istället för kansli, så bör du på samma sätt som ovan se till att utrustningen är hel.</a:t>
            </a:r>
          </a:p>
        </p:txBody>
      </p:sp>
    </p:spTree>
    <p:extLst>
      <p:ext uri="{BB962C8B-B14F-4D97-AF65-F5344CB8AC3E}">
        <p14:creationId xmlns:p14="http://schemas.microsoft.com/office/powerpoint/2010/main" val="4192445714"/>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6FFFC-DE75-41AB-BDCE-FA565EDFF0C2}"/>
              </a:ext>
            </a:extLst>
          </p:cNvPr>
          <p:cNvSpPr>
            <a:spLocks noGrp="1"/>
          </p:cNvSpPr>
          <p:nvPr>
            <p:ph type="title"/>
          </p:nvPr>
        </p:nvSpPr>
        <p:spPr>
          <a:xfrm>
            <a:off x="804673" y="1445494"/>
            <a:ext cx="3616856" cy="4376572"/>
          </a:xfrm>
        </p:spPr>
        <p:txBody>
          <a:bodyPr anchor="ctr">
            <a:normAutofit/>
          </a:bodyPr>
          <a:lstStyle/>
          <a:p>
            <a:r>
              <a:rPr lang="en-US" sz="4800"/>
              <a:t>6. Hur sätter jag upp den och börjar spela in?</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08CDF02-83A4-4137-A627-DF950FF0D913}"/>
              </a:ext>
            </a:extLst>
          </p:cNvPr>
          <p:cNvSpPr>
            <a:spLocks noGrp="1"/>
          </p:cNvSpPr>
          <p:nvPr>
            <p:ph idx="1"/>
          </p:nvPr>
        </p:nvSpPr>
        <p:spPr>
          <a:xfrm>
            <a:off x="6096000" y="1399032"/>
            <a:ext cx="5501834" cy="4471416"/>
          </a:xfrm>
        </p:spPr>
        <p:txBody>
          <a:bodyPr anchor="ctr">
            <a:normAutofit fontScale="92500" lnSpcReduction="10000"/>
          </a:bodyPr>
          <a:lstStyle/>
          <a:p>
            <a:r>
              <a:rPr lang="en-US" sz="1500" dirty="0">
                <a:solidFill>
                  <a:schemeClr val="bg1"/>
                </a:solidFill>
              </a:rPr>
              <a:t>Du </a:t>
            </a:r>
            <a:r>
              <a:rPr lang="en-US" sz="1500" dirty="0" err="1">
                <a:solidFill>
                  <a:schemeClr val="bg1"/>
                </a:solidFill>
              </a:rPr>
              <a:t>transporterar</a:t>
            </a:r>
            <a:r>
              <a:rPr lang="en-US" sz="1500" dirty="0">
                <a:solidFill>
                  <a:schemeClr val="bg1"/>
                </a:solidFill>
              </a:rPr>
              <a:t> </a:t>
            </a:r>
            <a:r>
              <a:rPr lang="en-US" sz="1500" dirty="0" err="1">
                <a:solidFill>
                  <a:schemeClr val="bg1"/>
                </a:solidFill>
              </a:rPr>
              <a:t>grejorna</a:t>
            </a:r>
            <a:r>
              <a:rPr lang="en-US" sz="1500" dirty="0">
                <a:solidFill>
                  <a:schemeClr val="bg1"/>
                </a:solidFill>
              </a:rPr>
              <a:t> till </a:t>
            </a:r>
            <a:r>
              <a:rPr lang="en-US" sz="1500" dirty="0" err="1">
                <a:solidFill>
                  <a:schemeClr val="bg1"/>
                </a:solidFill>
              </a:rPr>
              <a:t>träningen</a:t>
            </a:r>
            <a:r>
              <a:rPr lang="en-US" sz="1500" dirty="0">
                <a:solidFill>
                  <a:schemeClr val="bg1"/>
                </a:solidFill>
              </a:rPr>
              <a:t>/</a:t>
            </a:r>
            <a:r>
              <a:rPr lang="en-US" sz="1500" dirty="0" err="1">
                <a:solidFill>
                  <a:schemeClr val="bg1"/>
                </a:solidFill>
              </a:rPr>
              <a:t>matchen</a:t>
            </a:r>
            <a:r>
              <a:rPr lang="en-US" sz="1500" dirty="0">
                <a:solidFill>
                  <a:schemeClr val="bg1"/>
                </a:solidFill>
              </a:rPr>
              <a:t> (</a:t>
            </a:r>
            <a:r>
              <a:rPr lang="en-US" sz="1500" dirty="0" err="1">
                <a:solidFill>
                  <a:schemeClr val="bg1"/>
                </a:solidFill>
              </a:rPr>
              <a:t>borta</a:t>
            </a:r>
            <a:r>
              <a:rPr lang="en-US" sz="1500" dirty="0">
                <a:solidFill>
                  <a:schemeClr val="bg1"/>
                </a:solidFill>
              </a:rPr>
              <a:t>/</a:t>
            </a:r>
            <a:r>
              <a:rPr lang="en-US" sz="1500" dirty="0" err="1">
                <a:solidFill>
                  <a:schemeClr val="bg1"/>
                </a:solidFill>
              </a:rPr>
              <a:t>hemma</a:t>
            </a:r>
            <a:r>
              <a:rPr lang="en-US" sz="1500" dirty="0">
                <a:solidFill>
                  <a:schemeClr val="bg1"/>
                </a:solidFill>
              </a:rPr>
              <a:t>)</a:t>
            </a:r>
          </a:p>
          <a:p>
            <a:r>
              <a:rPr lang="en-US" sz="1500" dirty="0" err="1">
                <a:solidFill>
                  <a:schemeClr val="bg1"/>
                </a:solidFill>
              </a:rPr>
              <a:t>När</a:t>
            </a:r>
            <a:r>
              <a:rPr lang="en-US" sz="1500" dirty="0">
                <a:solidFill>
                  <a:schemeClr val="bg1"/>
                </a:solidFill>
              </a:rPr>
              <a:t> du </a:t>
            </a:r>
            <a:r>
              <a:rPr lang="en-US" sz="1500" dirty="0" err="1">
                <a:solidFill>
                  <a:schemeClr val="bg1"/>
                </a:solidFill>
              </a:rPr>
              <a:t>bestämt</a:t>
            </a:r>
            <a:r>
              <a:rPr lang="en-US" sz="1500" dirty="0">
                <a:solidFill>
                  <a:schemeClr val="bg1"/>
                </a:solidFill>
              </a:rPr>
              <a:t> var den ska </a:t>
            </a:r>
            <a:r>
              <a:rPr lang="en-US" sz="1500" dirty="0" err="1">
                <a:solidFill>
                  <a:schemeClr val="bg1"/>
                </a:solidFill>
              </a:rPr>
              <a:t>stå</a:t>
            </a:r>
            <a:r>
              <a:rPr lang="en-US" sz="1500" dirty="0">
                <a:solidFill>
                  <a:schemeClr val="bg1"/>
                </a:solidFill>
              </a:rPr>
              <a:t> (</a:t>
            </a:r>
            <a:r>
              <a:rPr lang="en-US" sz="1500" dirty="0" err="1">
                <a:solidFill>
                  <a:schemeClr val="bg1"/>
                </a:solidFill>
              </a:rPr>
              <a:t>helst</a:t>
            </a:r>
            <a:r>
              <a:rPr lang="en-US" sz="1500" dirty="0">
                <a:solidFill>
                  <a:schemeClr val="bg1"/>
                </a:solidFill>
              </a:rPr>
              <a:t> 3-5m från planen) </a:t>
            </a:r>
            <a:r>
              <a:rPr lang="en-US" sz="1500" dirty="0" err="1">
                <a:solidFill>
                  <a:schemeClr val="bg1"/>
                </a:solidFill>
              </a:rPr>
              <a:t>så</a:t>
            </a:r>
            <a:r>
              <a:rPr lang="en-US" sz="1500" dirty="0">
                <a:solidFill>
                  <a:schemeClr val="bg1"/>
                </a:solidFill>
              </a:rPr>
              <a:t> </a:t>
            </a:r>
            <a:r>
              <a:rPr lang="en-US" sz="1500" dirty="0" err="1">
                <a:solidFill>
                  <a:schemeClr val="bg1"/>
                </a:solidFill>
              </a:rPr>
              <a:t>ställer</a:t>
            </a:r>
            <a:r>
              <a:rPr lang="en-US" sz="1500" dirty="0">
                <a:solidFill>
                  <a:schemeClr val="bg1"/>
                </a:solidFill>
              </a:rPr>
              <a:t> du </a:t>
            </a:r>
            <a:r>
              <a:rPr lang="en-US" sz="1500" dirty="0" err="1">
                <a:solidFill>
                  <a:schemeClr val="bg1"/>
                </a:solidFill>
              </a:rPr>
              <a:t>upp</a:t>
            </a:r>
            <a:r>
              <a:rPr lang="en-US" sz="1500" dirty="0">
                <a:solidFill>
                  <a:schemeClr val="bg1"/>
                </a:solidFill>
              </a:rPr>
              <a:t> </a:t>
            </a:r>
            <a:r>
              <a:rPr lang="en-US" sz="1500" dirty="0" err="1">
                <a:solidFill>
                  <a:schemeClr val="bg1"/>
                </a:solidFill>
              </a:rPr>
              <a:t>stativet</a:t>
            </a:r>
            <a:r>
              <a:rPr lang="en-US" sz="1500" dirty="0">
                <a:solidFill>
                  <a:schemeClr val="bg1"/>
                </a:solidFill>
              </a:rPr>
              <a:t> &amp; </a:t>
            </a:r>
            <a:r>
              <a:rPr lang="en-US" sz="1500" dirty="0" err="1">
                <a:solidFill>
                  <a:schemeClr val="bg1"/>
                </a:solidFill>
              </a:rPr>
              <a:t>fäster</a:t>
            </a:r>
            <a:r>
              <a:rPr lang="en-US" sz="1500" dirty="0">
                <a:solidFill>
                  <a:schemeClr val="bg1"/>
                </a:solidFill>
              </a:rPr>
              <a:t> </a:t>
            </a:r>
            <a:r>
              <a:rPr lang="en-US" sz="1500" dirty="0" err="1">
                <a:solidFill>
                  <a:schemeClr val="bg1"/>
                </a:solidFill>
              </a:rPr>
              <a:t>kameran</a:t>
            </a:r>
            <a:r>
              <a:rPr lang="en-US" sz="1500" dirty="0">
                <a:solidFill>
                  <a:schemeClr val="bg1"/>
                </a:solidFill>
              </a:rPr>
              <a:t> på </a:t>
            </a:r>
            <a:r>
              <a:rPr lang="en-US" sz="1500" dirty="0" err="1">
                <a:solidFill>
                  <a:schemeClr val="bg1"/>
                </a:solidFill>
              </a:rPr>
              <a:t>stativets</a:t>
            </a:r>
            <a:r>
              <a:rPr lang="en-US" sz="1500" dirty="0">
                <a:solidFill>
                  <a:schemeClr val="bg1"/>
                </a:solidFill>
              </a:rPr>
              <a:t> </a:t>
            </a:r>
            <a:r>
              <a:rPr lang="en-US" sz="1500" dirty="0" err="1">
                <a:solidFill>
                  <a:schemeClr val="bg1"/>
                </a:solidFill>
              </a:rPr>
              <a:t>topp</a:t>
            </a:r>
            <a:r>
              <a:rPr lang="en-US" sz="1500" dirty="0">
                <a:solidFill>
                  <a:schemeClr val="bg1"/>
                </a:solidFill>
              </a:rPr>
              <a:t> &amp; ser till att </a:t>
            </a:r>
            <a:r>
              <a:rPr lang="en-US" sz="1500" dirty="0" err="1">
                <a:solidFill>
                  <a:schemeClr val="bg1"/>
                </a:solidFill>
              </a:rPr>
              <a:t>kameran</a:t>
            </a:r>
            <a:r>
              <a:rPr lang="en-US" sz="1500" dirty="0">
                <a:solidFill>
                  <a:schemeClr val="bg1"/>
                </a:solidFill>
              </a:rPr>
              <a:t> är </a:t>
            </a:r>
            <a:r>
              <a:rPr lang="en-US" sz="1500" dirty="0" err="1">
                <a:solidFill>
                  <a:schemeClr val="bg1"/>
                </a:solidFill>
              </a:rPr>
              <a:t>påslagen</a:t>
            </a:r>
            <a:r>
              <a:rPr lang="en-US" sz="1500" dirty="0">
                <a:solidFill>
                  <a:schemeClr val="bg1"/>
                </a:solidFill>
              </a:rPr>
              <a:t> (</a:t>
            </a:r>
            <a:r>
              <a:rPr lang="en-US" sz="1500" dirty="0" err="1">
                <a:solidFill>
                  <a:schemeClr val="bg1"/>
                </a:solidFill>
              </a:rPr>
              <a:t>dvs</a:t>
            </a:r>
            <a:r>
              <a:rPr lang="en-US" sz="1500" dirty="0">
                <a:solidFill>
                  <a:schemeClr val="bg1"/>
                </a:solidFill>
              </a:rPr>
              <a:t> </a:t>
            </a:r>
            <a:r>
              <a:rPr lang="en-US" sz="1500" dirty="0" err="1">
                <a:solidFill>
                  <a:schemeClr val="bg1"/>
                </a:solidFill>
              </a:rPr>
              <a:t>lyser</a:t>
            </a:r>
            <a:r>
              <a:rPr lang="en-US" sz="1500" dirty="0">
                <a:solidFill>
                  <a:schemeClr val="bg1"/>
                </a:solidFill>
              </a:rPr>
              <a:t> </a:t>
            </a:r>
            <a:r>
              <a:rPr lang="en-US" sz="1500" dirty="0" err="1">
                <a:solidFill>
                  <a:schemeClr val="bg1"/>
                </a:solidFill>
              </a:rPr>
              <a:t>grönt</a:t>
            </a:r>
            <a:r>
              <a:rPr lang="en-US" sz="1500" dirty="0">
                <a:solidFill>
                  <a:schemeClr val="bg1"/>
                </a:solidFill>
              </a:rPr>
              <a:t> på </a:t>
            </a:r>
            <a:r>
              <a:rPr lang="en-US" sz="1500" dirty="0" err="1">
                <a:solidFill>
                  <a:schemeClr val="bg1"/>
                </a:solidFill>
              </a:rPr>
              <a:t>undersidan</a:t>
            </a:r>
            <a:r>
              <a:rPr lang="en-US" sz="1500" dirty="0">
                <a:solidFill>
                  <a:schemeClr val="bg1"/>
                </a:solidFill>
              </a:rPr>
              <a:t>).</a:t>
            </a:r>
          </a:p>
          <a:p>
            <a:r>
              <a:rPr lang="en-US" sz="1500" dirty="0">
                <a:solidFill>
                  <a:schemeClr val="bg1"/>
                </a:solidFill>
              </a:rPr>
              <a:t>Se till att </a:t>
            </a:r>
            <a:r>
              <a:rPr lang="en-US" sz="1500" dirty="0" err="1">
                <a:solidFill>
                  <a:schemeClr val="bg1"/>
                </a:solidFill>
              </a:rPr>
              <a:t>kamerans</a:t>
            </a:r>
            <a:r>
              <a:rPr lang="en-US" sz="1500" dirty="0">
                <a:solidFill>
                  <a:schemeClr val="bg1"/>
                </a:solidFill>
              </a:rPr>
              <a:t> </a:t>
            </a:r>
            <a:r>
              <a:rPr lang="en-US" sz="1500" dirty="0" err="1">
                <a:solidFill>
                  <a:schemeClr val="bg1"/>
                </a:solidFill>
              </a:rPr>
              <a:t>två</a:t>
            </a:r>
            <a:r>
              <a:rPr lang="en-US" sz="1500" dirty="0">
                <a:solidFill>
                  <a:schemeClr val="bg1"/>
                </a:solidFill>
              </a:rPr>
              <a:t> </a:t>
            </a:r>
            <a:r>
              <a:rPr lang="en-US" sz="1500" dirty="0" err="1">
                <a:solidFill>
                  <a:schemeClr val="bg1"/>
                </a:solidFill>
              </a:rPr>
              <a:t>linser</a:t>
            </a:r>
            <a:r>
              <a:rPr lang="en-US" sz="1500" dirty="0">
                <a:solidFill>
                  <a:schemeClr val="bg1"/>
                </a:solidFill>
              </a:rPr>
              <a:t>/</a:t>
            </a:r>
            <a:r>
              <a:rPr lang="en-US" sz="1500" dirty="0" err="1">
                <a:solidFill>
                  <a:schemeClr val="bg1"/>
                </a:solidFill>
              </a:rPr>
              <a:t>ögon</a:t>
            </a:r>
            <a:r>
              <a:rPr lang="en-US" sz="1500" dirty="0">
                <a:solidFill>
                  <a:schemeClr val="bg1"/>
                </a:solidFill>
              </a:rPr>
              <a:t> </a:t>
            </a:r>
            <a:r>
              <a:rPr lang="en-US" sz="1500" dirty="0" err="1">
                <a:solidFill>
                  <a:schemeClr val="bg1"/>
                </a:solidFill>
              </a:rPr>
              <a:t>pekar</a:t>
            </a:r>
            <a:r>
              <a:rPr lang="en-US" sz="1500" dirty="0">
                <a:solidFill>
                  <a:schemeClr val="bg1"/>
                </a:solidFill>
              </a:rPr>
              <a:t> mitt på planen.</a:t>
            </a:r>
          </a:p>
          <a:p>
            <a:r>
              <a:rPr lang="en-US" sz="1500" dirty="0">
                <a:solidFill>
                  <a:schemeClr val="bg1"/>
                </a:solidFill>
              </a:rPr>
              <a:t>Sen </a:t>
            </a:r>
            <a:r>
              <a:rPr lang="en-US" sz="1500" dirty="0" err="1">
                <a:solidFill>
                  <a:schemeClr val="bg1"/>
                </a:solidFill>
              </a:rPr>
              <a:t>ställer</a:t>
            </a:r>
            <a:r>
              <a:rPr lang="en-US" sz="1500" dirty="0">
                <a:solidFill>
                  <a:schemeClr val="bg1"/>
                </a:solidFill>
              </a:rPr>
              <a:t> du in </a:t>
            </a:r>
            <a:r>
              <a:rPr lang="en-US" sz="1500" dirty="0" err="1">
                <a:solidFill>
                  <a:schemeClr val="bg1"/>
                </a:solidFill>
              </a:rPr>
              <a:t>stativet</a:t>
            </a:r>
            <a:r>
              <a:rPr lang="en-US" sz="1500" dirty="0">
                <a:solidFill>
                  <a:schemeClr val="bg1"/>
                </a:solidFill>
              </a:rPr>
              <a:t> på den </a:t>
            </a:r>
            <a:r>
              <a:rPr lang="en-US" sz="1500" dirty="0" err="1">
                <a:solidFill>
                  <a:schemeClr val="bg1"/>
                </a:solidFill>
              </a:rPr>
              <a:t>höjd</a:t>
            </a:r>
            <a:r>
              <a:rPr lang="en-US" sz="1500" dirty="0">
                <a:solidFill>
                  <a:schemeClr val="bg1"/>
                </a:solidFill>
              </a:rPr>
              <a:t> du vill ha det. Tips: </a:t>
            </a:r>
            <a:r>
              <a:rPr lang="en-US" sz="1500" dirty="0" err="1">
                <a:solidFill>
                  <a:schemeClr val="bg1"/>
                </a:solidFill>
              </a:rPr>
              <a:t>ju</a:t>
            </a:r>
            <a:r>
              <a:rPr lang="en-US" sz="1500" dirty="0">
                <a:solidFill>
                  <a:schemeClr val="bg1"/>
                </a:solidFill>
              </a:rPr>
              <a:t> </a:t>
            </a:r>
            <a:r>
              <a:rPr lang="en-US" sz="1500" dirty="0" err="1">
                <a:solidFill>
                  <a:schemeClr val="bg1"/>
                </a:solidFill>
              </a:rPr>
              <a:t>högre</a:t>
            </a:r>
            <a:r>
              <a:rPr lang="en-US" sz="1500" dirty="0">
                <a:solidFill>
                  <a:schemeClr val="bg1"/>
                </a:solidFill>
              </a:rPr>
              <a:t> </a:t>
            </a:r>
            <a:r>
              <a:rPr lang="en-US" sz="1500" dirty="0" err="1">
                <a:solidFill>
                  <a:schemeClr val="bg1"/>
                </a:solidFill>
              </a:rPr>
              <a:t>desto</a:t>
            </a:r>
            <a:r>
              <a:rPr lang="en-US" sz="1500" dirty="0">
                <a:solidFill>
                  <a:schemeClr val="bg1"/>
                </a:solidFill>
              </a:rPr>
              <a:t> </a:t>
            </a:r>
            <a:r>
              <a:rPr lang="en-US" sz="1500" dirty="0" err="1">
                <a:solidFill>
                  <a:schemeClr val="bg1"/>
                </a:solidFill>
              </a:rPr>
              <a:t>bättre</a:t>
            </a:r>
            <a:r>
              <a:rPr lang="en-US" sz="1500" dirty="0">
                <a:solidFill>
                  <a:schemeClr val="bg1"/>
                </a:solidFill>
              </a:rPr>
              <a:t> </a:t>
            </a:r>
            <a:r>
              <a:rPr lang="en-US" sz="1500" dirty="0" err="1">
                <a:solidFill>
                  <a:schemeClr val="bg1"/>
                </a:solidFill>
              </a:rPr>
              <a:t>resultat</a:t>
            </a:r>
            <a:r>
              <a:rPr lang="en-US" sz="1500" dirty="0">
                <a:solidFill>
                  <a:schemeClr val="bg1"/>
                </a:solidFill>
              </a:rPr>
              <a:t>.</a:t>
            </a:r>
          </a:p>
          <a:p>
            <a:r>
              <a:rPr lang="en-US" sz="1500" b="1" u="sng" dirty="0" err="1">
                <a:solidFill>
                  <a:schemeClr val="bg1"/>
                </a:solidFill>
              </a:rPr>
              <a:t>Viktigt</a:t>
            </a:r>
            <a:r>
              <a:rPr lang="en-US" sz="1500" dirty="0">
                <a:solidFill>
                  <a:schemeClr val="bg1"/>
                </a:solidFill>
              </a:rPr>
              <a:t>: nu ska </a:t>
            </a:r>
            <a:r>
              <a:rPr lang="en-US" sz="1500" dirty="0" err="1">
                <a:solidFill>
                  <a:schemeClr val="bg1"/>
                </a:solidFill>
              </a:rPr>
              <a:t>vikterna</a:t>
            </a:r>
            <a:r>
              <a:rPr lang="en-US" sz="1500" dirty="0">
                <a:solidFill>
                  <a:schemeClr val="bg1"/>
                </a:solidFill>
              </a:rPr>
              <a:t> </a:t>
            </a:r>
            <a:r>
              <a:rPr lang="en-US" sz="1500" dirty="0" err="1">
                <a:solidFill>
                  <a:schemeClr val="bg1"/>
                </a:solidFill>
              </a:rPr>
              <a:t>adderas</a:t>
            </a:r>
            <a:r>
              <a:rPr lang="en-US" sz="1500" dirty="0">
                <a:solidFill>
                  <a:schemeClr val="bg1"/>
                </a:solidFill>
              </a:rPr>
              <a:t> till </a:t>
            </a:r>
            <a:r>
              <a:rPr lang="en-US" sz="1500" dirty="0" err="1">
                <a:solidFill>
                  <a:schemeClr val="bg1"/>
                </a:solidFill>
              </a:rPr>
              <a:t>stativets</a:t>
            </a:r>
            <a:r>
              <a:rPr lang="en-US" sz="1500" dirty="0">
                <a:solidFill>
                  <a:schemeClr val="bg1"/>
                </a:solidFill>
              </a:rPr>
              <a:t> ben. Det </a:t>
            </a:r>
            <a:r>
              <a:rPr lang="en-US" sz="1500" dirty="0" err="1">
                <a:solidFill>
                  <a:schemeClr val="bg1"/>
                </a:solidFill>
              </a:rPr>
              <a:t>finns</a:t>
            </a:r>
            <a:r>
              <a:rPr lang="en-US" sz="1500" dirty="0">
                <a:solidFill>
                  <a:schemeClr val="bg1"/>
                </a:solidFill>
              </a:rPr>
              <a:t> en </a:t>
            </a:r>
            <a:r>
              <a:rPr lang="en-US" sz="1500" dirty="0" err="1">
                <a:solidFill>
                  <a:schemeClr val="bg1"/>
                </a:solidFill>
              </a:rPr>
              <a:t>vikt</a:t>
            </a:r>
            <a:r>
              <a:rPr lang="en-US" sz="1500" dirty="0">
                <a:solidFill>
                  <a:schemeClr val="bg1"/>
                </a:solidFill>
              </a:rPr>
              <a:t> per ben, </a:t>
            </a:r>
            <a:r>
              <a:rPr lang="en-US" sz="1500" dirty="0" err="1">
                <a:solidFill>
                  <a:schemeClr val="bg1"/>
                </a:solidFill>
              </a:rPr>
              <a:t>dvs</a:t>
            </a:r>
            <a:r>
              <a:rPr lang="en-US" sz="1500" dirty="0">
                <a:solidFill>
                  <a:schemeClr val="bg1"/>
                </a:solidFill>
              </a:rPr>
              <a:t> 4 </a:t>
            </a:r>
            <a:r>
              <a:rPr lang="en-US" sz="1500" dirty="0" err="1">
                <a:solidFill>
                  <a:schemeClr val="bg1"/>
                </a:solidFill>
              </a:rPr>
              <a:t>vikter</a:t>
            </a:r>
            <a:r>
              <a:rPr lang="en-US" sz="1500" dirty="0">
                <a:solidFill>
                  <a:schemeClr val="bg1"/>
                </a:solidFill>
              </a:rPr>
              <a:t>, </a:t>
            </a:r>
            <a:r>
              <a:rPr lang="en-US" sz="1500" dirty="0" err="1">
                <a:solidFill>
                  <a:schemeClr val="bg1"/>
                </a:solidFill>
              </a:rPr>
              <a:t>som</a:t>
            </a:r>
            <a:r>
              <a:rPr lang="en-US" sz="1500" dirty="0">
                <a:solidFill>
                  <a:schemeClr val="bg1"/>
                </a:solidFill>
              </a:rPr>
              <a:t> ska </a:t>
            </a:r>
            <a:r>
              <a:rPr lang="en-US" sz="1500" dirty="0" err="1">
                <a:solidFill>
                  <a:schemeClr val="bg1"/>
                </a:solidFill>
              </a:rPr>
              <a:t>surras</a:t>
            </a:r>
            <a:r>
              <a:rPr lang="en-US" sz="1500" dirty="0">
                <a:solidFill>
                  <a:schemeClr val="bg1"/>
                </a:solidFill>
              </a:rPr>
              <a:t> fast.</a:t>
            </a:r>
          </a:p>
          <a:p>
            <a:r>
              <a:rPr lang="en-US" sz="1500" dirty="0">
                <a:solidFill>
                  <a:schemeClr val="bg1"/>
                </a:solidFill>
              </a:rPr>
              <a:t>Nu </a:t>
            </a:r>
            <a:r>
              <a:rPr lang="en-US" sz="1500" dirty="0" err="1">
                <a:solidFill>
                  <a:schemeClr val="bg1"/>
                </a:solidFill>
              </a:rPr>
              <a:t>kopplar</a:t>
            </a:r>
            <a:r>
              <a:rPr lang="en-US" sz="1500" dirty="0">
                <a:solidFill>
                  <a:schemeClr val="bg1"/>
                </a:solidFill>
              </a:rPr>
              <a:t> du </a:t>
            </a:r>
            <a:r>
              <a:rPr lang="en-US" sz="1500" dirty="0" err="1">
                <a:solidFill>
                  <a:schemeClr val="bg1"/>
                </a:solidFill>
              </a:rPr>
              <a:t>upp</a:t>
            </a:r>
            <a:r>
              <a:rPr lang="en-US" sz="1500" dirty="0">
                <a:solidFill>
                  <a:schemeClr val="bg1"/>
                </a:solidFill>
              </a:rPr>
              <a:t> dig till </a:t>
            </a:r>
            <a:r>
              <a:rPr lang="en-US" sz="1500" dirty="0" err="1">
                <a:solidFill>
                  <a:schemeClr val="bg1"/>
                </a:solidFill>
              </a:rPr>
              <a:t>kameran</a:t>
            </a:r>
            <a:r>
              <a:rPr lang="en-US" sz="1500" dirty="0">
                <a:solidFill>
                  <a:schemeClr val="bg1"/>
                </a:solidFill>
              </a:rPr>
              <a:t> </a:t>
            </a:r>
            <a:r>
              <a:rPr lang="en-US" sz="1500" dirty="0" err="1">
                <a:solidFill>
                  <a:schemeClr val="bg1"/>
                </a:solidFill>
              </a:rPr>
              <a:t>genom</a:t>
            </a:r>
            <a:r>
              <a:rPr lang="en-US" sz="1500" dirty="0">
                <a:solidFill>
                  <a:schemeClr val="bg1"/>
                </a:solidFill>
              </a:rPr>
              <a:t> att </a:t>
            </a:r>
            <a:r>
              <a:rPr lang="en-US" sz="1500" dirty="0" err="1">
                <a:solidFill>
                  <a:schemeClr val="bg1"/>
                </a:solidFill>
              </a:rPr>
              <a:t>gå</a:t>
            </a:r>
            <a:r>
              <a:rPr lang="en-US" sz="1500" dirty="0">
                <a:solidFill>
                  <a:schemeClr val="bg1"/>
                </a:solidFill>
              </a:rPr>
              <a:t> in på Wi-Fi på din </a:t>
            </a:r>
            <a:r>
              <a:rPr lang="en-US" sz="1500" dirty="0" err="1">
                <a:solidFill>
                  <a:schemeClr val="bg1"/>
                </a:solidFill>
              </a:rPr>
              <a:t>telefon</a:t>
            </a:r>
            <a:r>
              <a:rPr lang="en-US" sz="1500" dirty="0">
                <a:solidFill>
                  <a:schemeClr val="bg1"/>
                </a:solidFill>
              </a:rPr>
              <a:t> och </a:t>
            </a:r>
            <a:r>
              <a:rPr lang="en-US" sz="1500" dirty="0" err="1">
                <a:solidFill>
                  <a:schemeClr val="bg1"/>
                </a:solidFill>
              </a:rPr>
              <a:t>välja</a:t>
            </a:r>
            <a:r>
              <a:rPr lang="en-US" sz="1500" dirty="0">
                <a:solidFill>
                  <a:schemeClr val="bg1"/>
                </a:solidFill>
              </a:rPr>
              <a:t> VEO </a:t>
            </a:r>
            <a:r>
              <a:rPr lang="en-US" sz="1500" dirty="0" err="1">
                <a:solidFill>
                  <a:schemeClr val="bg1"/>
                </a:solidFill>
              </a:rPr>
              <a:t>kameran</a:t>
            </a:r>
            <a:r>
              <a:rPr lang="en-US" sz="1500" dirty="0">
                <a:solidFill>
                  <a:schemeClr val="bg1"/>
                </a:solidFill>
              </a:rPr>
              <a:t>. Nu kommer den att be om password. </a:t>
            </a:r>
            <a:r>
              <a:rPr lang="en-US" sz="1500" dirty="0" err="1">
                <a:solidFill>
                  <a:schemeClr val="bg1"/>
                </a:solidFill>
              </a:rPr>
              <a:t>Passwordet</a:t>
            </a:r>
            <a:r>
              <a:rPr lang="en-US" sz="1500" dirty="0">
                <a:solidFill>
                  <a:schemeClr val="bg1"/>
                </a:solidFill>
              </a:rPr>
              <a:t> är “kickoff!”</a:t>
            </a:r>
          </a:p>
          <a:p>
            <a:r>
              <a:rPr lang="en-US" sz="1500" dirty="0">
                <a:solidFill>
                  <a:schemeClr val="bg1"/>
                </a:solidFill>
              </a:rPr>
              <a:t>Sen öppnar du VEO-</a:t>
            </a:r>
            <a:r>
              <a:rPr lang="en-US" sz="1500" dirty="0" err="1">
                <a:solidFill>
                  <a:schemeClr val="bg1"/>
                </a:solidFill>
              </a:rPr>
              <a:t>appen</a:t>
            </a:r>
            <a:r>
              <a:rPr lang="en-US" sz="1500" dirty="0">
                <a:solidFill>
                  <a:schemeClr val="bg1"/>
                </a:solidFill>
              </a:rPr>
              <a:t> &amp; </a:t>
            </a:r>
            <a:r>
              <a:rPr lang="en-US" sz="1500" dirty="0" err="1">
                <a:solidFill>
                  <a:schemeClr val="bg1"/>
                </a:solidFill>
              </a:rPr>
              <a:t>tryck</a:t>
            </a:r>
            <a:r>
              <a:rPr lang="en-US" sz="1500" dirty="0">
                <a:solidFill>
                  <a:schemeClr val="bg1"/>
                </a:solidFill>
              </a:rPr>
              <a:t> på </a:t>
            </a:r>
            <a:r>
              <a:rPr lang="en-US" sz="1500" dirty="0">
                <a:solidFill>
                  <a:schemeClr val="bg1"/>
                </a:solidFill>
                <a:highlight>
                  <a:srgbClr val="FFFF00"/>
                </a:highlight>
              </a:rPr>
              <a:t>‘record’</a:t>
            </a:r>
            <a:r>
              <a:rPr lang="en-US" sz="1500" dirty="0">
                <a:solidFill>
                  <a:schemeClr val="bg1"/>
                </a:solidFill>
              </a:rPr>
              <a:t> </a:t>
            </a:r>
            <a:r>
              <a:rPr lang="en-US" sz="1500" dirty="0" err="1">
                <a:solidFill>
                  <a:schemeClr val="bg1"/>
                </a:solidFill>
              </a:rPr>
              <a:t>när</a:t>
            </a:r>
            <a:r>
              <a:rPr lang="en-US" sz="1500" dirty="0">
                <a:solidFill>
                  <a:schemeClr val="bg1"/>
                </a:solidFill>
              </a:rPr>
              <a:t> du vill att den ska </a:t>
            </a:r>
            <a:r>
              <a:rPr lang="en-US" sz="1500" dirty="0" err="1">
                <a:solidFill>
                  <a:schemeClr val="bg1"/>
                </a:solidFill>
              </a:rPr>
              <a:t>börja</a:t>
            </a:r>
            <a:r>
              <a:rPr lang="en-US" sz="1500" dirty="0">
                <a:solidFill>
                  <a:schemeClr val="bg1"/>
                </a:solidFill>
              </a:rPr>
              <a:t> </a:t>
            </a:r>
            <a:r>
              <a:rPr lang="en-US" sz="1500" dirty="0" err="1">
                <a:solidFill>
                  <a:schemeClr val="bg1"/>
                </a:solidFill>
              </a:rPr>
              <a:t>spela</a:t>
            </a:r>
            <a:r>
              <a:rPr lang="en-US" sz="1500" dirty="0">
                <a:solidFill>
                  <a:schemeClr val="bg1"/>
                </a:solidFill>
              </a:rPr>
              <a:t> in.</a:t>
            </a:r>
          </a:p>
          <a:p>
            <a:r>
              <a:rPr lang="en-US" sz="1500" dirty="0">
                <a:solidFill>
                  <a:schemeClr val="bg1"/>
                </a:solidFill>
              </a:rPr>
              <a:t>Nu </a:t>
            </a:r>
            <a:r>
              <a:rPr lang="en-US" sz="1500" dirty="0" err="1">
                <a:solidFill>
                  <a:schemeClr val="bg1"/>
                </a:solidFill>
              </a:rPr>
              <a:t>behöver</a:t>
            </a:r>
            <a:r>
              <a:rPr lang="en-US" sz="1500" dirty="0">
                <a:solidFill>
                  <a:schemeClr val="bg1"/>
                </a:solidFill>
              </a:rPr>
              <a:t> du </a:t>
            </a:r>
            <a:r>
              <a:rPr lang="en-US" sz="1500" dirty="0" err="1">
                <a:solidFill>
                  <a:schemeClr val="bg1"/>
                </a:solidFill>
              </a:rPr>
              <a:t>inte</a:t>
            </a:r>
            <a:r>
              <a:rPr lang="en-US" sz="1500" dirty="0">
                <a:solidFill>
                  <a:schemeClr val="bg1"/>
                </a:solidFill>
              </a:rPr>
              <a:t> </a:t>
            </a:r>
            <a:r>
              <a:rPr lang="en-US" sz="1500" dirty="0" err="1">
                <a:solidFill>
                  <a:schemeClr val="bg1"/>
                </a:solidFill>
              </a:rPr>
              <a:t>bry</a:t>
            </a:r>
            <a:r>
              <a:rPr lang="en-US" sz="1500" dirty="0">
                <a:solidFill>
                  <a:schemeClr val="bg1"/>
                </a:solidFill>
              </a:rPr>
              <a:t> dig </a:t>
            </a:r>
            <a:r>
              <a:rPr lang="en-US" sz="1500" dirty="0" err="1">
                <a:solidFill>
                  <a:schemeClr val="bg1"/>
                </a:solidFill>
              </a:rPr>
              <a:t>mer</a:t>
            </a:r>
            <a:r>
              <a:rPr lang="en-US" sz="1500" dirty="0">
                <a:solidFill>
                  <a:schemeClr val="bg1"/>
                </a:solidFill>
              </a:rPr>
              <a:t> om </a:t>
            </a:r>
            <a:r>
              <a:rPr lang="en-US" sz="1500" dirty="0" err="1">
                <a:solidFill>
                  <a:schemeClr val="bg1"/>
                </a:solidFill>
              </a:rPr>
              <a:t>inspelningen</a:t>
            </a:r>
            <a:r>
              <a:rPr lang="en-US" sz="1500" dirty="0">
                <a:solidFill>
                  <a:schemeClr val="bg1"/>
                </a:solidFill>
              </a:rPr>
              <a:t>, den kommer att </a:t>
            </a:r>
            <a:r>
              <a:rPr lang="en-US" sz="1500" dirty="0" err="1">
                <a:solidFill>
                  <a:schemeClr val="bg1"/>
                </a:solidFill>
              </a:rPr>
              <a:t>gå</a:t>
            </a:r>
            <a:r>
              <a:rPr lang="en-US" sz="1500" dirty="0">
                <a:solidFill>
                  <a:schemeClr val="bg1"/>
                </a:solidFill>
              </a:rPr>
              <a:t> av sig </a:t>
            </a:r>
            <a:r>
              <a:rPr lang="en-US" sz="1500" dirty="0" err="1">
                <a:solidFill>
                  <a:schemeClr val="bg1"/>
                </a:solidFill>
              </a:rPr>
              <a:t>självt</a:t>
            </a:r>
            <a:r>
              <a:rPr lang="en-US" sz="1500" dirty="0">
                <a:solidFill>
                  <a:schemeClr val="bg1"/>
                </a:solidFill>
              </a:rPr>
              <a:t>. Du </a:t>
            </a:r>
            <a:r>
              <a:rPr lang="en-US" sz="1500" dirty="0" err="1">
                <a:solidFill>
                  <a:schemeClr val="bg1"/>
                </a:solidFill>
              </a:rPr>
              <a:t>slår</a:t>
            </a:r>
            <a:r>
              <a:rPr lang="en-US" sz="1500" dirty="0">
                <a:solidFill>
                  <a:schemeClr val="bg1"/>
                </a:solidFill>
              </a:rPr>
              <a:t> av </a:t>
            </a:r>
            <a:r>
              <a:rPr lang="en-US" sz="1500" dirty="0" err="1">
                <a:solidFill>
                  <a:schemeClr val="bg1"/>
                </a:solidFill>
              </a:rPr>
              <a:t>inspelningen</a:t>
            </a:r>
            <a:r>
              <a:rPr lang="en-US" sz="1500" dirty="0">
                <a:solidFill>
                  <a:schemeClr val="bg1"/>
                </a:solidFill>
              </a:rPr>
              <a:t> </a:t>
            </a:r>
            <a:r>
              <a:rPr lang="en-US" sz="1500" dirty="0" err="1">
                <a:solidFill>
                  <a:schemeClr val="bg1"/>
                </a:solidFill>
              </a:rPr>
              <a:t>när</a:t>
            </a:r>
            <a:r>
              <a:rPr lang="en-US" sz="1500" dirty="0">
                <a:solidFill>
                  <a:schemeClr val="bg1"/>
                </a:solidFill>
              </a:rPr>
              <a:t> </a:t>
            </a:r>
            <a:r>
              <a:rPr lang="en-US" sz="1500" dirty="0" err="1">
                <a:solidFill>
                  <a:schemeClr val="bg1"/>
                </a:solidFill>
              </a:rPr>
              <a:t>matchen</a:t>
            </a:r>
            <a:r>
              <a:rPr lang="en-US" sz="1500" dirty="0">
                <a:solidFill>
                  <a:schemeClr val="bg1"/>
                </a:solidFill>
              </a:rPr>
              <a:t>/</a:t>
            </a:r>
            <a:r>
              <a:rPr lang="en-US" sz="1500" dirty="0" err="1">
                <a:solidFill>
                  <a:schemeClr val="bg1"/>
                </a:solidFill>
              </a:rPr>
              <a:t>träningen</a:t>
            </a:r>
            <a:r>
              <a:rPr lang="en-US" sz="1500" dirty="0">
                <a:solidFill>
                  <a:schemeClr val="bg1"/>
                </a:solidFill>
              </a:rPr>
              <a:t> är </a:t>
            </a:r>
            <a:r>
              <a:rPr lang="en-US" sz="1500" dirty="0" err="1">
                <a:solidFill>
                  <a:schemeClr val="bg1"/>
                </a:solidFill>
              </a:rPr>
              <a:t>över</a:t>
            </a:r>
            <a:r>
              <a:rPr lang="en-US" sz="1500" dirty="0">
                <a:solidFill>
                  <a:schemeClr val="bg1"/>
                </a:solidFill>
              </a:rPr>
              <a:t>.</a:t>
            </a:r>
          </a:p>
          <a:p>
            <a:r>
              <a:rPr lang="en-US" sz="1500" dirty="0">
                <a:solidFill>
                  <a:schemeClr val="bg1"/>
                </a:solidFill>
              </a:rPr>
              <a:t>OBS! Du </a:t>
            </a:r>
            <a:r>
              <a:rPr lang="en-US" sz="1500" dirty="0" err="1">
                <a:solidFill>
                  <a:schemeClr val="bg1"/>
                </a:solidFill>
              </a:rPr>
              <a:t>behöver</a:t>
            </a:r>
            <a:r>
              <a:rPr lang="en-US" sz="1500" dirty="0">
                <a:solidFill>
                  <a:schemeClr val="bg1"/>
                </a:solidFill>
              </a:rPr>
              <a:t> </a:t>
            </a:r>
            <a:r>
              <a:rPr lang="en-US" sz="1500" dirty="0" err="1">
                <a:solidFill>
                  <a:schemeClr val="bg1"/>
                </a:solidFill>
              </a:rPr>
              <a:t>inte</a:t>
            </a:r>
            <a:r>
              <a:rPr lang="en-US" sz="1500" dirty="0">
                <a:solidFill>
                  <a:schemeClr val="bg1"/>
                </a:solidFill>
              </a:rPr>
              <a:t> </a:t>
            </a:r>
            <a:r>
              <a:rPr lang="en-US" sz="1500" dirty="0" err="1">
                <a:solidFill>
                  <a:schemeClr val="bg1"/>
                </a:solidFill>
              </a:rPr>
              <a:t>stänga</a:t>
            </a:r>
            <a:r>
              <a:rPr lang="en-US" sz="1500" dirty="0">
                <a:solidFill>
                  <a:schemeClr val="bg1"/>
                </a:solidFill>
              </a:rPr>
              <a:t> av </a:t>
            </a:r>
            <a:r>
              <a:rPr lang="en-US" sz="1500" dirty="0" err="1">
                <a:solidFill>
                  <a:schemeClr val="bg1"/>
                </a:solidFill>
              </a:rPr>
              <a:t>inspelningen</a:t>
            </a:r>
            <a:r>
              <a:rPr lang="en-US" sz="1500" dirty="0">
                <a:solidFill>
                  <a:schemeClr val="bg1"/>
                </a:solidFill>
              </a:rPr>
              <a:t> under period/ </a:t>
            </a:r>
            <a:r>
              <a:rPr lang="en-US" sz="1500" dirty="0" err="1">
                <a:solidFill>
                  <a:schemeClr val="bg1"/>
                </a:solidFill>
              </a:rPr>
              <a:t>halvleksvila</a:t>
            </a:r>
            <a:r>
              <a:rPr lang="en-US" sz="1500" dirty="0">
                <a:solidFill>
                  <a:schemeClr val="bg1"/>
                </a:solidFill>
              </a:rPr>
              <a:t>, </a:t>
            </a:r>
            <a:r>
              <a:rPr lang="en-US" sz="1500" dirty="0" err="1">
                <a:solidFill>
                  <a:schemeClr val="bg1"/>
                </a:solidFill>
              </a:rPr>
              <a:t>utan</a:t>
            </a:r>
            <a:r>
              <a:rPr lang="en-US" sz="1500" dirty="0">
                <a:solidFill>
                  <a:schemeClr val="bg1"/>
                </a:solidFill>
              </a:rPr>
              <a:t> </a:t>
            </a:r>
            <a:r>
              <a:rPr lang="en-US" sz="1500" dirty="0" err="1">
                <a:solidFill>
                  <a:schemeClr val="bg1"/>
                </a:solidFill>
              </a:rPr>
              <a:t>låt</a:t>
            </a:r>
            <a:r>
              <a:rPr lang="en-US" sz="1500" dirty="0">
                <a:solidFill>
                  <a:schemeClr val="bg1"/>
                </a:solidFill>
              </a:rPr>
              <a:t> </a:t>
            </a:r>
            <a:r>
              <a:rPr lang="en-US" sz="1500" dirty="0" err="1">
                <a:solidFill>
                  <a:schemeClr val="bg1"/>
                </a:solidFill>
              </a:rPr>
              <a:t>hela</a:t>
            </a:r>
            <a:r>
              <a:rPr lang="en-US" sz="1500" dirty="0">
                <a:solidFill>
                  <a:schemeClr val="bg1"/>
                </a:solidFill>
              </a:rPr>
              <a:t> </a:t>
            </a:r>
            <a:r>
              <a:rPr lang="en-US" sz="1500" dirty="0" err="1">
                <a:solidFill>
                  <a:schemeClr val="bg1"/>
                </a:solidFill>
              </a:rPr>
              <a:t>matchen</a:t>
            </a:r>
            <a:r>
              <a:rPr lang="en-US" sz="1500" dirty="0">
                <a:solidFill>
                  <a:schemeClr val="bg1"/>
                </a:solidFill>
              </a:rPr>
              <a:t> </a:t>
            </a:r>
            <a:r>
              <a:rPr lang="en-US" sz="1500" dirty="0" err="1">
                <a:solidFill>
                  <a:schemeClr val="bg1"/>
                </a:solidFill>
              </a:rPr>
              <a:t>rulla</a:t>
            </a:r>
            <a:r>
              <a:rPr lang="en-US" sz="1500" dirty="0">
                <a:solidFill>
                  <a:schemeClr val="bg1"/>
                </a:solidFill>
              </a:rPr>
              <a:t> under en och </a:t>
            </a:r>
            <a:r>
              <a:rPr lang="en-US" sz="1500" dirty="0" err="1">
                <a:solidFill>
                  <a:schemeClr val="bg1"/>
                </a:solidFill>
              </a:rPr>
              <a:t>samma</a:t>
            </a:r>
            <a:r>
              <a:rPr lang="en-US" sz="1500" dirty="0">
                <a:solidFill>
                  <a:schemeClr val="bg1"/>
                </a:solidFill>
              </a:rPr>
              <a:t> </a:t>
            </a:r>
            <a:r>
              <a:rPr lang="en-US" sz="1500" dirty="0" err="1">
                <a:solidFill>
                  <a:schemeClr val="bg1"/>
                </a:solidFill>
              </a:rPr>
              <a:t>inspelning</a:t>
            </a:r>
            <a:r>
              <a:rPr lang="en-US" sz="1500" dirty="0">
                <a:solidFill>
                  <a:schemeClr val="bg1"/>
                </a:solidFill>
              </a:rPr>
              <a:t>. </a:t>
            </a:r>
            <a:r>
              <a:rPr lang="en-US" sz="1500" dirty="0" err="1">
                <a:solidFill>
                  <a:schemeClr val="bg1"/>
                </a:solidFill>
              </a:rPr>
              <a:t>Annars</a:t>
            </a:r>
            <a:r>
              <a:rPr lang="en-US" sz="1500" dirty="0">
                <a:solidFill>
                  <a:schemeClr val="bg1"/>
                </a:solidFill>
              </a:rPr>
              <a:t> </a:t>
            </a:r>
            <a:r>
              <a:rPr lang="en-US" sz="1500" dirty="0" err="1">
                <a:solidFill>
                  <a:schemeClr val="bg1"/>
                </a:solidFill>
              </a:rPr>
              <a:t>får</a:t>
            </a:r>
            <a:r>
              <a:rPr lang="en-US" sz="1500" dirty="0">
                <a:solidFill>
                  <a:schemeClr val="bg1"/>
                </a:solidFill>
              </a:rPr>
              <a:t> du </a:t>
            </a:r>
            <a:r>
              <a:rPr lang="en-US" sz="1500" dirty="0" err="1">
                <a:solidFill>
                  <a:schemeClr val="bg1"/>
                </a:solidFill>
              </a:rPr>
              <a:t>ett</a:t>
            </a:r>
            <a:r>
              <a:rPr lang="en-US" sz="1500" dirty="0">
                <a:solidFill>
                  <a:schemeClr val="bg1"/>
                </a:solidFill>
              </a:rPr>
              <a:t> </a:t>
            </a:r>
            <a:r>
              <a:rPr lang="en-US" sz="1500" dirty="0" err="1">
                <a:solidFill>
                  <a:schemeClr val="bg1"/>
                </a:solidFill>
              </a:rPr>
              <a:t>resultat</a:t>
            </a:r>
            <a:r>
              <a:rPr lang="en-US" sz="1500" dirty="0">
                <a:solidFill>
                  <a:schemeClr val="bg1"/>
                </a:solidFill>
              </a:rPr>
              <a:t> </a:t>
            </a:r>
            <a:r>
              <a:rPr lang="en-US" sz="1500" dirty="0" err="1">
                <a:solidFill>
                  <a:schemeClr val="bg1"/>
                </a:solidFill>
              </a:rPr>
              <a:t>som</a:t>
            </a:r>
            <a:r>
              <a:rPr lang="en-US" sz="1500" dirty="0">
                <a:solidFill>
                  <a:schemeClr val="bg1"/>
                </a:solidFill>
              </a:rPr>
              <a:t> ser </a:t>
            </a:r>
            <a:r>
              <a:rPr lang="en-US" sz="1500" dirty="0" err="1">
                <a:solidFill>
                  <a:schemeClr val="bg1"/>
                </a:solidFill>
              </a:rPr>
              <a:t>ut</a:t>
            </a:r>
            <a:r>
              <a:rPr lang="en-US" sz="1500" dirty="0">
                <a:solidFill>
                  <a:schemeClr val="bg1"/>
                </a:solidFill>
              </a:rPr>
              <a:t> </a:t>
            </a:r>
            <a:r>
              <a:rPr lang="en-US" sz="1500" dirty="0" err="1">
                <a:solidFill>
                  <a:schemeClr val="bg1"/>
                </a:solidFill>
              </a:rPr>
              <a:t>som</a:t>
            </a:r>
            <a:r>
              <a:rPr lang="en-US" sz="1500" dirty="0">
                <a:solidFill>
                  <a:schemeClr val="bg1"/>
                </a:solidFill>
              </a:rPr>
              <a:t> </a:t>
            </a:r>
            <a:r>
              <a:rPr lang="en-US" sz="1500" dirty="0" err="1">
                <a:solidFill>
                  <a:schemeClr val="bg1"/>
                </a:solidFill>
              </a:rPr>
              <a:t>flera</a:t>
            </a:r>
            <a:r>
              <a:rPr lang="en-US" sz="1500" dirty="0">
                <a:solidFill>
                  <a:schemeClr val="bg1"/>
                </a:solidFill>
              </a:rPr>
              <a:t> matcher.</a:t>
            </a:r>
          </a:p>
        </p:txBody>
      </p:sp>
    </p:spTree>
    <p:extLst>
      <p:ext uri="{BB962C8B-B14F-4D97-AF65-F5344CB8AC3E}">
        <p14:creationId xmlns:p14="http://schemas.microsoft.com/office/powerpoint/2010/main" val="1836100040"/>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526</TotalTime>
  <Words>1017</Words>
  <Application>Microsoft Office PowerPoint</Application>
  <PresentationFormat>Widescreen</PresentationFormat>
  <Paragraphs>60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Office-tema</vt:lpstr>
      <vt:lpstr>Manual VEO kamera</vt:lpstr>
      <vt:lpstr>2021 investerade Sigtuna IF fotboll i en AI kamera som själv spelar in träningar/matcher utan att ledare behöver styra den.  Huvudsyftet med kameran är att bidra till ökad fotbollskvalitet över föreningen.   Bonuseffekter vore ökat fotbollsengagemang samt ökad glädje hos utövare som får ta del av inspelningen.  Se nu till att använda kameran i utbildningssyfte med era respektive lag. Underskatta inte hur mycket fotboll utövare kan lära sig genom att se repriser på sina egna matcher/träningar.</vt:lpstr>
      <vt:lpstr>Manual</vt:lpstr>
      <vt:lpstr>1. Hur bokar jag VEO kameran?</vt:lpstr>
      <vt:lpstr>2. Vilka delar består kameran av?</vt:lpstr>
      <vt:lpstr>3. Vad ansvarar jag för när jag lånar utrustningen?</vt:lpstr>
      <vt:lpstr>4. Vad krävs från mig innan jag kan börja spela in med kameran?</vt:lpstr>
      <vt:lpstr>5. Hämtningsrutin</vt:lpstr>
      <vt:lpstr>6. Hur sätter jag upp den och börjar spela in?</vt:lpstr>
      <vt:lpstr>7. Inspelning avklarad, vad händer nu?</vt:lpstr>
      <vt:lpstr>8. Återlämningsrutin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Lagledarmöte #1 2021</dc:title>
  <dc:creator>Henrik Blom</dc:creator>
  <cp:lastModifiedBy>Henrik Blom</cp:lastModifiedBy>
  <cp:revision>38</cp:revision>
  <dcterms:created xsi:type="dcterms:W3CDTF">2021-03-13T17:20:56Z</dcterms:created>
  <dcterms:modified xsi:type="dcterms:W3CDTF">2021-09-06T07:06:34Z</dcterms:modified>
</cp:coreProperties>
</file>