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0" r:id="rId2"/>
    <p:sldId id="306" r:id="rId3"/>
    <p:sldId id="308" r:id="rId4"/>
    <p:sldId id="310" r:id="rId5"/>
    <p:sldId id="311" r:id="rId6"/>
    <p:sldId id="312" r:id="rId7"/>
    <p:sldId id="313" r:id="rId8"/>
    <p:sldId id="314" r:id="rId9"/>
    <p:sldId id="309" r:id="rId10"/>
    <p:sldId id="315" r:id="rId11"/>
    <p:sldId id="31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651483-15FD-4D7F-9328-425D25C52F69}" v="37" dt="2021-05-10T11:41:12.0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45" autoAdjust="0"/>
    <p:restoredTop sz="85741" autoAdjust="0"/>
  </p:normalViewPr>
  <p:slideViewPr>
    <p:cSldViewPr snapToGrid="0">
      <p:cViewPr varScale="1">
        <p:scale>
          <a:sx n="74" d="100"/>
          <a:sy n="74" d="100"/>
        </p:scale>
        <p:origin x="105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k Blom" userId="0f109d1c-0774-4568-aa5d-bb8ffaeb77b7" providerId="ADAL" clId="{F920EA01-F418-4DBB-9AFD-DA7F93C248E5}"/>
    <pc:docChg chg="undo custSel delSld modSld sldOrd">
      <pc:chgData name="Henrik Blom" userId="0f109d1c-0774-4568-aa5d-bb8ffaeb77b7" providerId="ADAL" clId="{F920EA01-F418-4DBB-9AFD-DA7F93C248E5}" dt="2021-03-24T09:59:24.187" v="556" actId="20577"/>
      <pc:docMkLst>
        <pc:docMk/>
      </pc:docMkLst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1083895623" sldId="257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2310000629" sldId="258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685060614" sldId="260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0" sldId="267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1310378206" sldId="268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3343719362" sldId="269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3197222961" sldId="270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3574823542" sldId="278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542170548" sldId="291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2041296996" sldId="299"/>
        </pc:sldMkLst>
      </pc:sldChg>
      <pc:sldChg chg="modSp mod">
        <pc:chgData name="Henrik Blom" userId="0f109d1c-0774-4568-aa5d-bb8ffaeb77b7" providerId="ADAL" clId="{F920EA01-F418-4DBB-9AFD-DA7F93C248E5}" dt="2021-03-17T22:07:13.955" v="13" actId="20577"/>
        <pc:sldMkLst>
          <pc:docMk/>
          <pc:sldMk cId="3978332434" sldId="300"/>
        </pc:sldMkLst>
        <pc:spChg chg="mod">
          <ac:chgData name="Henrik Blom" userId="0f109d1c-0774-4568-aa5d-bb8ffaeb77b7" providerId="ADAL" clId="{F920EA01-F418-4DBB-9AFD-DA7F93C248E5}" dt="2021-03-17T22:07:06.987" v="1" actId="20577"/>
          <ac:spMkLst>
            <pc:docMk/>
            <pc:sldMk cId="3978332434" sldId="300"/>
            <ac:spMk id="2" creationId="{91A60025-46F3-4C32-AEDB-D645757E4F09}"/>
          </ac:spMkLst>
        </pc:spChg>
        <pc:spChg chg="mod">
          <ac:chgData name="Henrik Blom" userId="0f109d1c-0774-4568-aa5d-bb8ffaeb77b7" providerId="ADAL" clId="{F920EA01-F418-4DBB-9AFD-DA7F93C248E5}" dt="2021-03-17T22:07:13.955" v="13" actId="20577"/>
          <ac:spMkLst>
            <pc:docMk/>
            <pc:sldMk cId="3978332434" sldId="300"/>
            <ac:spMk id="3" creationId="{34C80026-E741-49AC-96B4-F11B9528E6F4}"/>
          </ac:spMkLst>
        </pc:spChg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2325356046" sldId="302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3799090425" sldId="303"/>
        </pc:sldMkLst>
      </pc:sldChg>
      <pc:sldChg chg="modSp mod ord">
        <pc:chgData name="Henrik Blom" userId="0f109d1c-0774-4568-aa5d-bb8ffaeb77b7" providerId="ADAL" clId="{F920EA01-F418-4DBB-9AFD-DA7F93C248E5}" dt="2021-03-24T09:59:24.187" v="556" actId="20577"/>
        <pc:sldMkLst>
          <pc:docMk/>
          <pc:sldMk cId="2099070550" sldId="306"/>
        </pc:sldMkLst>
        <pc:spChg chg="mod">
          <ac:chgData name="Henrik Blom" userId="0f109d1c-0774-4568-aa5d-bb8ffaeb77b7" providerId="ADAL" clId="{F920EA01-F418-4DBB-9AFD-DA7F93C248E5}" dt="2021-03-17T22:09:02.124" v="66" actId="20577"/>
          <ac:spMkLst>
            <pc:docMk/>
            <pc:sldMk cId="2099070550" sldId="306"/>
            <ac:spMk id="2" creationId="{A12F1EC1-4048-4C8E-B985-0E1DBEBE05F8}"/>
          </ac:spMkLst>
        </pc:spChg>
        <pc:spChg chg="mod">
          <ac:chgData name="Henrik Blom" userId="0f109d1c-0774-4568-aa5d-bb8ffaeb77b7" providerId="ADAL" clId="{F920EA01-F418-4DBB-9AFD-DA7F93C248E5}" dt="2021-03-24T09:59:24.187" v="556" actId="20577"/>
          <ac:spMkLst>
            <pc:docMk/>
            <pc:sldMk cId="2099070550" sldId="306"/>
            <ac:spMk id="3" creationId="{3FF4EE89-B521-4D10-AFBB-5C97B719DE42}"/>
          </ac:spMkLst>
        </pc:spChg>
      </pc:sldChg>
      <pc:sldChg chg="modSp mod">
        <pc:chgData name="Henrik Blom" userId="0f109d1c-0774-4568-aa5d-bb8ffaeb77b7" providerId="ADAL" clId="{F920EA01-F418-4DBB-9AFD-DA7F93C248E5}" dt="2021-03-17T22:07:59.852" v="44" actId="20577"/>
        <pc:sldMkLst>
          <pc:docMk/>
          <pc:sldMk cId="1858851667" sldId="311"/>
        </pc:sldMkLst>
        <pc:spChg chg="mod">
          <ac:chgData name="Henrik Blom" userId="0f109d1c-0774-4568-aa5d-bb8ffaeb77b7" providerId="ADAL" clId="{F920EA01-F418-4DBB-9AFD-DA7F93C248E5}" dt="2021-03-17T22:07:59.852" v="44" actId="20577"/>
          <ac:spMkLst>
            <pc:docMk/>
            <pc:sldMk cId="1858851667" sldId="311"/>
            <ac:spMk id="2" creationId="{77E87AC7-87FB-4258-AEB6-8A4D6E9864C5}"/>
          </ac:spMkLst>
        </pc:spChg>
        <pc:spChg chg="mod">
          <ac:chgData name="Henrik Blom" userId="0f109d1c-0774-4568-aa5d-bb8ffaeb77b7" providerId="ADAL" clId="{F920EA01-F418-4DBB-9AFD-DA7F93C248E5}" dt="2021-03-17T22:07:49.629" v="34" actId="404"/>
          <ac:spMkLst>
            <pc:docMk/>
            <pc:sldMk cId="1858851667" sldId="311"/>
            <ac:spMk id="6" creationId="{61D7EFFE-6A22-4187-9604-BA2F1EC8EB46}"/>
          </ac:spMkLst>
        </pc:spChg>
        <pc:spChg chg="mod">
          <ac:chgData name="Henrik Blom" userId="0f109d1c-0774-4568-aa5d-bb8ffaeb77b7" providerId="ADAL" clId="{F920EA01-F418-4DBB-9AFD-DA7F93C248E5}" dt="2021-03-17T22:07:54.459" v="40" actId="1035"/>
          <ac:spMkLst>
            <pc:docMk/>
            <pc:sldMk cId="1858851667" sldId="311"/>
            <ac:spMk id="9" creationId="{B0FE9E35-5DE6-4E70-946A-D512894973BB}"/>
          </ac:spMkLst>
        </pc:spChg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2785361185" sldId="313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2136199395" sldId="315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1021680058" sldId="319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3727155025" sldId="320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3094424972" sldId="321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3413002876" sldId="322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1323381020" sldId="323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3836728038" sldId="324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1549873277" sldId="325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695586862" sldId="326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0" sldId="327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2747893259" sldId="328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1218302229" sldId="329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583699560" sldId="330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2528625916" sldId="331"/>
        </pc:sldMkLst>
      </pc:sldChg>
      <pc:sldChg chg="del">
        <pc:chgData name="Henrik Blom" userId="0f109d1c-0774-4568-aa5d-bb8ffaeb77b7" providerId="ADAL" clId="{F920EA01-F418-4DBB-9AFD-DA7F93C248E5}" dt="2021-03-17T22:08:41.178" v="45" actId="47"/>
        <pc:sldMkLst>
          <pc:docMk/>
          <pc:sldMk cId="1790141552" sldId="332"/>
        </pc:sldMkLst>
      </pc:sldChg>
    </pc:docChg>
  </pc:docChgLst>
  <pc:docChgLst>
    <pc:chgData name="Henrik Blom" userId="0f109d1c-0774-4568-aa5d-bb8ffaeb77b7" providerId="ADAL" clId="{376E9F6F-E102-434F-A2E4-698093E0690E}"/>
    <pc:docChg chg="undo custSel mod addSld delSld modSld sldOrd">
      <pc:chgData name="Henrik Blom" userId="0f109d1c-0774-4568-aa5d-bb8ffaeb77b7" providerId="ADAL" clId="{376E9F6F-E102-434F-A2E4-698093E0690E}" dt="2021-03-17T22:04:23.868" v="7863" actId="20577"/>
      <pc:docMkLst>
        <pc:docMk/>
      </pc:docMkLst>
      <pc:sldChg chg="add">
        <pc:chgData name="Henrik Blom" userId="0f109d1c-0774-4568-aa5d-bb8ffaeb77b7" providerId="ADAL" clId="{376E9F6F-E102-434F-A2E4-698093E0690E}" dt="2021-03-12T09:13:54.316" v="3554"/>
        <pc:sldMkLst>
          <pc:docMk/>
          <pc:sldMk cId="1083895623" sldId="257"/>
        </pc:sldMkLst>
      </pc:sldChg>
      <pc:sldChg chg="add">
        <pc:chgData name="Henrik Blom" userId="0f109d1c-0774-4568-aa5d-bb8ffaeb77b7" providerId="ADAL" clId="{376E9F6F-E102-434F-A2E4-698093E0690E}" dt="2021-03-12T09:13:54.316" v="3554"/>
        <pc:sldMkLst>
          <pc:docMk/>
          <pc:sldMk cId="2310000629" sldId="258"/>
        </pc:sldMkLst>
      </pc:sldChg>
      <pc:sldChg chg="addSp delSp modSp add mod ord">
        <pc:chgData name="Henrik Blom" userId="0f109d1c-0774-4568-aa5d-bb8ffaeb77b7" providerId="ADAL" clId="{376E9F6F-E102-434F-A2E4-698093E0690E}" dt="2021-03-14T16:50:50.214" v="3797"/>
        <pc:sldMkLst>
          <pc:docMk/>
          <pc:sldMk cId="685060614" sldId="260"/>
        </pc:sldMkLst>
        <pc:picChg chg="del">
          <ac:chgData name="Henrik Blom" userId="0f109d1c-0774-4568-aa5d-bb8ffaeb77b7" providerId="ADAL" clId="{376E9F6F-E102-434F-A2E4-698093E0690E}" dt="2021-03-13T21:15:17.437" v="3557" actId="478"/>
          <ac:picMkLst>
            <pc:docMk/>
            <pc:sldMk cId="685060614" sldId="260"/>
            <ac:picMk id="4" creationId="{00000000-0000-0000-0000-000000000000}"/>
          </ac:picMkLst>
        </pc:picChg>
        <pc:picChg chg="add mod">
          <ac:chgData name="Henrik Blom" userId="0f109d1c-0774-4568-aa5d-bb8ffaeb77b7" providerId="ADAL" clId="{376E9F6F-E102-434F-A2E4-698093E0690E}" dt="2021-03-13T21:15:22.950" v="3558"/>
          <ac:picMkLst>
            <pc:docMk/>
            <pc:sldMk cId="685060614" sldId="260"/>
            <ac:picMk id="5" creationId="{9B82B77D-B9A5-4FBE-9FA4-B432C2154DB8}"/>
          </ac:picMkLst>
        </pc:picChg>
      </pc:sldChg>
      <pc:sldChg chg="del">
        <pc:chgData name="Henrik Blom" userId="0f109d1c-0774-4568-aa5d-bb8ffaeb77b7" providerId="ADAL" clId="{376E9F6F-E102-434F-A2E4-698093E0690E}" dt="2021-03-14T16:54:47.530" v="3965" actId="47"/>
        <pc:sldMkLst>
          <pc:docMk/>
          <pc:sldMk cId="3210931988" sldId="261"/>
        </pc:sldMkLst>
      </pc:sldChg>
      <pc:sldChg chg="del">
        <pc:chgData name="Henrik Blom" userId="0f109d1c-0774-4568-aa5d-bb8ffaeb77b7" providerId="ADAL" clId="{376E9F6F-E102-434F-A2E4-698093E0690E}" dt="2021-03-14T16:54:52.300" v="3966" actId="47"/>
        <pc:sldMkLst>
          <pc:docMk/>
          <pc:sldMk cId="195773620" sldId="264"/>
        </pc:sldMkLst>
      </pc:sldChg>
      <pc:sldChg chg="del">
        <pc:chgData name="Henrik Blom" userId="0f109d1c-0774-4568-aa5d-bb8ffaeb77b7" providerId="ADAL" clId="{376E9F6F-E102-434F-A2E4-698093E0690E}" dt="2021-03-14T16:54:47.530" v="3965" actId="47"/>
        <pc:sldMkLst>
          <pc:docMk/>
          <pc:sldMk cId="543454433" sldId="265"/>
        </pc:sldMkLst>
      </pc:sldChg>
      <pc:sldChg chg="del">
        <pc:chgData name="Henrik Blom" userId="0f109d1c-0774-4568-aa5d-bb8ffaeb77b7" providerId="ADAL" clId="{376E9F6F-E102-434F-A2E4-698093E0690E}" dt="2021-03-14T16:54:47.530" v="3965" actId="47"/>
        <pc:sldMkLst>
          <pc:docMk/>
          <pc:sldMk cId="2293655214" sldId="266"/>
        </pc:sldMkLst>
      </pc:sldChg>
      <pc:sldChg chg="add">
        <pc:chgData name="Henrik Blom" userId="0f109d1c-0774-4568-aa5d-bb8ffaeb77b7" providerId="ADAL" clId="{376E9F6F-E102-434F-A2E4-698093E0690E}" dt="2021-03-14T16:52:49.023" v="3872"/>
        <pc:sldMkLst>
          <pc:docMk/>
          <pc:sldMk cId="0" sldId="267"/>
        </pc:sldMkLst>
      </pc:sldChg>
      <pc:sldChg chg="del">
        <pc:chgData name="Henrik Blom" userId="0f109d1c-0774-4568-aa5d-bb8ffaeb77b7" providerId="ADAL" clId="{376E9F6F-E102-434F-A2E4-698093E0690E}" dt="2021-03-08T17:25:25.510" v="2263" actId="47"/>
        <pc:sldMkLst>
          <pc:docMk/>
          <pc:sldMk cId="1346451934" sldId="267"/>
        </pc:sldMkLst>
      </pc:sldChg>
      <pc:sldChg chg="add">
        <pc:chgData name="Henrik Blom" userId="0f109d1c-0774-4568-aa5d-bb8ffaeb77b7" providerId="ADAL" clId="{376E9F6F-E102-434F-A2E4-698093E0690E}" dt="2021-03-14T16:52:49.023" v="3872"/>
        <pc:sldMkLst>
          <pc:docMk/>
          <pc:sldMk cId="1310378206" sldId="268"/>
        </pc:sldMkLst>
      </pc:sldChg>
      <pc:sldChg chg="del">
        <pc:chgData name="Henrik Blom" userId="0f109d1c-0774-4568-aa5d-bb8ffaeb77b7" providerId="ADAL" clId="{376E9F6F-E102-434F-A2E4-698093E0690E}" dt="2021-03-06T20:40:34.188" v="744" actId="2696"/>
        <pc:sldMkLst>
          <pc:docMk/>
          <pc:sldMk cId="695306806" sldId="269"/>
        </pc:sldMkLst>
      </pc:sldChg>
      <pc:sldChg chg="addSp delSp modSp add mod setBg delDesignElem">
        <pc:chgData name="Henrik Blom" userId="0f109d1c-0774-4568-aa5d-bb8ffaeb77b7" providerId="ADAL" clId="{376E9F6F-E102-434F-A2E4-698093E0690E}" dt="2021-03-06T20:41:09.042" v="750" actId="26606"/>
        <pc:sldMkLst>
          <pc:docMk/>
          <pc:sldMk cId="3343719362" sldId="269"/>
        </pc:sldMkLst>
        <pc:spChg chg="mod">
          <ac:chgData name="Henrik Blom" userId="0f109d1c-0774-4568-aa5d-bb8ffaeb77b7" providerId="ADAL" clId="{376E9F6F-E102-434F-A2E4-698093E0690E}" dt="2021-03-06T20:41:09.042" v="750" actId="26606"/>
          <ac:spMkLst>
            <pc:docMk/>
            <pc:sldMk cId="3343719362" sldId="269"/>
            <ac:spMk id="2" creationId="{77E87AC7-87FB-4258-AEB6-8A4D6E9864C5}"/>
          </ac:spMkLst>
        </pc:spChg>
        <pc:spChg chg="mod">
          <ac:chgData name="Henrik Blom" userId="0f109d1c-0774-4568-aa5d-bb8ffaeb77b7" providerId="ADAL" clId="{376E9F6F-E102-434F-A2E4-698093E0690E}" dt="2021-03-06T20:41:09.042" v="750" actId="26606"/>
          <ac:spMkLst>
            <pc:docMk/>
            <pc:sldMk cId="3343719362" sldId="269"/>
            <ac:spMk id="3" creationId="{394D9795-B9FF-46C8-BDB2-69B174404038}"/>
          </ac:spMkLst>
        </pc:spChg>
        <pc:spChg chg="add del">
          <ac:chgData name="Henrik Blom" userId="0f109d1c-0774-4568-aa5d-bb8ffaeb77b7" providerId="ADAL" clId="{376E9F6F-E102-434F-A2E4-698093E0690E}" dt="2021-03-06T20:41:09.017" v="749" actId="26606"/>
          <ac:spMkLst>
            <pc:docMk/>
            <pc:sldMk cId="3343719362" sldId="269"/>
            <ac:spMk id="5" creationId="{09588DA8-065E-4F6F-8EFD-43104AB2E0CF}"/>
          </ac:spMkLst>
        </pc:spChg>
        <pc:spChg chg="add del">
          <ac:chgData name="Henrik Blom" userId="0f109d1c-0774-4568-aa5d-bb8ffaeb77b7" providerId="ADAL" clId="{376E9F6F-E102-434F-A2E4-698093E0690E}" dt="2021-03-06T20:41:09.017" v="749" actId="26606"/>
          <ac:spMkLst>
            <pc:docMk/>
            <pc:sldMk cId="3343719362" sldId="269"/>
            <ac:spMk id="6" creationId="{C4285719-470E-454C-AF62-8323075F1F5B}"/>
          </ac:spMkLst>
        </pc:spChg>
        <pc:spChg chg="add del">
          <ac:chgData name="Henrik Blom" userId="0f109d1c-0774-4568-aa5d-bb8ffaeb77b7" providerId="ADAL" clId="{376E9F6F-E102-434F-A2E4-698093E0690E}" dt="2021-03-06T20:41:09.017" v="749" actId="26606"/>
          <ac:spMkLst>
            <pc:docMk/>
            <pc:sldMk cId="3343719362" sldId="269"/>
            <ac:spMk id="7" creationId="{CD9FE4EF-C4D8-49A0-B2FF-81D8DB7D8A24}"/>
          </ac:spMkLst>
        </pc:spChg>
        <pc:spChg chg="del">
          <ac:chgData name="Henrik Blom" userId="0f109d1c-0774-4568-aa5d-bb8ffaeb77b7" providerId="ADAL" clId="{376E9F6F-E102-434F-A2E4-698093E0690E}" dt="2021-03-06T20:40:43.056" v="746"/>
          <ac:spMkLst>
            <pc:docMk/>
            <pc:sldMk cId="3343719362" sldId="269"/>
            <ac:spMk id="8" creationId="{3B854194-185D-494D-905C-7C7CB2E30F6E}"/>
          </ac:spMkLst>
        </pc:spChg>
        <pc:spChg chg="del">
          <ac:chgData name="Henrik Blom" userId="0f109d1c-0774-4568-aa5d-bb8ffaeb77b7" providerId="ADAL" clId="{376E9F6F-E102-434F-A2E4-698093E0690E}" dt="2021-03-06T20:40:43.056" v="746"/>
          <ac:spMkLst>
            <pc:docMk/>
            <pc:sldMk cId="3343719362" sldId="269"/>
            <ac:spMk id="10" creationId="{B4F5FA0D-0104-4987-8241-EFF7C85B88DE}"/>
          </ac:spMkLst>
        </pc:spChg>
        <pc:spChg chg="add del">
          <ac:chgData name="Henrik Blom" userId="0f109d1c-0774-4568-aa5d-bb8ffaeb77b7" providerId="ADAL" clId="{376E9F6F-E102-434F-A2E4-698093E0690E}" dt="2021-03-06T20:41:09.017" v="749" actId="26606"/>
          <ac:spMkLst>
            <pc:docMk/>
            <pc:sldMk cId="3343719362" sldId="269"/>
            <ac:spMk id="14" creationId="{4300840D-0A0B-4512-BACA-B439D5B9C57C}"/>
          </ac:spMkLst>
        </pc:spChg>
        <pc:spChg chg="add del">
          <ac:chgData name="Henrik Blom" userId="0f109d1c-0774-4568-aa5d-bb8ffaeb77b7" providerId="ADAL" clId="{376E9F6F-E102-434F-A2E4-698093E0690E}" dt="2021-03-06T20:41:09.017" v="749" actId="26606"/>
          <ac:spMkLst>
            <pc:docMk/>
            <pc:sldMk cId="3343719362" sldId="269"/>
            <ac:spMk id="16" creationId="{D2B78728-A580-49A7-84F9-6EF6F583ADE0}"/>
          </ac:spMkLst>
        </pc:spChg>
        <pc:spChg chg="add del">
          <ac:chgData name="Henrik Blom" userId="0f109d1c-0774-4568-aa5d-bb8ffaeb77b7" providerId="ADAL" clId="{376E9F6F-E102-434F-A2E4-698093E0690E}" dt="2021-03-06T20:41:09.017" v="749" actId="26606"/>
          <ac:spMkLst>
            <pc:docMk/>
            <pc:sldMk cId="3343719362" sldId="269"/>
            <ac:spMk id="18" creationId="{38FAA1A1-D861-433F-88FA-1E9D6FD31D11}"/>
          </ac:spMkLst>
        </pc:spChg>
        <pc:spChg chg="add del">
          <ac:chgData name="Henrik Blom" userId="0f109d1c-0774-4568-aa5d-bb8ffaeb77b7" providerId="ADAL" clId="{376E9F6F-E102-434F-A2E4-698093E0690E}" dt="2021-03-06T20:41:09.017" v="749" actId="26606"/>
          <ac:spMkLst>
            <pc:docMk/>
            <pc:sldMk cId="3343719362" sldId="269"/>
            <ac:spMk id="20" creationId="{8D71EDA1-87BF-4D5D-AB79-F346FD19278A}"/>
          </ac:spMkLst>
        </pc:spChg>
        <pc:spChg chg="add">
          <ac:chgData name="Henrik Blom" userId="0f109d1c-0774-4568-aa5d-bb8ffaeb77b7" providerId="ADAL" clId="{376E9F6F-E102-434F-A2E4-698093E0690E}" dt="2021-03-06T20:41:09.042" v="750" actId="26606"/>
          <ac:spMkLst>
            <pc:docMk/>
            <pc:sldMk cId="3343719362" sldId="269"/>
            <ac:spMk id="22" creationId="{1B15ED52-F352-441B-82BF-E0EA34836D08}"/>
          </ac:spMkLst>
        </pc:spChg>
        <pc:spChg chg="add">
          <ac:chgData name="Henrik Blom" userId="0f109d1c-0774-4568-aa5d-bb8ffaeb77b7" providerId="ADAL" clId="{376E9F6F-E102-434F-A2E4-698093E0690E}" dt="2021-03-06T20:41:09.042" v="750" actId="26606"/>
          <ac:spMkLst>
            <pc:docMk/>
            <pc:sldMk cId="3343719362" sldId="269"/>
            <ac:spMk id="23" creationId="{3B2E3793-BFE6-45A2-9B7B-E18844431C99}"/>
          </ac:spMkLst>
        </pc:spChg>
        <pc:spChg chg="add">
          <ac:chgData name="Henrik Blom" userId="0f109d1c-0774-4568-aa5d-bb8ffaeb77b7" providerId="ADAL" clId="{376E9F6F-E102-434F-A2E4-698093E0690E}" dt="2021-03-06T20:41:09.042" v="750" actId="26606"/>
          <ac:spMkLst>
            <pc:docMk/>
            <pc:sldMk cId="3343719362" sldId="269"/>
            <ac:spMk id="24" creationId="{BC4C4868-CB8F-4AF9-9CDB-8108F2C19B67}"/>
          </ac:spMkLst>
        </pc:spChg>
        <pc:spChg chg="add">
          <ac:chgData name="Henrik Blom" userId="0f109d1c-0774-4568-aa5d-bb8ffaeb77b7" providerId="ADAL" clId="{376E9F6F-E102-434F-A2E4-698093E0690E}" dt="2021-03-06T20:41:09.042" v="750" actId="26606"/>
          <ac:spMkLst>
            <pc:docMk/>
            <pc:sldMk cId="3343719362" sldId="269"/>
            <ac:spMk id="25" creationId="{375E0459-6403-40CD-989D-56A4407CA12E}"/>
          </ac:spMkLst>
        </pc:spChg>
        <pc:spChg chg="add">
          <ac:chgData name="Henrik Blom" userId="0f109d1c-0774-4568-aa5d-bb8ffaeb77b7" providerId="ADAL" clId="{376E9F6F-E102-434F-A2E4-698093E0690E}" dt="2021-03-06T20:41:09.042" v="750" actId="26606"/>
          <ac:spMkLst>
            <pc:docMk/>
            <pc:sldMk cId="3343719362" sldId="269"/>
            <ac:spMk id="26" creationId="{53E5B1A8-3AC9-4BD1-9BBC-78CA94F2D1BA}"/>
          </ac:spMkLst>
        </pc:spChg>
        <pc:picChg chg="del">
          <ac:chgData name="Henrik Blom" userId="0f109d1c-0774-4568-aa5d-bb8ffaeb77b7" providerId="ADAL" clId="{376E9F6F-E102-434F-A2E4-698093E0690E}" dt="2021-03-06T20:40:43.056" v="746"/>
          <ac:picMkLst>
            <pc:docMk/>
            <pc:sldMk cId="3343719362" sldId="269"/>
            <ac:picMk id="12" creationId="{2897127E-6CEF-446C-BE87-93B7C46E49D1}"/>
          </ac:picMkLst>
        </pc:picChg>
      </pc:sldChg>
      <pc:sldChg chg="add">
        <pc:chgData name="Henrik Blom" userId="0f109d1c-0774-4568-aa5d-bb8ffaeb77b7" providerId="ADAL" clId="{376E9F6F-E102-434F-A2E4-698093E0690E}" dt="2021-03-14T16:52:49.023" v="3872"/>
        <pc:sldMkLst>
          <pc:docMk/>
          <pc:sldMk cId="3197222961" sldId="270"/>
        </pc:sldMkLst>
      </pc:sldChg>
      <pc:sldChg chg="del">
        <pc:chgData name="Henrik Blom" userId="0f109d1c-0774-4568-aa5d-bb8ffaeb77b7" providerId="ADAL" clId="{376E9F6F-E102-434F-A2E4-698093E0690E}" dt="2021-03-14T16:55:34.603" v="4009" actId="47"/>
        <pc:sldMkLst>
          <pc:docMk/>
          <pc:sldMk cId="1395009375" sldId="271"/>
        </pc:sldMkLst>
      </pc:sldChg>
      <pc:sldChg chg="del">
        <pc:chgData name="Henrik Blom" userId="0f109d1c-0774-4568-aa5d-bb8ffaeb77b7" providerId="ADAL" clId="{376E9F6F-E102-434F-A2E4-698093E0690E}" dt="2021-03-14T16:55:34.603" v="4009" actId="47"/>
        <pc:sldMkLst>
          <pc:docMk/>
          <pc:sldMk cId="3971191566" sldId="273"/>
        </pc:sldMkLst>
      </pc:sldChg>
      <pc:sldChg chg="del">
        <pc:chgData name="Henrik Blom" userId="0f109d1c-0774-4568-aa5d-bb8ffaeb77b7" providerId="ADAL" clId="{376E9F6F-E102-434F-A2E4-698093E0690E}" dt="2021-03-14T16:55:34.603" v="4009" actId="47"/>
        <pc:sldMkLst>
          <pc:docMk/>
          <pc:sldMk cId="825997354" sldId="274"/>
        </pc:sldMkLst>
      </pc:sldChg>
      <pc:sldChg chg="del">
        <pc:chgData name="Henrik Blom" userId="0f109d1c-0774-4568-aa5d-bb8ffaeb77b7" providerId="ADAL" clId="{376E9F6F-E102-434F-A2E4-698093E0690E}" dt="2021-03-14T16:55:34.603" v="4009" actId="47"/>
        <pc:sldMkLst>
          <pc:docMk/>
          <pc:sldMk cId="690045228" sldId="275"/>
        </pc:sldMkLst>
      </pc:sldChg>
      <pc:sldChg chg="del">
        <pc:chgData name="Henrik Blom" userId="0f109d1c-0774-4568-aa5d-bb8ffaeb77b7" providerId="ADAL" clId="{376E9F6F-E102-434F-A2E4-698093E0690E}" dt="2021-03-06T20:33:18.759" v="284" actId="2696"/>
        <pc:sldMkLst>
          <pc:docMk/>
          <pc:sldMk cId="3273184591" sldId="278"/>
        </pc:sldMkLst>
      </pc:sldChg>
      <pc:sldChg chg="addSp delSp modSp add mod">
        <pc:chgData name="Henrik Blom" userId="0f109d1c-0774-4568-aa5d-bb8ffaeb77b7" providerId="ADAL" clId="{376E9F6F-E102-434F-A2E4-698093E0690E}" dt="2021-03-14T16:56:22.719" v="4016" actId="478"/>
        <pc:sldMkLst>
          <pc:docMk/>
          <pc:sldMk cId="3574823542" sldId="278"/>
        </pc:sldMkLst>
        <pc:spChg chg="add del">
          <ac:chgData name="Henrik Blom" userId="0f109d1c-0774-4568-aa5d-bb8ffaeb77b7" providerId="ADAL" clId="{376E9F6F-E102-434F-A2E4-698093E0690E}" dt="2021-03-14T16:56:22.719" v="4016" actId="478"/>
          <ac:spMkLst>
            <pc:docMk/>
            <pc:sldMk cId="3574823542" sldId="278"/>
            <ac:spMk id="38" creationId="{24014DFF-74D3-4A87-9AFA-76D66C951AAA}"/>
          </ac:spMkLst>
        </pc:spChg>
        <pc:spChg chg="mod">
          <ac:chgData name="Henrik Blom" userId="0f109d1c-0774-4568-aa5d-bb8ffaeb77b7" providerId="ADAL" clId="{376E9F6F-E102-434F-A2E4-698093E0690E}" dt="2021-03-14T16:56:22.047" v="4015" actId="1038"/>
          <ac:spMkLst>
            <pc:docMk/>
            <pc:sldMk cId="3574823542" sldId="278"/>
            <ac:spMk id="59" creationId="{89966059-EC99-4F5A-BD56-6644507BA351}"/>
          </ac:spMkLst>
        </pc:spChg>
      </pc:sldChg>
      <pc:sldChg chg="del">
        <pc:chgData name="Henrik Blom" userId="0f109d1c-0774-4568-aa5d-bb8ffaeb77b7" providerId="ADAL" clId="{376E9F6F-E102-434F-A2E4-698093E0690E}" dt="2021-03-14T16:55:34.603" v="4009" actId="47"/>
        <pc:sldMkLst>
          <pc:docMk/>
          <pc:sldMk cId="3723098303" sldId="279"/>
        </pc:sldMkLst>
      </pc:sldChg>
      <pc:sldChg chg="del">
        <pc:chgData name="Henrik Blom" userId="0f109d1c-0774-4568-aa5d-bb8ffaeb77b7" providerId="ADAL" clId="{376E9F6F-E102-434F-A2E4-698093E0690E}" dt="2021-03-14T16:55:40.672" v="4010" actId="47"/>
        <pc:sldMkLst>
          <pc:docMk/>
          <pc:sldMk cId="3161136411" sldId="280"/>
        </pc:sldMkLst>
      </pc:sldChg>
      <pc:sldChg chg="del">
        <pc:chgData name="Henrik Blom" userId="0f109d1c-0774-4568-aa5d-bb8ffaeb77b7" providerId="ADAL" clId="{376E9F6F-E102-434F-A2E4-698093E0690E}" dt="2021-03-14T16:55:40.672" v="4010" actId="47"/>
        <pc:sldMkLst>
          <pc:docMk/>
          <pc:sldMk cId="3744006732" sldId="283"/>
        </pc:sldMkLst>
      </pc:sldChg>
      <pc:sldChg chg="del">
        <pc:chgData name="Henrik Blom" userId="0f109d1c-0774-4568-aa5d-bb8ffaeb77b7" providerId="ADAL" clId="{376E9F6F-E102-434F-A2E4-698093E0690E}" dt="2021-03-14T16:55:40.672" v="4010" actId="47"/>
        <pc:sldMkLst>
          <pc:docMk/>
          <pc:sldMk cId="2869650016" sldId="284"/>
        </pc:sldMkLst>
      </pc:sldChg>
      <pc:sldChg chg="modSp del mod">
        <pc:chgData name="Henrik Blom" userId="0f109d1c-0774-4568-aa5d-bb8ffaeb77b7" providerId="ADAL" clId="{376E9F6F-E102-434F-A2E4-698093E0690E}" dt="2021-03-14T16:54:47.530" v="3965" actId="47"/>
        <pc:sldMkLst>
          <pc:docMk/>
          <pc:sldMk cId="3646365560" sldId="286"/>
        </pc:sldMkLst>
        <pc:graphicFrameChg chg="mod modGraphic">
          <ac:chgData name="Henrik Blom" userId="0f109d1c-0774-4568-aa5d-bb8ffaeb77b7" providerId="ADAL" clId="{376E9F6F-E102-434F-A2E4-698093E0690E}" dt="2021-03-07T11:24:27.290" v="1577" actId="20577"/>
          <ac:graphicFrameMkLst>
            <pc:docMk/>
            <pc:sldMk cId="3646365560" sldId="286"/>
            <ac:graphicFrameMk id="3" creationId="{F0519AAD-5166-4F03-9250-252318725508}"/>
          </ac:graphicFrameMkLst>
        </pc:graphicFrameChg>
      </pc:sldChg>
      <pc:sldChg chg="del">
        <pc:chgData name="Henrik Blom" userId="0f109d1c-0774-4568-aa5d-bb8ffaeb77b7" providerId="ADAL" clId="{376E9F6F-E102-434F-A2E4-698093E0690E}" dt="2021-03-14T16:54:47.530" v="3965" actId="47"/>
        <pc:sldMkLst>
          <pc:docMk/>
          <pc:sldMk cId="110608573" sldId="287"/>
        </pc:sldMkLst>
      </pc:sldChg>
      <pc:sldChg chg="del">
        <pc:chgData name="Henrik Blom" userId="0f109d1c-0774-4568-aa5d-bb8ffaeb77b7" providerId="ADAL" clId="{376E9F6F-E102-434F-A2E4-698093E0690E}" dt="2021-03-14T16:54:47.530" v="3965" actId="47"/>
        <pc:sldMkLst>
          <pc:docMk/>
          <pc:sldMk cId="3060696485" sldId="289"/>
        </pc:sldMkLst>
      </pc:sldChg>
      <pc:sldChg chg="del">
        <pc:chgData name="Henrik Blom" userId="0f109d1c-0774-4568-aa5d-bb8ffaeb77b7" providerId="ADAL" clId="{376E9F6F-E102-434F-A2E4-698093E0690E}" dt="2021-03-14T16:54:47.530" v="3965" actId="47"/>
        <pc:sldMkLst>
          <pc:docMk/>
          <pc:sldMk cId="31240672" sldId="290"/>
        </pc:sldMkLst>
      </pc:sldChg>
      <pc:sldChg chg="addSp modSp mod ord">
        <pc:chgData name="Henrik Blom" userId="0f109d1c-0774-4568-aa5d-bb8ffaeb77b7" providerId="ADAL" clId="{376E9F6F-E102-434F-A2E4-698093E0690E}" dt="2021-03-14T17:03:05.893" v="4027" actId="6549"/>
        <pc:sldMkLst>
          <pc:docMk/>
          <pc:sldMk cId="542170548" sldId="291"/>
        </pc:sldMkLst>
        <pc:spChg chg="mod">
          <ac:chgData name="Henrik Blom" userId="0f109d1c-0774-4568-aa5d-bb8ffaeb77b7" providerId="ADAL" clId="{376E9F6F-E102-434F-A2E4-698093E0690E}" dt="2021-03-06T20:35:24.895" v="449" actId="20577"/>
          <ac:spMkLst>
            <pc:docMk/>
            <pc:sldMk cId="542170548" sldId="291"/>
            <ac:spMk id="2" creationId="{77E87AC7-87FB-4258-AEB6-8A4D6E9864C5}"/>
          </ac:spMkLst>
        </pc:spChg>
        <pc:spChg chg="add mod">
          <ac:chgData name="Henrik Blom" userId="0f109d1c-0774-4568-aa5d-bb8ffaeb77b7" providerId="ADAL" clId="{376E9F6F-E102-434F-A2E4-698093E0690E}" dt="2021-03-12T09:00:56.464" v="2890" actId="1035"/>
          <ac:spMkLst>
            <pc:docMk/>
            <pc:sldMk cId="542170548" sldId="291"/>
            <ac:spMk id="6" creationId="{80CF1A9B-F137-4761-A9C0-7367124CA5A1}"/>
          </ac:spMkLst>
        </pc:spChg>
        <pc:spChg chg="add mod">
          <ac:chgData name="Henrik Blom" userId="0f109d1c-0774-4568-aa5d-bb8ffaeb77b7" providerId="ADAL" clId="{376E9F6F-E102-434F-A2E4-698093E0690E}" dt="2021-03-14T17:03:05.893" v="4027" actId="6549"/>
          <ac:spMkLst>
            <pc:docMk/>
            <pc:sldMk cId="542170548" sldId="291"/>
            <ac:spMk id="7" creationId="{49C30C9C-DDEF-4B9F-8FD1-52034BD05FD1}"/>
          </ac:spMkLst>
        </pc:spChg>
      </pc:sldChg>
      <pc:sldChg chg="del">
        <pc:chgData name="Henrik Blom" userId="0f109d1c-0774-4568-aa5d-bb8ffaeb77b7" providerId="ADAL" clId="{376E9F6F-E102-434F-A2E4-698093E0690E}" dt="2021-03-08T17:25:28.692" v="2264" actId="47"/>
        <pc:sldMkLst>
          <pc:docMk/>
          <pc:sldMk cId="2270428194" sldId="292"/>
        </pc:sldMkLst>
      </pc:sldChg>
      <pc:sldChg chg="modSp del mod">
        <pc:chgData name="Henrik Blom" userId="0f109d1c-0774-4568-aa5d-bb8ffaeb77b7" providerId="ADAL" clId="{376E9F6F-E102-434F-A2E4-698093E0690E}" dt="2021-03-08T17:25:32.225" v="2265" actId="47"/>
        <pc:sldMkLst>
          <pc:docMk/>
          <pc:sldMk cId="3300254689" sldId="293"/>
        </pc:sldMkLst>
        <pc:spChg chg="mod">
          <ac:chgData name="Henrik Blom" userId="0f109d1c-0774-4568-aa5d-bb8ffaeb77b7" providerId="ADAL" clId="{376E9F6F-E102-434F-A2E4-698093E0690E}" dt="2021-03-07T11:23:30.993" v="1564" actId="20577"/>
          <ac:spMkLst>
            <pc:docMk/>
            <pc:sldMk cId="3300254689" sldId="293"/>
            <ac:spMk id="2" creationId="{77E87AC7-87FB-4258-AEB6-8A4D6E9864C5}"/>
          </ac:spMkLst>
        </pc:spChg>
      </pc:sldChg>
      <pc:sldChg chg="del">
        <pc:chgData name="Henrik Blom" userId="0f109d1c-0774-4568-aa5d-bb8ffaeb77b7" providerId="ADAL" clId="{376E9F6F-E102-434F-A2E4-698093E0690E}" dt="2021-03-08T17:25:34.687" v="2266" actId="47"/>
        <pc:sldMkLst>
          <pc:docMk/>
          <pc:sldMk cId="344180429" sldId="294"/>
        </pc:sldMkLst>
      </pc:sldChg>
      <pc:sldChg chg="del">
        <pc:chgData name="Henrik Blom" userId="0f109d1c-0774-4568-aa5d-bb8ffaeb77b7" providerId="ADAL" clId="{376E9F6F-E102-434F-A2E4-698093E0690E}" dt="2021-03-06T20:35:04.194" v="426" actId="2696"/>
        <pc:sldMkLst>
          <pc:docMk/>
          <pc:sldMk cId="2136199395" sldId="295"/>
        </pc:sldMkLst>
      </pc:sldChg>
      <pc:sldChg chg="add">
        <pc:chgData name="Henrik Blom" userId="0f109d1c-0774-4568-aa5d-bb8ffaeb77b7" providerId="ADAL" clId="{376E9F6F-E102-434F-A2E4-698093E0690E}" dt="2021-03-06T20:35:08.487" v="427"/>
        <pc:sldMkLst>
          <pc:docMk/>
          <pc:sldMk cId="3932738755" sldId="295"/>
        </pc:sldMkLst>
      </pc:sldChg>
      <pc:sldChg chg="del">
        <pc:chgData name="Henrik Blom" userId="0f109d1c-0774-4568-aa5d-bb8ffaeb77b7" providerId="ADAL" clId="{376E9F6F-E102-434F-A2E4-698093E0690E}" dt="2021-03-06T20:35:04.194" v="426" actId="2696"/>
        <pc:sldMkLst>
          <pc:docMk/>
          <pc:sldMk cId="2114015181" sldId="296"/>
        </pc:sldMkLst>
      </pc:sldChg>
      <pc:sldChg chg="add">
        <pc:chgData name="Henrik Blom" userId="0f109d1c-0774-4568-aa5d-bb8ffaeb77b7" providerId="ADAL" clId="{376E9F6F-E102-434F-A2E4-698093E0690E}" dt="2021-03-06T20:35:08.487" v="427"/>
        <pc:sldMkLst>
          <pc:docMk/>
          <pc:sldMk cId="2233229027" sldId="296"/>
        </pc:sldMkLst>
      </pc:sldChg>
      <pc:sldChg chg="del">
        <pc:chgData name="Henrik Blom" userId="0f109d1c-0774-4568-aa5d-bb8ffaeb77b7" providerId="ADAL" clId="{376E9F6F-E102-434F-A2E4-698093E0690E}" dt="2021-03-06T20:35:04.194" v="426" actId="2696"/>
        <pc:sldMkLst>
          <pc:docMk/>
          <pc:sldMk cId="2462401316" sldId="297"/>
        </pc:sldMkLst>
      </pc:sldChg>
      <pc:sldChg chg="add">
        <pc:chgData name="Henrik Blom" userId="0f109d1c-0774-4568-aa5d-bb8ffaeb77b7" providerId="ADAL" clId="{376E9F6F-E102-434F-A2E4-698093E0690E}" dt="2021-03-06T20:35:08.487" v="427"/>
        <pc:sldMkLst>
          <pc:docMk/>
          <pc:sldMk cId="3017111187" sldId="297"/>
        </pc:sldMkLst>
      </pc:sldChg>
      <pc:sldChg chg="del">
        <pc:chgData name="Henrik Blom" userId="0f109d1c-0774-4568-aa5d-bb8ffaeb77b7" providerId="ADAL" clId="{376E9F6F-E102-434F-A2E4-698093E0690E}" dt="2021-03-14T16:54:47.530" v="3965" actId="47"/>
        <pc:sldMkLst>
          <pc:docMk/>
          <pc:sldMk cId="3684790623" sldId="298"/>
        </pc:sldMkLst>
      </pc:sldChg>
      <pc:sldChg chg="addSp delSp modSp add mod modNotesTx">
        <pc:chgData name="Henrik Blom" userId="0f109d1c-0774-4568-aa5d-bb8ffaeb77b7" providerId="ADAL" clId="{376E9F6F-E102-434F-A2E4-698093E0690E}" dt="2021-03-14T16:46:36.280" v="3696" actId="1035"/>
        <pc:sldMkLst>
          <pc:docMk/>
          <pc:sldMk cId="2041296996" sldId="299"/>
        </pc:sldMkLst>
        <pc:spChg chg="mod">
          <ac:chgData name="Henrik Blom" userId="0f109d1c-0774-4568-aa5d-bb8ffaeb77b7" providerId="ADAL" clId="{376E9F6F-E102-434F-A2E4-698093E0690E}" dt="2021-03-14T16:46:16.494" v="3670" actId="20577"/>
          <ac:spMkLst>
            <pc:docMk/>
            <pc:sldMk cId="2041296996" sldId="299"/>
            <ac:spMk id="2" creationId="{FF7C7765-0157-430E-9541-156AD6E6DBE7}"/>
          </ac:spMkLst>
        </pc:spChg>
        <pc:spChg chg="add mod">
          <ac:chgData name="Henrik Blom" userId="0f109d1c-0774-4568-aa5d-bb8ffaeb77b7" providerId="ADAL" clId="{376E9F6F-E102-434F-A2E4-698093E0690E}" dt="2021-03-14T16:46:36.280" v="3696" actId="1035"/>
          <ac:spMkLst>
            <pc:docMk/>
            <pc:sldMk cId="2041296996" sldId="299"/>
            <ac:spMk id="16" creationId="{76DA17B2-10DE-4E92-ACD7-DB3FF0636705}"/>
          </ac:spMkLst>
        </pc:spChg>
        <pc:spChg chg="add mod">
          <ac:chgData name="Henrik Blom" userId="0f109d1c-0774-4568-aa5d-bb8ffaeb77b7" providerId="ADAL" clId="{376E9F6F-E102-434F-A2E4-698093E0690E}" dt="2021-03-14T16:46:36.280" v="3696" actId="1035"/>
          <ac:spMkLst>
            <pc:docMk/>
            <pc:sldMk cId="2041296996" sldId="299"/>
            <ac:spMk id="17" creationId="{31D4FA9E-F2E0-4315-89B5-8D9C1B5D7F16}"/>
          </ac:spMkLst>
        </pc:spChg>
        <pc:spChg chg="add mod">
          <ac:chgData name="Henrik Blom" userId="0f109d1c-0774-4568-aa5d-bb8ffaeb77b7" providerId="ADAL" clId="{376E9F6F-E102-434F-A2E4-698093E0690E}" dt="2021-03-14T16:46:36.280" v="3696" actId="1035"/>
          <ac:spMkLst>
            <pc:docMk/>
            <pc:sldMk cId="2041296996" sldId="299"/>
            <ac:spMk id="18" creationId="{90134B42-CA9D-4E02-BFF3-DE7CBC67767D}"/>
          </ac:spMkLst>
        </pc:spChg>
        <pc:spChg chg="add mod">
          <ac:chgData name="Henrik Blom" userId="0f109d1c-0774-4568-aa5d-bb8ffaeb77b7" providerId="ADAL" clId="{376E9F6F-E102-434F-A2E4-698093E0690E}" dt="2021-03-14T16:46:36.280" v="3696" actId="1035"/>
          <ac:spMkLst>
            <pc:docMk/>
            <pc:sldMk cId="2041296996" sldId="299"/>
            <ac:spMk id="19" creationId="{77C87227-379B-4204-A680-2E50603AE420}"/>
          </ac:spMkLst>
        </pc:spChg>
        <pc:spChg chg="del">
          <ac:chgData name="Henrik Blom" userId="0f109d1c-0774-4568-aa5d-bb8ffaeb77b7" providerId="ADAL" clId="{376E9F6F-E102-434F-A2E4-698093E0690E}" dt="2021-03-14T16:45:36.629" v="3655" actId="478"/>
          <ac:spMkLst>
            <pc:docMk/>
            <pc:sldMk cId="2041296996" sldId="299"/>
            <ac:spMk id="26" creationId="{EC8322C1-DD98-4254-B8C6-48EAEEEFA5BD}"/>
          </ac:spMkLst>
        </pc:spChg>
        <pc:spChg chg="del">
          <ac:chgData name="Henrik Blom" userId="0f109d1c-0774-4568-aa5d-bb8ffaeb77b7" providerId="ADAL" clId="{376E9F6F-E102-434F-A2E4-698093E0690E}" dt="2021-03-14T16:45:36.629" v="3655" actId="478"/>
          <ac:spMkLst>
            <pc:docMk/>
            <pc:sldMk cId="2041296996" sldId="299"/>
            <ac:spMk id="27" creationId="{2CF79632-E122-4DBE-8B54-5F0D75D38F0E}"/>
          </ac:spMkLst>
        </pc:spChg>
        <pc:spChg chg="del">
          <ac:chgData name="Henrik Blom" userId="0f109d1c-0774-4568-aa5d-bb8ffaeb77b7" providerId="ADAL" clId="{376E9F6F-E102-434F-A2E4-698093E0690E}" dt="2021-03-14T16:45:36.629" v="3655" actId="478"/>
          <ac:spMkLst>
            <pc:docMk/>
            <pc:sldMk cId="2041296996" sldId="299"/>
            <ac:spMk id="28" creationId="{AEE141CB-2FCA-4307-9D99-7B2EEC0B5798}"/>
          </ac:spMkLst>
        </pc:spChg>
        <pc:spChg chg="del">
          <ac:chgData name="Henrik Blom" userId="0f109d1c-0774-4568-aa5d-bb8ffaeb77b7" providerId="ADAL" clId="{376E9F6F-E102-434F-A2E4-698093E0690E}" dt="2021-03-14T16:45:36.629" v="3655" actId="478"/>
          <ac:spMkLst>
            <pc:docMk/>
            <pc:sldMk cId="2041296996" sldId="299"/>
            <ac:spMk id="29" creationId="{7ECDB76B-7161-442B-8A3D-26FD53A3B13F}"/>
          </ac:spMkLst>
        </pc:spChg>
        <pc:spChg chg="del">
          <ac:chgData name="Henrik Blom" userId="0f109d1c-0774-4568-aa5d-bb8ffaeb77b7" providerId="ADAL" clId="{376E9F6F-E102-434F-A2E4-698093E0690E}" dt="2021-03-14T16:46:09.507" v="3657" actId="478"/>
          <ac:spMkLst>
            <pc:docMk/>
            <pc:sldMk cId="2041296996" sldId="299"/>
            <ac:spMk id="60" creationId="{3BDCD86F-94C9-47F4-AD37-96C7EBF46B82}"/>
          </ac:spMkLst>
        </pc:spChg>
        <pc:spChg chg="del">
          <ac:chgData name="Henrik Blom" userId="0f109d1c-0774-4568-aa5d-bb8ffaeb77b7" providerId="ADAL" clId="{376E9F6F-E102-434F-A2E4-698093E0690E}" dt="2021-03-14T16:46:08.485" v="3656" actId="478"/>
          <ac:spMkLst>
            <pc:docMk/>
            <pc:sldMk cId="2041296996" sldId="299"/>
            <ac:spMk id="61" creationId="{79109C57-90C1-447D-B283-103679CD8D42}"/>
          </ac:spMkLst>
        </pc:spChg>
        <pc:spChg chg="del">
          <ac:chgData name="Henrik Blom" userId="0f109d1c-0774-4568-aa5d-bb8ffaeb77b7" providerId="ADAL" clId="{376E9F6F-E102-434F-A2E4-698093E0690E}" dt="2021-03-14T16:46:10.265" v="3658" actId="478"/>
          <ac:spMkLst>
            <pc:docMk/>
            <pc:sldMk cId="2041296996" sldId="299"/>
            <ac:spMk id="62" creationId="{D5EE7C9A-AA86-4068-9DB7-EE3B054936D1}"/>
          </ac:spMkLst>
        </pc:spChg>
        <pc:spChg chg="del">
          <ac:chgData name="Henrik Blom" userId="0f109d1c-0774-4568-aa5d-bb8ffaeb77b7" providerId="ADAL" clId="{376E9F6F-E102-434F-A2E4-698093E0690E}" dt="2021-03-14T16:46:11.142" v="3659" actId="478"/>
          <ac:spMkLst>
            <pc:docMk/>
            <pc:sldMk cId="2041296996" sldId="299"/>
            <ac:spMk id="63" creationId="{361ADFB3-C7EF-43D6-AF21-BC872EAD12E2}"/>
          </ac:spMkLst>
        </pc:spChg>
        <pc:spChg chg="del">
          <ac:chgData name="Henrik Blom" userId="0f109d1c-0774-4568-aa5d-bb8ffaeb77b7" providerId="ADAL" clId="{376E9F6F-E102-434F-A2E4-698093E0690E}" dt="2021-03-14T16:46:12.034" v="3660" actId="478"/>
          <ac:spMkLst>
            <pc:docMk/>
            <pc:sldMk cId="2041296996" sldId="299"/>
            <ac:spMk id="64" creationId="{1765FF0E-B72F-43E6-BFB4-DDE87722AB1F}"/>
          </ac:spMkLst>
        </pc:spChg>
        <pc:spChg chg="del">
          <ac:chgData name="Henrik Blom" userId="0f109d1c-0774-4568-aa5d-bb8ffaeb77b7" providerId="ADAL" clId="{376E9F6F-E102-434F-A2E4-698093E0690E}" dt="2021-03-14T16:45:36.629" v="3655" actId="478"/>
          <ac:spMkLst>
            <pc:docMk/>
            <pc:sldMk cId="2041296996" sldId="299"/>
            <ac:spMk id="65" creationId="{D1680096-C229-4E0C-821B-511BF3F4E6D1}"/>
          </ac:spMkLst>
        </pc:spChg>
        <pc:spChg chg="del">
          <ac:chgData name="Henrik Blom" userId="0f109d1c-0774-4568-aa5d-bb8ffaeb77b7" providerId="ADAL" clId="{376E9F6F-E102-434F-A2E4-698093E0690E}" dt="2021-03-14T16:46:20.592" v="3671" actId="478"/>
          <ac:spMkLst>
            <pc:docMk/>
            <pc:sldMk cId="2041296996" sldId="299"/>
            <ac:spMk id="66" creationId="{B92AF42C-0862-472F-BA2E-19F92D1700DF}"/>
          </ac:spMkLst>
        </pc:spChg>
        <pc:graphicFrameChg chg="mod">
          <ac:chgData name="Henrik Blom" userId="0f109d1c-0774-4568-aa5d-bb8ffaeb77b7" providerId="ADAL" clId="{376E9F6F-E102-434F-A2E4-698093E0690E}" dt="2021-03-14T16:46:36.280" v="3696" actId="1035"/>
          <ac:graphicFrameMkLst>
            <pc:docMk/>
            <pc:sldMk cId="2041296996" sldId="299"/>
            <ac:graphicFrameMk id="3" creationId="{F0519AAD-5166-4F03-9250-252318725508}"/>
          </ac:graphicFrameMkLst>
        </pc:graphicFrameChg>
      </pc:sldChg>
      <pc:sldChg chg="del">
        <pc:chgData name="Henrik Blom" userId="0f109d1c-0774-4568-aa5d-bb8ffaeb77b7" providerId="ADAL" clId="{376E9F6F-E102-434F-A2E4-698093E0690E}" dt="2021-03-06T20:34:51.024" v="424" actId="2696"/>
        <pc:sldMkLst>
          <pc:docMk/>
          <pc:sldMk cId="2878890316" sldId="299"/>
        </pc:sldMkLst>
      </pc:sldChg>
      <pc:sldChg chg="addSp modSp new mod ord setBg">
        <pc:chgData name="Henrik Blom" userId="0f109d1c-0774-4568-aa5d-bb8ffaeb77b7" providerId="ADAL" clId="{376E9F6F-E102-434F-A2E4-698093E0690E}" dt="2021-03-14T17:04:40.930" v="4034" actId="20577"/>
        <pc:sldMkLst>
          <pc:docMk/>
          <pc:sldMk cId="3978332434" sldId="300"/>
        </pc:sldMkLst>
        <pc:spChg chg="add mod">
          <ac:chgData name="Henrik Blom" userId="0f109d1c-0774-4568-aa5d-bb8ffaeb77b7" providerId="ADAL" clId="{376E9F6F-E102-434F-A2E4-698093E0690E}" dt="2021-03-14T17:04:40.930" v="4034" actId="20577"/>
          <ac:spMkLst>
            <pc:docMk/>
            <pc:sldMk cId="3978332434" sldId="300"/>
            <ac:spMk id="2" creationId="{91A60025-46F3-4C32-AEDB-D645757E4F09}"/>
          </ac:spMkLst>
        </pc:spChg>
        <pc:spChg chg="add mod">
          <ac:chgData name="Henrik Blom" userId="0f109d1c-0774-4568-aa5d-bb8ffaeb77b7" providerId="ADAL" clId="{376E9F6F-E102-434F-A2E4-698093E0690E}" dt="2021-03-06T20:28:05.558" v="79" actId="20577"/>
          <ac:spMkLst>
            <pc:docMk/>
            <pc:sldMk cId="3978332434" sldId="300"/>
            <ac:spMk id="3" creationId="{34C80026-E741-49AC-96B4-F11B9528E6F4}"/>
          </ac:spMkLst>
        </pc:spChg>
        <pc:spChg chg="add">
          <ac:chgData name="Henrik Blom" userId="0f109d1c-0774-4568-aa5d-bb8ffaeb77b7" providerId="ADAL" clId="{376E9F6F-E102-434F-A2E4-698093E0690E}" dt="2021-03-06T20:26:50.431" v="46" actId="26606"/>
          <ac:spMkLst>
            <pc:docMk/>
            <pc:sldMk cId="3978332434" sldId="300"/>
            <ac:spMk id="8" creationId="{01C9CC24-B375-4226-BF2B-61FADBBA696A}"/>
          </ac:spMkLst>
        </pc:spChg>
        <pc:spChg chg="add">
          <ac:chgData name="Henrik Blom" userId="0f109d1c-0774-4568-aa5d-bb8ffaeb77b7" providerId="ADAL" clId="{376E9F6F-E102-434F-A2E4-698093E0690E}" dt="2021-03-06T20:26:50.431" v="46" actId="26606"/>
          <ac:spMkLst>
            <pc:docMk/>
            <pc:sldMk cId="3978332434" sldId="300"/>
            <ac:spMk id="10" creationId="{CD70A28E-4FD8-4474-A206-E15B5EBB303F}"/>
          </ac:spMkLst>
        </pc:spChg>
        <pc:picChg chg="add mod">
          <ac:chgData name="Henrik Blom" userId="0f109d1c-0774-4568-aa5d-bb8ffaeb77b7" providerId="ADAL" clId="{376E9F6F-E102-434F-A2E4-698093E0690E}" dt="2021-03-06T20:27:16.185" v="55" actId="1076"/>
          <ac:picMkLst>
            <pc:docMk/>
            <pc:sldMk cId="3978332434" sldId="300"/>
            <ac:picMk id="7" creationId="{1147653C-30E9-4962-A578-76E8AFA3B9F2}"/>
          </ac:picMkLst>
        </pc:picChg>
        <pc:picChg chg="add">
          <ac:chgData name="Henrik Blom" userId="0f109d1c-0774-4568-aa5d-bb8ffaeb77b7" providerId="ADAL" clId="{376E9F6F-E102-434F-A2E4-698093E0690E}" dt="2021-03-06T20:26:50.431" v="46" actId="26606"/>
          <ac:picMkLst>
            <pc:docMk/>
            <pc:sldMk cId="3978332434" sldId="300"/>
            <ac:picMk id="12" creationId="{39647E21-5366-4638-AC97-D8CD4111EB57}"/>
          </ac:picMkLst>
        </pc:picChg>
      </pc:sldChg>
      <pc:sldChg chg="modSp new mod modTransition">
        <pc:chgData name="Henrik Blom" userId="0f109d1c-0774-4568-aa5d-bb8ffaeb77b7" providerId="ADAL" clId="{376E9F6F-E102-434F-A2E4-698093E0690E}" dt="2021-03-12T08:54:40.521" v="2722"/>
        <pc:sldMkLst>
          <pc:docMk/>
          <pc:sldMk cId="3403299955" sldId="301"/>
        </pc:sldMkLst>
        <pc:spChg chg="mod">
          <ac:chgData name="Henrik Blom" userId="0f109d1c-0774-4568-aa5d-bb8ffaeb77b7" providerId="ADAL" clId="{376E9F6F-E102-434F-A2E4-698093E0690E}" dt="2021-03-06T20:28:17.285" v="95" actId="20577"/>
          <ac:spMkLst>
            <pc:docMk/>
            <pc:sldMk cId="3403299955" sldId="301"/>
            <ac:spMk id="2" creationId="{A655E3CF-0D5A-47C4-9196-9833A4FD74FA}"/>
          </ac:spMkLst>
        </pc:spChg>
        <pc:spChg chg="mod">
          <ac:chgData name="Henrik Blom" userId="0f109d1c-0774-4568-aa5d-bb8ffaeb77b7" providerId="ADAL" clId="{376E9F6F-E102-434F-A2E4-698093E0690E}" dt="2021-03-08T16:05:21.845" v="1992" actId="20577"/>
          <ac:spMkLst>
            <pc:docMk/>
            <pc:sldMk cId="3403299955" sldId="301"/>
            <ac:spMk id="3" creationId="{772A80C1-FD36-4470-858E-ACF1F21CBA95}"/>
          </ac:spMkLst>
        </pc:spChg>
      </pc:sldChg>
      <pc:sldChg chg="addSp modSp add mod">
        <pc:chgData name="Henrik Blom" userId="0f109d1c-0774-4568-aa5d-bb8ffaeb77b7" providerId="ADAL" clId="{376E9F6F-E102-434F-A2E4-698093E0690E}" dt="2021-03-14T17:03:33.450" v="4033" actId="6549"/>
        <pc:sldMkLst>
          <pc:docMk/>
          <pc:sldMk cId="2325356046" sldId="302"/>
        </pc:sldMkLst>
        <pc:spChg chg="mod">
          <ac:chgData name="Henrik Blom" userId="0f109d1c-0774-4568-aa5d-bb8ffaeb77b7" providerId="ADAL" clId="{376E9F6F-E102-434F-A2E4-698093E0690E}" dt="2021-03-06T20:37:31.149" v="590" actId="207"/>
          <ac:spMkLst>
            <pc:docMk/>
            <pc:sldMk cId="2325356046" sldId="302"/>
            <ac:spMk id="2" creationId="{77E87AC7-87FB-4258-AEB6-8A4D6E9864C5}"/>
          </ac:spMkLst>
        </pc:spChg>
        <pc:spChg chg="add mod">
          <ac:chgData name="Henrik Blom" userId="0f109d1c-0774-4568-aa5d-bb8ffaeb77b7" providerId="ADAL" clId="{376E9F6F-E102-434F-A2E4-698093E0690E}" dt="2021-03-12T09:00:19.356" v="2869" actId="1035"/>
          <ac:spMkLst>
            <pc:docMk/>
            <pc:sldMk cId="2325356046" sldId="302"/>
            <ac:spMk id="6" creationId="{8E24A25A-81B9-4844-A7A2-4527765664FC}"/>
          </ac:spMkLst>
        </pc:spChg>
        <pc:spChg chg="add mod">
          <ac:chgData name="Henrik Blom" userId="0f109d1c-0774-4568-aa5d-bb8ffaeb77b7" providerId="ADAL" clId="{376E9F6F-E102-434F-A2E4-698093E0690E}" dt="2021-03-14T17:03:33.450" v="4033" actId="6549"/>
          <ac:spMkLst>
            <pc:docMk/>
            <pc:sldMk cId="2325356046" sldId="302"/>
            <ac:spMk id="7" creationId="{C1F37214-A0F0-4C06-A131-FA243909EB0A}"/>
          </ac:spMkLst>
        </pc:spChg>
      </pc:sldChg>
      <pc:sldChg chg="delSp add del setBg delDesignElem">
        <pc:chgData name="Henrik Blom" userId="0f109d1c-0774-4568-aa5d-bb8ffaeb77b7" providerId="ADAL" clId="{376E9F6F-E102-434F-A2E4-698093E0690E}" dt="2021-03-06T20:35:33.387" v="452" actId="47"/>
        <pc:sldMkLst>
          <pc:docMk/>
          <pc:sldMk cId="3376759214" sldId="302"/>
        </pc:sldMkLst>
        <pc:spChg chg="del">
          <ac:chgData name="Henrik Blom" userId="0f109d1c-0774-4568-aa5d-bb8ffaeb77b7" providerId="ADAL" clId="{376E9F6F-E102-434F-A2E4-698093E0690E}" dt="2021-03-06T20:35:30.458" v="451"/>
          <ac:spMkLst>
            <pc:docMk/>
            <pc:sldMk cId="3376759214" sldId="302"/>
            <ac:spMk id="8" creationId="{3B854194-185D-494D-905C-7C7CB2E30F6E}"/>
          </ac:spMkLst>
        </pc:spChg>
        <pc:spChg chg="del">
          <ac:chgData name="Henrik Blom" userId="0f109d1c-0774-4568-aa5d-bb8ffaeb77b7" providerId="ADAL" clId="{376E9F6F-E102-434F-A2E4-698093E0690E}" dt="2021-03-06T20:35:30.458" v="451"/>
          <ac:spMkLst>
            <pc:docMk/>
            <pc:sldMk cId="3376759214" sldId="302"/>
            <ac:spMk id="10" creationId="{B4F5FA0D-0104-4987-8241-EFF7C85B88DE}"/>
          </ac:spMkLst>
        </pc:spChg>
        <pc:picChg chg="del">
          <ac:chgData name="Henrik Blom" userId="0f109d1c-0774-4568-aa5d-bb8ffaeb77b7" providerId="ADAL" clId="{376E9F6F-E102-434F-A2E4-698093E0690E}" dt="2021-03-06T20:35:30.458" v="451"/>
          <ac:picMkLst>
            <pc:docMk/>
            <pc:sldMk cId="3376759214" sldId="302"/>
            <ac:picMk id="12" creationId="{2897127E-6CEF-446C-BE87-93B7C46E49D1}"/>
          </ac:picMkLst>
        </pc:picChg>
      </pc:sldChg>
      <pc:sldChg chg="addSp delSp modSp add mod">
        <pc:chgData name="Henrik Blom" userId="0f109d1c-0774-4568-aa5d-bb8ffaeb77b7" providerId="ADAL" clId="{376E9F6F-E102-434F-A2E4-698093E0690E}" dt="2021-03-14T17:03:19.690" v="4029" actId="6549"/>
        <pc:sldMkLst>
          <pc:docMk/>
          <pc:sldMk cId="3799090425" sldId="303"/>
        </pc:sldMkLst>
        <pc:spChg chg="mod">
          <ac:chgData name="Henrik Blom" userId="0f109d1c-0774-4568-aa5d-bb8ffaeb77b7" providerId="ADAL" clId="{376E9F6F-E102-434F-A2E4-698093E0690E}" dt="2021-03-06T20:36:46.459" v="534" actId="20577"/>
          <ac:spMkLst>
            <pc:docMk/>
            <pc:sldMk cId="3799090425" sldId="303"/>
            <ac:spMk id="2" creationId="{77E87AC7-87FB-4258-AEB6-8A4D6E9864C5}"/>
          </ac:spMkLst>
        </pc:spChg>
        <pc:spChg chg="add del mod">
          <ac:chgData name="Henrik Blom" userId="0f109d1c-0774-4568-aa5d-bb8ffaeb77b7" providerId="ADAL" clId="{376E9F6F-E102-434F-A2E4-698093E0690E}" dt="2021-03-12T08:56:12.214" v="2737" actId="478"/>
          <ac:spMkLst>
            <pc:docMk/>
            <pc:sldMk cId="3799090425" sldId="303"/>
            <ac:spMk id="3" creationId="{6C86D3C3-F0EB-486C-9A05-5549395CCD26}"/>
          </ac:spMkLst>
        </pc:spChg>
        <pc:spChg chg="add mod ord">
          <ac:chgData name="Henrik Blom" userId="0f109d1c-0774-4568-aa5d-bb8ffaeb77b7" providerId="ADAL" clId="{376E9F6F-E102-434F-A2E4-698093E0690E}" dt="2021-03-14T17:03:19.690" v="4029" actId="6549"/>
          <ac:spMkLst>
            <pc:docMk/>
            <pc:sldMk cId="3799090425" sldId="303"/>
            <ac:spMk id="6" creationId="{61D7EFFE-6A22-4187-9604-BA2F1EC8EB46}"/>
          </ac:spMkLst>
        </pc:spChg>
        <pc:spChg chg="add mod ord">
          <ac:chgData name="Henrik Blom" userId="0f109d1c-0774-4568-aa5d-bb8ffaeb77b7" providerId="ADAL" clId="{376E9F6F-E102-434F-A2E4-698093E0690E}" dt="2021-03-12T08:59:20.808" v="2839" actId="1036"/>
          <ac:spMkLst>
            <pc:docMk/>
            <pc:sldMk cId="3799090425" sldId="303"/>
            <ac:spMk id="11" creationId="{0717162F-07C2-4272-9A78-2192F2B1CCF7}"/>
          </ac:spMkLst>
        </pc:spChg>
        <pc:cxnChg chg="add del mod ord">
          <ac:chgData name="Henrik Blom" userId="0f109d1c-0774-4568-aa5d-bb8ffaeb77b7" providerId="ADAL" clId="{376E9F6F-E102-434F-A2E4-698093E0690E}" dt="2021-03-12T08:58:31.080" v="2827" actId="478"/>
          <ac:cxnSpMkLst>
            <pc:docMk/>
            <pc:sldMk cId="3799090425" sldId="303"/>
            <ac:cxnSpMk id="5" creationId="{44B9EC9B-9280-49D4-AF56-C435E42E6E21}"/>
          </ac:cxnSpMkLst>
        </pc:cxnChg>
      </pc:sldChg>
      <pc:sldChg chg="modSp add del mod">
        <pc:chgData name="Henrik Blom" userId="0f109d1c-0774-4568-aa5d-bb8ffaeb77b7" providerId="ADAL" clId="{376E9F6F-E102-434F-A2E4-698093E0690E}" dt="2021-03-14T16:53:25.971" v="3901" actId="47"/>
        <pc:sldMkLst>
          <pc:docMk/>
          <pc:sldMk cId="3971047414" sldId="304"/>
        </pc:sldMkLst>
        <pc:spChg chg="mod">
          <ac:chgData name="Henrik Blom" userId="0f109d1c-0774-4568-aa5d-bb8ffaeb77b7" providerId="ADAL" clId="{376E9F6F-E102-434F-A2E4-698093E0690E}" dt="2021-03-12T09:09:38.050" v="3414" actId="20577"/>
          <ac:spMkLst>
            <pc:docMk/>
            <pc:sldMk cId="3971047414" sldId="304"/>
            <ac:spMk id="2" creationId="{77E87AC7-87FB-4258-AEB6-8A4D6E9864C5}"/>
          </ac:spMkLst>
        </pc:spChg>
      </pc:sldChg>
      <pc:sldChg chg="addSp modSp new del mod">
        <pc:chgData name="Henrik Blom" userId="0f109d1c-0774-4568-aa5d-bb8ffaeb77b7" providerId="ADAL" clId="{376E9F6F-E102-434F-A2E4-698093E0690E}" dt="2021-03-13T21:27:47.457" v="3654" actId="47"/>
        <pc:sldMkLst>
          <pc:docMk/>
          <pc:sldMk cId="1686455563" sldId="305"/>
        </pc:sldMkLst>
        <pc:spChg chg="mod">
          <ac:chgData name="Henrik Blom" userId="0f109d1c-0774-4568-aa5d-bb8ffaeb77b7" providerId="ADAL" clId="{376E9F6F-E102-434F-A2E4-698093E0690E}" dt="2021-03-07T19:58:36.001" v="1771" actId="20577"/>
          <ac:spMkLst>
            <pc:docMk/>
            <pc:sldMk cId="1686455563" sldId="305"/>
            <ac:spMk id="3" creationId="{3FF4EE89-B521-4D10-AFBB-5C97B719DE42}"/>
          </ac:spMkLst>
        </pc:spChg>
        <pc:spChg chg="add mod">
          <ac:chgData name="Henrik Blom" userId="0f109d1c-0774-4568-aa5d-bb8ffaeb77b7" providerId="ADAL" clId="{376E9F6F-E102-434F-A2E4-698093E0690E}" dt="2021-03-06T20:50:06.267" v="1215" actId="20577"/>
          <ac:spMkLst>
            <pc:docMk/>
            <pc:sldMk cId="1686455563" sldId="305"/>
            <ac:spMk id="6" creationId="{12D0A696-F91F-4F18-8C46-AE33A32991AE}"/>
          </ac:spMkLst>
        </pc:spChg>
        <pc:cxnChg chg="add mod">
          <ac:chgData name="Henrik Blom" userId="0f109d1c-0774-4568-aa5d-bb8ffaeb77b7" providerId="ADAL" clId="{376E9F6F-E102-434F-A2E4-698093E0690E}" dt="2021-03-06T20:49:54.938" v="1210" actId="1037"/>
          <ac:cxnSpMkLst>
            <pc:docMk/>
            <pc:sldMk cId="1686455563" sldId="305"/>
            <ac:cxnSpMk id="5" creationId="{7AAEC14F-3FA4-4812-BAC6-6A621C56B301}"/>
          </ac:cxnSpMkLst>
        </pc:cxnChg>
      </pc:sldChg>
      <pc:sldChg chg="delSp modSp add mod ord">
        <pc:chgData name="Henrik Blom" userId="0f109d1c-0774-4568-aa5d-bb8ffaeb77b7" providerId="ADAL" clId="{376E9F6F-E102-434F-A2E4-698093E0690E}" dt="2021-03-14T16:55:29.253" v="4008"/>
        <pc:sldMkLst>
          <pc:docMk/>
          <pc:sldMk cId="2099070550" sldId="306"/>
        </pc:sldMkLst>
        <pc:spChg chg="mod">
          <ac:chgData name="Henrik Blom" userId="0f109d1c-0774-4568-aa5d-bb8ffaeb77b7" providerId="ADAL" clId="{376E9F6F-E102-434F-A2E4-698093E0690E}" dt="2021-03-13T21:27:43.956" v="3653" actId="27636"/>
          <ac:spMkLst>
            <pc:docMk/>
            <pc:sldMk cId="2099070550" sldId="306"/>
            <ac:spMk id="3" creationId="{3FF4EE89-B521-4D10-AFBB-5C97B719DE42}"/>
          </ac:spMkLst>
        </pc:spChg>
        <pc:spChg chg="del">
          <ac:chgData name="Henrik Blom" userId="0f109d1c-0774-4568-aa5d-bb8ffaeb77b7" providerId="ADAL" clId="{376E9F6F-E102-434F-A2E4-698093E0690E}" dt="2021-03-07T10:38:48.863" v="1306" actId="478"/>
          <ac:spMkLst>
            <pc:docMk/>
            <pc:sldMk cId="2099070550" sldId="306"/>
            <ac:spMk id="6" creationId="{12D0A696-F91F-4F18-8C46-AE33A32991AE}"/>
          </ac:spMkLst>
        </pc:spChg>
        <pc:cxnChg chg="del">
          <ac:chgData name="Henrik Blom" userId="0f109d1c-0774-4568-aa5d-bb8ffaeb77b7" providerId="ADAL" clId="{376E9F6F-E102-434F-A2E4-698093E0690E}" dt="2021-03-07T10:38:48.863" v="1306" actId="478"/>
          <ac:cxnSpMkLst>
            <pc:docMk/>
            <pc:sldMk cId="2099070550" sldId="306"/>
            <ac:cxnSpMk id="5" creationId="{7AAEC14F-3FA4-4812-BAC6-6A621C56B301}"/>
          </ac:cxnSpMkLst>
        </pc:cxnChg>
      </pc:sldChg>
      <pc:sldChg chg="modSp new mod ord">
        <pc:chgData name="Henrik Blom" userId="0f109d1c-0774-4568-aa5d-bb8ffaeb77b7" providerId="ADAL" clId="{376E9F6F-E102-434F-A2E4-698093E0690E}" dt="2021-03-14T16:55:29.253" v="4008"/>
        <pc:sldMkLst>
          <pc:docMk/>
          <pc:sldMk cId="562114165" sldId="307"/>
        </pc:sldMkLst>
        <pc:spChg chg="mod">
          <ac:chgData name="Henrik Blom" userId="0f109d1c-0774-4568-aa5d-bb8ffaeb77b7" providerId="ADAL" clId="{376E9F6F-E102-434F-A2E4-698093E0690E}" dt="2021-03-07T11:04:20.962" v="1338" actId="20577"/>
          <ac:spMkLst>
            <pc:docMk/>
            <pc:sldMk cId="562114165" sldId="307"/>
            <ac:spMk id="2" creationId="{D349D847-1443-41EB-A48A-82DD12E094AB}"/>
          </ac:spMkLst>
        </pc:spChg>
        <pc:spChg chg="mod">
          <ac:chgData name="Henrik Blom" userId="0f109d1c-0774-4568-aa5d-bb8ffaeb77b7" providerId="ADAL" clId="{376E9F6F-E102-434F-A2E4-698093E0690E}" dt="2021-03-07T11:05:10.161" v="1520" actId="20577"/>
          <ac:spMkLst>
            <pc:docMk/>
            <pc:sldMk cId="562114165" sldId="307"/>
            <ac:spMk id="3" creationId="{93E1A1A0-2A23-4094-804A-4FC2941E9846}"/>
          </ac:spMkLst>
        </pc:spChg>
      </pc:sldChg>
      <pc:sldChg chg="modSp add del mod">
        <pc:chgData name="Henrik Blom" userId="0f109d1c-0774-4568-aa5d-bb8ffaeb77b7" providerId="ADAL" clId="{376E9F6F-E102-434F-A2E4-698093E0690E}" dt="2021-03-14T16:54:47.530" v="3965" actId="47"/>
        <pc:sldMkLst>
          <pc:docMk/>
          <pc:sldMk cId="3789255512" sldId="308"/>
        </pc:sldMkLst>
        <pc:graphicFrameChg chg="mod modGraphic">
          <ac:chgData name="Henrik Blom" userId="0f109d1c-0774-4568-aa5d-bb8ffaeb77b7" providerId="ADAL" clId="{376E9F6F-E102-434F-A2E4-698093E0690E}" dt="2021-03-07T11:26:10.336" v="1612" actId="2165"/>
          <ac:graphicFrameMkLst>
            <pc:docMk/>
            <pc:sldMk cId="3789255512" sldId="308"/>
            <ac:graphicFrameMk id="3" creationId="{F0519AAD-5166-4F03-9250-252318725508}"/>
          </ac:graphicFrameMkLst>
        </pc:graphicFrameChg>
      </pc:sldChg>
      <pc:sldChg chg="modSp add mod modTransition">
        <pc:chgData name="Henrik Blom" userId="0f109d1c-0774-4568-aa5d-bb8ffaeb77b7" providerId="ADAL" clId="{376E9F6F-E102-434F-A2E4-698093E0690E}" dt="2021-03-12T08:56:47.848" v="2752"/>
        <pc:sldMkLst>
          <pc:docMk/>
          <pc:sldMk cId="876593123" sldId="309"/>
        </pc:sldMkLst>
        <pc:spChg chg="mod">
          <ac:chgData name="Henrik Blom" userId="0f109d1c-0774-4568-aa5d-bb8ffaeb77b7" providerId="ADAL" clId="{376E9F6F-E102-434F-A2E4-698093E0690E}" dt="2021-03-08T16:11:01.432" v="2262" actId="20577"/>
          <ac:spMkLst>
            <pc:docMk/>
            <pc:sldMk cId="876593123" sldId="309"/>
            <ac:spMk id="3" creationId="{772A80C1-FD36-4470-858E-ACF1F21CBA95}"/>
          </ac:spMkLst>
        </pc:spChg>
      </pc:sldChg>
      <pc:sldChg chg="new del">
        <pc:chgData name="Henrik Blom" userId="0f109d1c-0774-4568-aa5d-bb8ffaeb77b7" providerId="ADAL" clId="{376E9F6F-E102-434F-A2E4-698093E0690E}" dt="2021-03-09T13:22:28.102" v="2397" actId="47"/>
        <pc:sldMkLst>
          <pc:docMk/>
          <pc:sldMk cId="3635193029" sldId="310"/>
        </pc:sldMkLst>
      </pc:sldChg>
      <pc:sldChg chg="modSp new mod ord">
        <pc:chgData name="Henrik Blom" userId="0f109d1c-0774-4568-aa5d-bb8ffaeb77b7" providerId="ADAL" clId="{376E9F6F-E102-434F-A2E4-698093E0690E}" dt="2021-03-12T09:02:58.769" v="3150" actId="20577"/>
        <pc:sldMkLst>
          <pc:docMk/>
          <pc:sldMk cId="3901174283" sldId="310"/>
        </pc:sldMkLst>
        <pc:spChg chg="mod">
          <ac:chgData name="Henrik Blom" userId="0f109d1c-0774-4568-aa5d-bb8ffaeb77b7" providerId="ADAL" clId="{376E9F6F-E102-434F-A2E4-698093E0690E}" dt="2021-03-12T09:02:21.272" v="3030" actId="20577"/>
          <ac:spMkLst>
            <pc:docMk/>
            <pc:sldMk cId="3901174283" sldId="310"/>
            <ac:spMk id="2" creationId="{9D9F4FDC-2A97-41FD-8B67-CD8093E8B0D7}"/>
          </ac:spMkLst>
        </pc:spChg>
        <pc:spChg chg="mod">
          <ac:chgData name="Henrik Blom" userId="0f109d1c-0774-4568-aa5d-bb8ffaeb77b7" providerId="ADAL" clId="{376E9F6F-E102-434F-A2E4-698093E0690E}" dt="2021-03-12T09:02:58.769" v="3150" actId="20577"/>
          <ac:spMkLst>
            <pc:docMk/>
            <pc:sldMk cId="3901174283" sldId="310"/>
            <ac:spMk id="3" creationId="{13C690BE-734B-4BF0-9015-971CBEA1B900}"/>
          </ac:spMkLst>
        </pc:spChg>
      </pc:sldChg>
      <pc:sldChg chg="addSp delSp modSp add mod">
        <pc:chgData name="Henrik Blom" userId="0f109d1c-0774-4568-aa5d-bb8ffaeb77b7" providerId="ADAL" clId="{376E9F6F-E102-434F-A2E4-698093E0690E}" dt="2021-03-12T08:59:48.304" v="2848" actId="1036"/>
        <pc:sldMkLst>
          <pc:docMk/>
          <pc:sldMk cId="1858851667" sldId="311"/>
        </pc:sldMkLst>
        <pc:spChg chg="mod ord">
          <ac:chgData name="Henrik Blom" userId="0f109d1c-0774-4568-aa5d-bb8ffaeb77b7" providerId="ADAL" clId="{376E9F6F-E102-434F-A2E4-698093E0690E}" dt="2021-03-12T08:59:48.304" v="2848" actId="1036"/>
          <ac:spMkLst>
            <pc:docMk/>
            <pc:sldMk cId="1858851667" sldId="311"/>
            <ac:spMk id="6" creationId="{61D7EFFE-6A22-4187-9604-BA2F1EC8EB46}"/>
          </ac:spMkLst>
        </pc:spChg>
        <pc:spChg chg="add mod">
          <ac:chgData name="Henrik Blom" userId="0f109d1c-0774-4568-aa5d-bb8ffaeb77b7" providerId="ADAL" clId="{376E9F6F-E102-434F-A2E4-698093E0690E}" dt="2021-03-12T08:59:30.183" v="2841" actId="1076"/>
          <ac:spMkLst>
            <pc:docMk/>
            <pc:sldMk cId="1858851667" sldId="311"/>
            <ac:spMk id="9" creationId="{B0FE9E35-5DE6-4E70-946A-D512894973BB}"/>
          </ac:spMkLst>
        </pc:spChg>
        <pc:cxnChg chg="del mod">
          <ac:chgData name="Henrik Blom" userId="0f109d1c-0774-4568-aa5d-bb8ffaeb77b7" providerId="ADAL" clId="{376E9F6F-E102-434F-A2E4-698093E0690E}" dt="2021-03-12T08:58:28.064" v="2826" actId="478"/>
          <ac:cxnSpMkLst>
            <pc:docMk/>
            <pc:sldMk cId="1858851667" sldId="311"/>
            <ac:cxnSpMk id="5" creationId="{44B9EC9B-9280-49D4-AF56-C435E42E6E21}"/>
          </ac:cxnSpMkLst>
        </pc:cxnChg>
      </pc:sldChg>
      <pc:sldChg chg="delSp add del setBg delDesignElem">
        <pc:chgData name="Henrik Blom" userId="0f109d1c-0774-4568-aa5d-bb8ffaeb77b7" providerId="ADAL" clId="{376E9F6F-E102-434F-A2E4-698093E0690E}" dt="2021-03-12T09:00:10.029" v="2852" actId="47"/>
        <pc:sldMkLst>
          <pc:docMk/>
          <pc:sldMk cId="720545622" sldId="312"/>
        </pc:sldMkLst>
        <pc:spChg chg="del">
          <ac:chgData name="Henrik Blom" userId="0f109d1c-0774-4568-aa5d-bb8ffaeb77b7" providerId="ADAL" clId="{376E9F6F-E102-434F-A2E4-698093E0690E}" dt="2021-03-12T08:59:59.828" v="2850"/>
          <ac:spMkLst>
            <pc:docMk/>
            <pc:sldMk cId="720545622" sldId="312"/>
            <ac:spMk id="8" creationId="{3B854194-185D-494D-905C-7C7CB2E30F6E}"/>
          </ac:spMkLst>
        </pc:spChg>
        <pc:spChg chg="del">
          <ac:chgData name="Henrik Blom" userId="0f109d1c-0774-4568-aa5d-bb8ffaeb77b7" providerId="ADAL" clId="{376E9F6F-E102-434F-A2E4-698093E0690E}" dt="2021-03-12T08:59:59.828" v="2850"/>
          <ac:spMkLst>
            <pc:docMk/>
            <pc:sldMk cId="720545622" sldId="312"/>
            <ac:spMk id="10" creationId="{B4F5FA0D-0104-4987-8241-EFF7C85B88DE}"/>
          </ac:spMkLst>
        </pc:spChg>
        <pc:picChg chg="del">
          <ac:chgData name="Henrik Blom" userId="0f109d1c-0774-4568-aa5d-bb8ffaeb77b7" providerId="ADAL" clId="{376E9F6F-E102-434F-A2E4-698093E0690E}" dt="2021-03-12T08:59:59.828" v="2850"/>
          <ac:picMkLst>
            <pc:docMk/>
            <pc:sldMk cId="720545622" sldId="312"/>
            <ac:picMk id="12" creationId="{2897127E-6CEF-446C-BE87-93B7C46E49D1}"/>
          </ac:picMkLst>
        </pc:picChg>
      </pc:sldChg>
      <pc:sldChg chg="modSp new del mod">
        <pc:chgData name="Henrik Blom" userId="0f109d1c-0774-4568-aa5d-bb8ffaeb77b7" providerId="ADAL" clId="{376E9F6F-E102-434F-A2E4-698093E0690E}" dt="2021-03-13T21:26:42.265" v="3650" actId="47"/>
        <pc:sldMkLst>
          <pc:docMk/>
          <pc:sldMk cId="3298275179" sldId="312"/>
        </pc:sldMkLst>
        <pc:spChg chg="mod">
          <ac:chgData name="Henrik Blom" userId="0f109d1c-0774-4568-aa5d-bb8ffaeb77b7" providerId="ADAL" clId="{376E9F6F-E102-434F-A2E4-698093E0690E}" dt="2021-03-13T21:26:32.302" v="3647" actId="21"/>
          <ac:spMkLst>
            <pc:docMk/>
            <pc:sldMk cId="3298275179" sldId="312"/>
            <ac:spMk id="3" creationId="{CC34FF0F-DB3A-48C8-BC61-C294C54A6040}"/>
          </ac:spMkLst>
        </pc:spChg>
      </pc:sldChg>
      <pc:sldChg chg="modSp add mod">
        <pc:chgData name="Henrik Blom" userId="0f109d1c-0774-4568-aa5d-bb8ffaeb77b7" providerId="ADAL" clId="{376E9F6F-E102-434F-A2E4-698093E0690E}" dt="2021-03-14T16:50:24.549" v="3791" actId="20577"/>
        <pc:sldMkLst>
          <pc:docMk/>
          <pc:sldMk cId="2785361185" sldId="313"/>
        </pc:sldMkLst>
        <pc:spChg chg="mod">
          <ac:chgData name="Henrik Blom" userId="0f109d1c-0774-4568-aa5d-bb8ffaeb77b7" providerId="ADAL" clId="{376E9F6F-E102-434F-A2E4-698093E0690E}" dt="2021-03-14T16:50:24.549" v="3791" actId="20577"/>
          <ac:spMkLst>
            <pc:docMk/>
            <pc:sldMk cId="2785361185" sldId="313"/>
            <ac:spMk id="2" creationId="{77E87AC7-87FB-4258-AEB6-8A4D6E9864C5}"/>
          </ac:spMkLst>
        </pc:spChg>
        <pc:spChg chg="mod">
          <ac:chgData name="Henrik Blom" userId="0f109d1c-0774-4568-aa5d-bb8ffaeb77b7" providerId="ADAL" clId="{376E9F6F-E102-434F-A2E4-698093E0690E}" dt="2021-03-12T09:10:26.505" v="3420" actId="14100"/>
          <ac:spMkLst>
            <pc:docMk/>
            <pc:sldMk cId="2785361185" sldId="313"/>
            <ac:spMk id="6" creationId="{80CF1A9B-F137-4761-A9C0-7367124CA5A1}"/>
          </ac:spMkLst>
        </pc:spChg>
        <pc:spChg chg="mod">
          <ac:chgData name="Henrik Blom" userId="0f109d1c-0774-4568-aa5d-bb8ffaeb77b7" providerId="ADAL" clId="{376E9F6F-E102-434F-A2E4-698093E0690E}" dt="2021-03-12T09:10:10.836" v="3418" actId="20577"/>
          <ac:spMkLst>
            <pc:docMk/>
            <pc:sldMk cId="2785361185" sldId="313"/>
            <ac:spMk id="7" creationId="{49C30C9C-DDEF-4B9F-8FD1-52034BD05FD1}"/>
          </ac:spMkLst>
        </pc:spChg>
      </pc:sldChg>
      <pc:sldChg chg="addSp delSp modSp new del mod">
        <pc:chgData name="Henrik Blom" userId="0f109d1c-0774-4568-aa5d-bb8ffaeb77b7" providerId="ADAL" clId="{376E9F6F-E102-434F-A2E4-698093E0690E}" dt="2021-03-12T09:13:55.977" v="3555" actId="47"/>
        <pc:sldMkLst>
          <pc:docMk/>
          <pc:sldMk cId="1794279091" sldId="314"/>
        </pc:sldMkLst>
        <pc:spChg chg="del">
          <ac:chgData name="Henrik Blom" userId="0f109d1c-0774-4568-aa5d-bb8ffaeb77b7" providerId="ADAL" clId="{376E9F6F-E102-434F-A2E4-698093E0690E}" dt="2021-03-12T09:11:07.575" v="3422"/>
          <ac:spMkLst>
            <pc:docMk/>
            <pc:sldMk cId="1794279091" sldId="314"/>
            <ac:spMk id="2" creationId="{10011C96-9402-4FB4-A7A5-B835D10B509F}"/>
          </ac:spMkLst>
        </pc:spChg>
        <pc:spChg chg="del">
          <ac:chgData name="Henrik Blom" userId="0f109d1c-0774-4568-aa5d-bb8ffaeb77b7" providerId="ADAL" clId="{376E9F6F-E102-434F-A2E4-698093E0690E}" dt="2021-03-12T09:11:07.575" v="3422"/>
          <ac:spMkLst>
            <pc:docMk/>
            <pc:sldMk cId="1794279091" sldId="314"/>
            <ac:spMk id="3" creationId="{501DC196-AE55-4F73-9D55-F62997F433EA}"/>
          </ac:spMkLst>
        </pc:spChg>
        <pc:spChg chg="add del mod">
          <ac:chgData name="Henrik Blom" userId="0f109d1c-0774-4568-aa5d-bb8ffaeb77b7" providerId="ADAL" clId="{376E9F6F-E102-434F-A2E4-698093E0690E}" dt="2021-03-12T09:11:45.571" v="3428"/>
          <ac:spMkLst>
            <pc:docMk/>
            <pc:sldMk cId="1794279091" sldId="314"/>
            <ac:spMk id="4" creationId="{55C172BF-EE8F-4236-9EE2-936F68616387}"/>
          </ac:spMkLst>
        </pc:spChg>
        <pc:spChg chg="add mod">
          <ac:chgData name="Henrik Blom" userId="0f109d1c-0774-4568-aa5d-bb8ffaeb77b7" providerId="ADAL" clId="{376E9F6F-E102-434F-A2E4-698093E0690E}" dt="2021-03-12T09:13:32.595" v="3553" actId="20577"/>
          <ac:spMkLst>
            <pc:docMk/>
            <pc:sldMk cId="1794279091" sldId="314"/>
            <ac:spMk id="6" creationId="{7D8A75D4-5272-432E-BCC1-DE2E5851785B}"/>
          </ac:spMkLst>
        </pc:spChg>
        <pc:spChg chg="add mod">
          <ac:chgData name="Henrik Blom" userId="0f109d1c-0774-4568-aa5d-bb8ffaeb77b7" providerId="ADAL" clId="{376E9F6F-E102-434F-A2E4-698093E0690E}" dt="2021-03-12T09:13:29.498" v="3546" actId="20577"/>
          <ac:spMkLst>
            <pc:docMk/>
            <pc:sldMk cId="1794279091" sldId="314"/>
            <ac:spMk id="7" creationId="{65FA13D0-1EA0-48BA-8813-D91FEFBEFD08}"/>
          </ac:spMkLst>
        </pc:spChg>
        <pc:spChg chg="add del mod">
          <ac:chgData name="Henrik Blom" userId="0f109d1c-0774-4568-aa5d-bb8ffaeb77b7" providerId="ADAL" clId="{376E9F6F-E102-434F-A2E4-698093E0690E}" dt="2021-03-12T09:12:36.137" v="3465" actId="478"/>
          <ac:spMkLst>
            <pc:docMk/>
            <pc:sldMk cId="1794279091" sldId="314"/>
            <ac:spMk id="8" creationId="{B3035065-0658-4812-9505-3B39D6BD4968}"/>
          </ac:spMkLst>
        </pc:spChg>
        <pc:picChg chg="add mod">
          <ac:chgData name="Henrik Blom" userId="0f109d1c-0774-4568-aa5d-bb8ffaeb77b7" providerId="ADAL" clId="{376E9F6F-E102-434F-A2E4-698093E0690E}" dt="2021-03-12T09:11:38.177" v="3427" actId="1076"/>
          <ac:picMkLst>
            <pc:docMk/>
            <pc:sldMk cId="1794279091" sldId="314"/>
            <ac:picMk id="5" creationId="{2A3B8414-1C75-485B-B524-FA742C94D472}"/>
          </ac:picMkLst>
        </pc:picChg>
      </pc:sldChg>
      <pc:sldChg chg="modSp new del mod">
        <pc:chgData name="Henrik Blom" userId="0f109d1c-0774-4568-aa5d-bb8ffaeb77b7" providerId="ADAL" clId="{376E9F6F-E102-434F-A2E4-698093E0690E}" dt="2021-03-14T16:50:04.157" v="3776" actId="47"/>
        <pc:sldMkLst>
          <pc:docMk/>
          <pc:sldMk cId="2654877934" sldId="316"/>
        </pc:sldMkLst>
        <pc:spChg chg="mod">
          <ac:chgData name="Henrik Blom" userId="0f109d1c-0774-4568-aa5d-bb8ffaeb77b7" providerId="ADAL" clId="{376E9F6F-E102-434F-A2E4-698093E0690E}" dt="2021-03-14T16:47:21.293" v="3711" actId="20577"/>
          <ac:spMkLst>
            <pc:docMk/>
            <pc:sldMk cId="2654877934" sldId="316"/>
            <ac:spMk id="2" creationId="{722CDD4E-C9E4-4561-B6A5-698164F28008}"/>
          </ac:spMkLst>
        </pc:spChg>
        <pc:spChg chg="mod">
          <ac:chgData name="Henrik Blom" userId="0f109d1c-0774-4568-aa5d-bb8ffaeb77b7" providerId="ADAL" clId="{376E9F6F-E102-434F-A2E4-698093E0690E}" dt="2021-03-14T16:47:36.354" v="3713" actId="207"/>
          <ac:spMkLst>
            <pc:docMk/>
            <pc:sldMk cId="2654877934" sldId="316"/>
            <ac:spMk id="3" creationId="{D76559F4-6CA5-4946-B414-2D14986B7933}"/>
          </ac:spMkLst>
        </pc:spChg>
      </pc:sldChg>
      <pc:sldChg chg="modSp add del mod">
        <pc:chgData name="Henrik Blom" userId="0f109d1c-0774-4568-aa5d-bb8ffaeb77b7" providerId="ADAL" clId="{376E9F6F-E102-434F-A2E4-698093E0690E}" dt="2021-03-14T16:50:04.157" v="3776" actId="47"/>
        <pc:sldMkLst>
          <pc:docMk/>
          <pc:sldMk cId="3684658986" sldId="317"/>
        </pc:sldMkLst>
        <pc:spChg chg="mod">
          <ac:chgData name="Henrik Blom" userId="0f109d1c-0774-4568-aa5d-bb8ffaeb77b7" providerId="ADAL" clId="{376E9F6F-E102-434F-A2E4-698093E0690E}" dt="2021-03-14T16:48:07.122" v="3730" actId="20577"/>
          <ac:spMkLst>
            <pc:docMk/>
            <pc:sldMk cId="3684658986" sldId="317"/>
            <ac:spMk id="2" creationId="{722CDD4E-C9E4-4561-B6A5-698164F28008}"/>
          </ac:spMkLst>
        </pc:spChg>
        <pc:spChg chg="mod">
          <ac:chgData name="Henrik Blom" userId="0f109d1c-0774-4568-aa5d-bb8ffaeb77b7" providerId="ADAL" clId="{376E9F6F-E102-434F-A2E4-698093E0690E}" dt="2021-03-14T16:48:24.559" v="3731"/>
          <ac:spMkLst>
            <pc:docMk/>
            <pc:sldMk cId="3684658986" sldId="317"/>
            <ac:spMk id="3" creationId="{D76559F4-6CA5-4946-B414-2D14986B7933}"/>
          </ac:spMkLst>
        </pc:spChg>
      </pc:sldChg>
      <pc:sldChg chg="add del">
        <pc:chgData name="Henrik Blom" userId="0f109d1c-0774-4568-aa5d-bb8ffaeb77b7" providerId="ADAL" clId="{376E9F6F-E102-434F-A2E4-698093E0690E}" dt="2021-03-14T16:50:04.157" v="3776" actId="47"/>
        <pc:sldMkLst>
          <pc:docMk/>
          <pc:sldMk cId="3500640013" sldId="318"/>
        </pc:sldMkLst>
      </pc:sldChg>
      <pc:sldChg chg="delSp add del setBg delDesignElem">
        <pc:chgData name="Henrik Blom" userId="0f109d1c-0774-4568-aa5d-bb8ffaeb77b7" providerId="ADAL" clId="{376E9F6F-E102-434F-A2E4-698093E0690E}" dt="2021-03-14T16:48:46.170" v="3735" actId="47"/>
        <pc:sldMkLst>
          <pc:docMk/>
          <pc:sldMk cId="125567537" sldId="319"/>
        </pc:sldMkLst>
        <pc:spChg chg="del">
          <ac:chgData name="Henrik Blom" userId="0f109d1c-0774-4568-aa5d-bb8ffaeb77b7" providerId="ADAL" clId="{376E9F6F-E102-434F-A2E4-698093E0690E}" dt="2021-03-14T16:48:43.663" v="3734"/>
          <ac:spMkLst>
            <pc:docMk/>
            <pc:sldMk cId="125567537" sldId="319"/>
            <ac:spMk id="8" creationId="{3B854194-185D-494D-905C-7C7CB2E30F6E}"/>
          </ac:spMkLst>
        </pc:spChg>
        <pc:spChg chg="del">
          <ac:chgData name="Henrik Blom" userId="0f109d1c-0774-4568-aa5d-bb8ffaeb77b7" providerId="ADAL" clId="{376E9F6F-E102-434F-A2E4-698093E0690E}" dt="2021-03-14T16:48:43.663" v="3734"/>
          <ac:spMkLst>
            <pc:docMk/>
            <pc:sldMk cId="125567537" sldId="319"/>
            <ac:spMk id="10" creationId="{B4F5FA0D-0104-4987-8241-EFF7C85B88DE}"/>
          </ac:spMkLst>
        </pc:spChg>
        <pc:picChg chg="del">
          <ac:chgData name="Henrik Blom" userId="0f109d1c-0774-4568-aa5d-bb8ffaeb77b7" providerId="ADAL" clId="{376E9F6F-E102-434F-A2E4-698093E0690E}" dt="2021-03-14T16:48:43.663" v="3734"/>
          <ac:picMkLst>
            <pc:docMk/>
            <pc:sldMk cId="125567537" sldId="319"/>
            <ac:picMk id="12" creationId="{2897127E-6CEF-446C-BE87-93B7C46E49D1}"/>
          </ac:picMkLst>
        </pc:picChg>
      </pc:sldChg>
      <pc:sldChg chg="addSp modSp add mod">
        <pc:chgData name="Henrik Blom" userId="0f109d1c-0774-4568-aa5d-bb8ffaeb77b7" providerId="ADAL" clId="{376E9F6F-E102-434F-A2E4-698093E0690E}" dt="2021-03-14T16:50:32.141" v="3793"/>
        <pc:sldMkLst>
          <pc:docMk/>
          <pc:sldMk cId="1021680058" sldId="319"/>
        </pc:sldMkLst>
        <pc:spChg chg="mod">
          <ac:chgData name="Henrik Blom" userId="0f109d1c-0774-4568-aa5d-bb8ffaeb77b7" providerId="ADAL" clId="{376E9F6F-E102-434F-A2E4-698093E0690E}" dt="2021-03-14T16:50:32.141" v="3793"/>
          <ac:spMkLst>
            <pc:docMk/>
            <pc:sldMk cId="1021680058" sldId="319"/>
            <ac:spMk id="2" creationId="{77E87AC7-87FB-4258-AEB6-8A4D6E9864C5}"/>
          </ac:spMkLst>
        </pc:spChg>
        <pc:cxnChg chg="add mod">
          <ac:chgData name="Henrik Blom" userId="0f109d1c-0774-4568-aa5d-bb8ffaeb77b7" providerId="ADAL" clId="{376E9F6F-E102-434F-A2E4-698093E0690E}" dt="2021-03-14T16:49:07.448" v="3742" actId="1036"/>
          <ac:cxnSpMkLst>
            <pc:docMk/>
            <pc:sldMk cId="1021680058" sldId="319"/>
            <ac:cxnSpMk id="4" creationId="{69DDF979-85C8-40AB-8330-A09B3A1CEB3D}"/>
          </ac:cxnSpMkLst>
        </pc:cxnChg>
      </pc:sldChg>
      <pc:sldChg chg="delSp add del setBg delDesignElem">
        <pc:chgData name="Henrik Blom" userId="0f109d1c-0774-4568-aa5d-bb8ffaeb77b7" providerId="ADAL" clId="{376E9F6F-E102-434F-A2E4-698093E0690E}" dt="2021-03-14T16:49:18.070" v="3745" actId="47"/>
        <pc:sldMkLst>
          <pc:docMk/>
          <pc:sldMk cId="594116900" sldId="320"/>
        </pc:sldMkLst>
        <pc:spChg chg="del">
          <ac:chgData name="Henrik Blom" userId="0f109d1c-0774-4568-aa5d-bb8ffaeb77b7" providerId="ADAL" clId="{376E9F6F-E102-434F-A2E4-698093E0690E}" dt="2021-03-14T16:49:15.698" v="3744"/>
          <ac:spMkLst>
            <pc:docMk/>
            <pc:sldMk cId="594116900" sldId="320"/>
            <ac:spMk id="8" creationId="{3B854194-185D-494D-905C-7C7CB2E30F6E}"/>
          </ac:spMkLst>
        </pc:spChg>
        <pc:spChg chg="del">
          <ac:chgData name="Henrik Blom" userId="0f109d1c-0774-4568-aa5d-bb8ffaeb77b7" providerId="ADAL" clId="{376E9F6F-E102-434F-A2E4-698093E0690E}" dt="2021-03-14T16:49:15.698" v="3744"/>
          <ac:spMkLst>
            <pc:docMk/>
            <pc:sldMk cId="594116900" sldId="320"/>
            <ac:spMk id="10" creationId="{B4F5FA0D-0104-4987-8241-EFF7C85B88DE}"/>
          </ac:spMkLst>
        </pc:spChg>
        <pc:picChg chg="del">
          <ac:chgData name="Henrik Blom" userId="0f109d1c-0774-4568-aa5d-bb8ffaeb77b7" providerId="ADAL" clId="{376E9F6F-E102-434F-A2E4-698093E0690E}" dt="2021-03-14T16:49:15.698" v="3744"/>
          <ac:picMkLst>
            <pc:docMk/>
            <pc:sldMk cId="594116900" sldId="320"/>
            <ac:picMk id="12" creationId="{2897127E-6CEF-446C-BE87-93B7C46E49D1}"/>
          </ac:picMkLst>
        </pc:picChg>
      </pc:sldChg>
      <pc:sldChg chg="modSp add mod">
        <pc:chgData name="Henrik Blom" userId="0f109d1c-0774-4568-aa5d-bb8ffaeb77b7" providerId="ADAL" clId="{376E9F6F-E102-434F-A2E4-698093E0690E}" dt="2021-03-14T16:50:29.053" v="3792"/>
        <pc:sldMkLst>
          <pc:docMk/>
          <pc:sldMk cId="3727155025" sldId="320"/>
        </pc:sldMkLst>
        <pc:spChg chg="mod">
          <ac:chgData name="Henrik Blom" userId="0f109d1c-0774-4568-aa5d-bb8ffaeb77b7" providerId="ADAL" clId="{376E9F6F-E102-434F-A2E4-698093E0690E}" dt="2021-03-14T16:50:29.053" v="3792"/>
          <ac:spMkLst>
            <pc:docMk/>
            <pc:sldMk cId="3727155025" sldId="320"/>
            <ac:spMk id="2" creationId="{77E87AC7-87FB-4258-AEB6-8A4D6E9864C5}"/>
          </ac:spMkLst>
        </pc:spChg>
        <pc:cxnChg chg="mod">
          <ac:chgData name="Henrik Blom" userId="0f109d1c-0774-4568-aa5d-bb8ffaeb77b7" providerId="ADAL" clId="{376E9F6F-E102-434F-A2E4-698093E0690E}" dt="2021-03-14T16:49:29.367" v="3758" actId="1036"/>
          <ac:cxnSpMkLst>
            <pc:docMk/>
            <pc:sldMk cId="3727155025" sldId="320"/>
            <ac:cxnSpMk id="4" creationId="{69DDF979-85C8-40AB-8330-A09B3A1CEB3D}"/>
          </ac:cxnSpMkLst>
        </pc:cxnChg>
      </pc:sldChg>
      <pc:sldChg chg="modSp add mod">
        <pc:chgData name="Henrik Blom" userId="0f109d1c-0774-4568-aa5d-bb8ffaeb77b7" providerId="ADAL" clId="{376E9F6F-E102-434F-A2E4-698093E0690E}" dt="2021-03-14T16:50:34.848" v="3794"/>
        <pc:sldMkLst>
          <pc:docMk/>
          <pc:sldMk cId="3094424972" sldId="321"/>
        </pc:sldMkLst>
        <pc:spChg chg="mod">
          <ac:chgData name="Henrik Blom" userId="0f109d1c-0774-4568-aa5d-bb8ffaeb77b7" providerId="ADAL" clId="{376E9F6F-E102-434F-A2E4-698093E0690E}" dt="2021-03-14T16:50:34.848" v="3794"/>
          <ac:spMkLst>
            <pc:docMk/>
            <pc:sldMk cId="3094424972" sldId="321"/>
            <ac:spMk id="2" creationId="{77E87AC7-87FB-4258-AEB6-8A4D6E9864C5}"/>
          </ac:spMkLst>
        </pc:spChg>
        <pc:cxnChg chg="mod">
          <ac:chgData name="Henrik Blom" userId="0f109d1c-0774-4568-aa5d-bb8ffaeb77b7" providerId="ADAL" clId="{376E9F6F-E102-434F-A2E4-698093E0690E}" dt="2021-03-14T16:49:54.728" v="3775" actId="1036"/>
          <ac:cxnSpMkLst>
            <pc:docMk/>
            <pc:sldMk cId="3094424972" sldId="321"/>
            <ac:cxnSpMk id="4" creationId="{69DDF979-85C8-40AB-8330-A09B3A1CEB3D}"/>
          </ac:cxnSpMkLst>
        </pc:cxnChg>
      </pc:sldChg>
      <pc:sldChg chg="delSp add del setBg delDesignElem">
        <pc:chgData name="Henrik Blom" userId="0f109d1c-0774-4568-aa5d-bb8ffaeb77b7" providerId="ADAL" clId="{376E9F6F-E102-434F-A2E4-698093E0690E}" dt="2021-03-14T16:49:44.209" v="3761" actId="47"/>
        <pc:sldMkLst>
          <pc:docMk/>
          <pc:sldMk cId="3220932487" sldId="321"/>
        </pc:sldMkLst>
        <pc:spChg chg="del">
          <ac:chgData name="Henrik Blom" userId="0f109d1c-0774-4568-aa5d-bb8ffaeb77b7" providerId="ADAL" clId="{376E9F6F-E102-434F-A2E4-698093E0690E}" dt="2021-03-14T16:49:41.864" v="3760"/>
          <ac:spMkLst>
            <pc:docMk/>
            <pc:sldMk cId="3220932487" sldId="321"/>
            <ac:spMk id="8" creationId="{3B854194-185D-494D-905C-7C7CB2E30F6E}"/>
          </ac:spMkLst>
        </pc:spChg>
        <pc:spChg chg="del">
          <ac:chgData name="Henrik Blom" userId="0f109d1c-0774-4568-aa5d-bb8ffaeb77b7" providerId="ADAL" clId="{376E9F6F-E102-434F-A2E4-698093E0690E}" dt="2021-03-14T16:49:41.864" v="3760"/>
          <ac:spMkLst>
            <pc:docMk/>
            <pc:sldMk cId="3220932487" sldId="321"/>
            <ac:spMk id="10" creationId="{B4F5FA0D-0104-4987-8241-EFF7C85B88DE}"/>
          </ac:spMkLst>
        </pc:spChg>
        <pc:picChg chg="del">
          <ac:chgData name="Henrik Blom" userId="0f109d1c-0774-4568-aa5d-bb8ffaeb77b7" providerId="ADAL" clId="{376E9F6F-E102-434F-A2E4-698093E0690E}" dt="2021-03-14T16:49:41.864" v="3760"/>
          <ac:picMkLst>
            <pc:docMk/>
            <pc:sldMk cId="3220932487" sldId="321"/>
            <ac:picMk id="12" creationId="{2897127E-6CEF-446C-BE87-93B7C46E49D1}"/>
          </ac:picMkLst>
        </pc:picChg>
      </pc:sldChg>
      <pc:sldChg chg="modSp add mod">
        <pc:chgData name="Henrik Blom" userId="0f109d1c-0774-4568-aa5d-bb8ffaeb77b7" providerId="ADAL" clId="{376E9F6F-E102-434F-A2E4-698093E0690E}" dt="2021-03-14T16:50:53.941" v="3809" actId="1035"/>
        <pc:sldMkLst>
          <pc:docMk/>
          <pc:sldMk cId="3413002876" sldId="322"/>
        </pc:sldMkLst>
        <pc:cxnChg chg="mod">
          <ac:chgData name="Henrik Blom" userId="0f109d1c-0774-4568-aa5d-bb8ffaeb77b7" providerId="ADAL" clId="{376E9F6F-E102-434F-A2E4-698093E0690E}" dt="2021-03-14T16:50:53.941" v="3809" actId="1035"/>
          <ac:cxnSpMkLst>
            <pc:docMk/>
            <pc:sldMk cId="3413002876" sldId="322"/>
            <ac:cxnSpMk id="4" creationId="{69DDF979-85C8-40AB-8330-A09B3A1CEB3D}"/>
          </ac:cxnSpMkLst>
        </pc:cxnChg>
      </pc:sldChg>
      <pc:sldChg chg="modSp add mod">
        <pc:chgData name="Henrik Blom" userId="0f109d1c-0774-4568-aa5d-bb8ffaeb77b7" providerId="ADAL" clId="{376E9F6F-E102-434F-A2E4-698093E0690E}" dt="2021-03-14T16:51:08.596" v="3824" actId="1036"/>
        <pc:sldMkLst>
          <pc:docMk/>
          <pc:sldMk cId="1323381020" sldId="323"/>
        </pc:sldMkLst>
        <pc:cxnChg chg="mod">
          <ac:chgData name="Henrik Blom" userId="0f109d1c-0774-4568-aa5d-bb8ffaeb77b7" providerId="ADAL" clId="{376E9F6F-E102-434F-A2E4-698093E0690E}" dt="2021-03-14T16:51:08.596" v="3824" actId="1036"/>
          <ac:cxnSpMkLst>
            <pc:docMk/>
            <pc:sldMk cId="1323381020" sldId="323"/>
            <ac:cxnSpMk id="4" creationId="{69DDF979-85C8-40AB-8330-A09B3A1CEB3D}"/>
          </ac:cxnSpMkLst>
        </pc:cxnChg>
      </pc:sldChg>
      <pc:sldChg chg="modSp add mod">
        <pc:chgData name="Henrik Blom" userId="0f109d1c-0774-4568-aa5d-bb8ffaeb77b7" providerId="ADAL" clId="{376E9F6F-E102-434F-A2E4-698093E0690E}" dt="2021-03-14T16:51:16.613" v="3838" actId="1036"/>
        <pc:sldMkLst>
          <pc:docMk/>
          <pc:sldMk cId="3836728038" sldId="324"/>
        </pc:sldMkLst>
        <pc:cxnChg chg="mod">
          <ac:chgData name="Henrik Blom" userId="0f109d1c-0774-4568-aa5d-bb8ffaeb77b7" providerId="ADAL" clId="{376E9F6F-E102-434F-A2E4-698093E0690E}" dt="2021-03-14T16:51:16.613" v="3838" actId="1036"/>
          <ac:cxnSpMkLst>
            <pc:docMk/>
            <pc:sldMk cId="3836728038" sldId="324"/>
            <ac:cxnSpMk id="4" creationId="{69DDF979-85C8-40AB-8330-A09B3A1CEB3D}"/>
          </ac:cxnSpMkLst>
        </pc:cxnChg>
      </pc:sldChg>
      <pc:sldChg chg="modSp add mod">
        <pc:chgData name="Henrik Blom" userId="0f109d1c-0774-4568-aa5d-bb8ffaeb77b7" providerId="ADAL" clId="{376E9F6F-E102-434F-A2E4-698093E0690E}" dt="2021-03-14T16:51:24.749" v="3854" actId="1035"/>
        <pc:sldMkLst>
          <pc:docMk/>
          <pc:sldMk cId="1549873277" sldId="325"/>
        </pc:sldMkLst>
        <pc:cxnChg chg="mod">
          <ac:chgData name="Henrik Blom" userId="0f109d1c-0774-4568-aa5d-bb8ffaeb77b7" providerId="ADAL" clId="{376E9F6F-E102-434F-A2E4-698093E0690E}" dt="2021-03-14T16:51:24.749" v="3854" actId="1035"/>
          <ac:cxnSpMkLst>
            <pc:docMk/>
            <pc:sldMk cId="1549873277" sldId="325"/>
            <ac:cxnSpMk id="4" creationId="{69DDF979-85C8-40AB-8330-A09B3A1CEB3D}"/>
          </ac:cxnSpMkLst>
        </pc:cxnChg>
      </pc:sldChg>
      <pc:sldChg chg="modSp add mod">
        <pc:chgData name="Henrik Blom" userId="0f109d1c-0774-4568-aa5d-bb8ffaeb77b7" providerId="ADAL" clId="{376E9F6F-E102-434F-A2E4-698093E0690E}" dt="2021-03-14T16:52:45.324" v="3871" actId="1036"/>
        <pc:sldMkLst>
          <pc:docMk/>
          <pc:sldMk cId="695586862" sldId="326"/>
        </pc:sldMkLst>
        <pc:cxnChg chg="mod">
          <ac:chgData name="Henrik Blom" userId="0f109d1c-0774-4568-aa5d-bb8ffaeb77b7" providerId="ADAL" clId="{376E9F6F-E102-434F-A2E4-698093E0690E}" dt="2021-03-14T16:52:45.324" v="3871" actId="1036"/>
          <ac:cxnSpMkLst>
            <pc:docMk/>
            <pc:sldMk cId="695586862" sldId="326"/>
            <ac:cxnSpMk id="4" creationId="{69DDF979-85C8-40AB-8330-A09B3A1CEB3D}"/>
          </ac:cxnSpMkLst>
        </pc:cxnChg>
      </pc:sldChg>
      <pc:sldChg chg="add">
        <pc:chgData name="Henrik Blom" userId="0f109d1c-0774-4568-aa5d-bb8ffaeb77b7" providerId="ADAL" clId="{376E9F6F-E102-434F-A2E4-698093E0690E}" dt="2021-03-14T16:52:49.023" v="3872"/>
        <pc:sldMkLst>
          <pc:docMk/>
          <pc:sldMk cId="0" sldId="327"/>
        </pc:sldMkLst>
      </pc:sldChg>
      <pc:sldChg chg="add">
        <pc:chgData name="Henrik Blom" userId="0f109d1c-0774-4568-aa5d-bb8ffaeb77b7" providerId="ADAL" clId="{376E9F6F-E102-434F-A2E4-698093E0690E}" dt="2021-03-14T16:52:49.023" v="3872"/>
        <pc:sldMkLst>
          <pc:docMk/>
          <pc:sldMk cId="2747893259" sldId="328"/>
        </pc:sldMkLst>
      </pc:sldChg>
      <pc:sldChg chg="add">
        <pc:chgData name="Henrik Blom" userId="0f109d1c-0774-4568-aa5d-bb8ffaeb77b7" providerId="ADAL" clId="{376E9F6F-E102-434F-A2E4-698093E0690E}" dt="2021-03-14T16:52:49.023" v="3872"/>
        <pc:sldMkLst>
          <pc:docMk/>
          <pc:sldMk cId="1218302229" sldId="329"/>
        </pc:sldMkLst>
      </pc:sldChg>
      <pc:sldChg chg="modSp add mod">
        <pc:chgData name="Henrik Blom" userId="0f109d1c-0774-4568-aa5d-bb8ffaeb77b7" providerId="ADAL" clId="{376E9F6F-E102-434F-A2E4-698093E0690E}" dt="2021-03-14T16:53:10.534" v="3886" actId="1036"/>
        <pc:sldMkLst>
          <pc:docMk/>
          <pc:sldMk cId="583699560" sldId="330"/>
        </pc:sldMkLst>
        <pc:cxnChg chg="mod">
          <ac:chgData name="Henrik Blom" userId="0f109d1c-0774-4568-aa5d-bb8ffaeb77b7" providerId="ADAL" clId="{376E9F6F-E102-434F-A2E4-698093E0690E}" dt="2021-03-14T16:53:10.534" v="3886" actId="1036"/>
          <ac:cxnSpMkLst>
            <pc:docMk/>
            <pc:sldMk cId="583699560" sldId="330"/>
            <ac:cxnSpMk id="4" creationId="{69DDF979-85C8-40AB-8330-A09B3A1CEB3D}"/>
          </ac:cxnSpMkLst>
        </pc:cxnChg>
      </pc:sldChg>
      <pc:sldChg chg="modSp add mod">
        <pc:chgData name="Henrik Blom" userId="0f109d1c-0774-4568-aa5d-bb8ffaeb77b7" providerId="ADAL" clId="{376E9F6F-E102-434F-A2E4-698093E0690E}" dt="2021-03-14T16:53:19.851" v="3900" actId="1036"/>
        <pc:sldMkLst>
          <pc:docMk/>
          <pc:sldMk cId="2528625916" sldId="331"/>
        </pc:sldMkLst>
        <pc:cxnChg chg="mod">
          <ac:chgData name="Henrik Blom" userId="0f109d1c-0774-4568-aa5d-bb8ffaeb77b7" providerId="ADAL" clId="{376E9F6F-E102-434F-A2E4-698093E0690E}" dt="2021-03-14T16:53:19.851" v="3900" actId="1036"/>
          <ac:cxnSpMkLst>
            <pc:docMk/>
            <pc:sldMk cId="2528625916" sldId="331"/>
            <ac:cxnSpMk id="4" creationId="{69DDF979-85C8-40AB-8330-A09B3A1CEB3D}"/>
          </ac:cxnSpMkLst>
        </pc:cxnChg>
      </pc:sldChg>
      <pc:sldChg chg="add">
        <pc:chgData name="Henrik Blom" userId="0f109d1c-0774-4568-aa5d-bb8ffaeb77b7" providerId="ADAL" clId="{376E9F6F-E102-434F-A2E4-698093E0690E}" dt="2021-03-14T16:53:36.647" v="3902"/>
        <pc:sldMkLst>
          <pc:docMk/>
          <pc:sldMk cId="1790141552" sldId="332"/>
        </pc:sldMkLst>
      </pc:sldChg>
      <pc:sldChg chg="modSp add mod">
        <pc:chgData name="Henrik Blom" userId="0f109d1c-0774-4568-aa5d-bb8ffaeb77b7" providerId="ADAL" clId="{376E9F6F-E102-434F-A2E4-698093E0690E}" dt="2021-03-14T16:54:15.350" v="3964" actId="207"/>
        <pc:sldMkLst>
          <pc:docMk/>
          <pc:sldMk cId="1346319657" sldId="333"/>
        </pc:sldMkLst>
        <pc:spChg chg="mod">
          <ac:chgData name="Henrik Blom" userId="0f109d1c-0774-4568-aa5d-bb8ffaeb77b7" providerId="ADAL" clId="{376E9F6F-E102-434F-A2E4-698093E0690E}" dt="2021-03-14T16:54:07.777" v="3963" actId="1035"/>
          <ac:spMkLst>
            <pc:docMk/>
            <pc:sldMk cId="1346319657" sldId="333"/>
            <ac:spMk id="6" creationId="{80CF1A9B-F137-4761-A9C0-7367124CA5A1}"/>
          </ac:spMkLst>
        </pc:spChg>
        <pc:spChg chg="mod">
          <ac:chgData name="Henrik Blom" userId="0f109d1c-0774-4568-aa5d-bb8ffaeb77b7" providerId="ADAL" clId="{376E9F6F-E102-434F-A2E4-698093E0690E}" dt="2021-03-14T16:54:15.350" v="3964" actId="207"/>
          <ac:spMkLst>
            <pc:docMk/>
            <pc:sldMk cId="1346319657" sldId="333"/>
            <ac:spMk id="7" creationId="{49C30C9C-DDEF-4B9F-8FD1-52034BD05FD1}"/>
          </ac:spMkLst>
        </pc:spChg>
      </pc:sldChg>
      <pc:sldChg chg="modSp new del mod">
        <pc:chgData name="Henrik Blom" userId="0f109d1c-0774-4568-aa5d-bb8ffaeb77b7" providerId="ADAL" clId="{376E9F6F-E102-434F-A2E4-698093E0690E}" dt="2021-03-14T16:55:19.116" v="4006" actId="47"/>
        <pc:sldMkLst>
          <pc:docMk/>
          <pc:sldMk cId="2383033362" sldId="334"/>
        </pc:sldMkLst>
        <pc:spChg chg="mod">
          <ac:chgData name="Henrik Blom" userId="0f109d1c-0774-4568-aa5d-bb8ffaeb77b7" providerId="ADAL" clId="{376E9F6F-E102-434F-A2E4-698093E0690E}" dt="2021-03-14T16:55:14.190" v="4005" actId="20577"/>
          <ac:spMkLst>
            <pc:docMk/>
            <pc:sldMk cId="2383033362" sldId="334"/>
            <ac:spMk id="3" creationId="{5A5EE4BE-67E4-4AE7-B231-A8E47F7EB264}"/>
          </ac:spMkLst>
        </pc:spChg>
      </pc:sldChg>
      <pc:sldChg chg="modSp new mod">
        <pc:chgData name="Henrik Blom" userId="0f109d1c-0774-4568-aa5d-bb8ffaeb77b7" providerId="ADAL" clId="{376E9F6F-E102-434F-A2E4-698093E0690E}" dt="2021-03-17T21:53:20.827" v="5908" actId="20577"/>
        <pc:sldMkLst>
          <pc:docMk/>
          <pc:sldMk cId="3751301151" sldId="334"/>
        </pc:sldMkLst>
        <pc:spChg chg="mod">
          <ac:chgData name="Henrik Blom" userId="0f109d1c-0774-4568-aa5d-bb8ffaeb77b7" providerId="ADAL" clId="{376E9F6F-E102-434F-A2E4-698093E0690E}" dt="2021-03-17T21:42:59.753" v="4065" actId="20577"/>
          <ac:spMkLst>
            <pc:docMk/>
            <pc:sldMk cId="3751301151" sldId="334"/>
            <ac:spMk id="2" creationId="{C8EE92EE-07ED-4569-B0A1-89B41F27833F}"/>
          </ac:spMkLst>
        </pc:spChg>
        <pc:spChg chg="mod">
          <ac:chgData name="Henrik Blom" userId="0f109d1c-0774-4568-aa5d-bb8ffaeb77b7" providerId="ADAL" clId="{376E9F6F-E102-434F-A2E4-698093E0690E}" dt="2021-03-17T21:53:20.827" v="5908" actId="20577"/>
          <ac:spMkLst>
            <pc:docMk/>
            <pc:sldMk cId="3751301151" sldId="334"/>
            <ac:spMk id="3" creationId="{E7C72A94-C1C2-4CBD-B7A9-3D674CEF1074}"/>
          </ac:spMkLst>
        </pc:spChg>
      </pc:sldChg>
      <pc:sldChg chg="modSp add mod">
        <pc:chgData name="Henrik Blom" userId="0f109d1c-0774-4568-aa5d-bb8ffaeb77b7" providerId="ADAL" clId="{376E9F6F-E102-434F-A2E4-698093E0690E}" dt="2021-03-17T22:04:23.868" v="7863" actId="20577"/>
        <pc:sldMkLst>
          <pc:docMk/>
          <pc:sldMk cId="3687150568" sldId="335"/>
        </pc:sldMkLst>
        <pc:spChg chg="mod">
          <ac:chgData name="Henrik Blom" userId="0f109d1c-0774-4568-aa5d-bb8ffaeb77b7" providerId="ADAL" clId="{376E9F6F-E102-434F-A2E4-698093E0690E}" dt="2021-03-17T22:04:23.868" v="7863" actId="20577"/>
          <ac:spMkLst>
            <pc:docMk/>
            <pc:sldMk cId="3687150568" sldId="335"/>
            <ac:spMk id="3" creationId="{E7C72A94-C1C2-4CBD-B7A9-3D674CEF1074}"/>
          </ac:spMkLst>
        </pc:spChg>
      </pc:sldChg>
    </pc:docChg>
  </pc:docChgLst>
  <pc:docChgLst>
    <pc:chgData name="Henrik Blom" userId="0f109d1c-0774-4568-aa5d-bb8ffaeb77b7" providerId="ADAL" clId="{5F293BFC-A0A2-4724-9BF0-28817B7CECA9}"/>
    <pc:docChg chg="undo custSel addSld delSld modSld sldOrd">
      <pc:chgData name="Henrik Blom" userId="0f109d1c-0774-4568-aa5d-bb8ffaeb77b7" providerId="ADAL" clId="{5F293BFC-A0A2-4724-9BF0-28817B7CECA9}" dt="2020-12-29T10:18:05.438" v="2323" actId="1036"/>
      <pc:docMkLst>
        <pc:docMk/>
      </pc:docMkLst>
      <pc:sldChg chg="add del">
        <pc:chgData name="Henrik Blom" userId="0f109d1c-0774-4568-aa5d-bb8ffaeb77b7" providerId="ADAL" clId="{5F293BFC-A0A2-4724-9BF0-28817B7CECA9}" dt="2020-12-16T15:49:10.882" v="957" actId="2696"/>
        <pc:sldMkLst>
          <pc:docMk/>
          <pc:sldMk cId="693110534" sldId="256"/>
        </pc:sldMkLst>
      </pc:sldChg>
      <pc:sldChg chg="del">
        <pc:chgData name="Henrik Blom" userId="0f109d1c-0774-4568-aa5d-bb8ffaeb77b7" providerId="ADAL" clId="{5F293BFC-A0A2-4724-9BF0-28817B7CECA9}" dt="2020-12-15T21:38:19.522" v="20" actId="2696"/>
        <pc:sldMkLst>
          <pc:docMk/>
          <pc:sldMk cId="2736607634" sldId="256"/>
        </pc:sldMkLst>
      </pc:sldChg>
      <pc:sldChg chg="del">
        <pc:chgData name="Henrik Blom" userId="0f109d1c-0774-4568-aa5d-bb8ffaeb77b7" providerId="ADAL" clId="{5F293BFC-A0A2-4724-9BF0-28817B7CECA9}" dt="2020-12-15T21:38:19.622" v="21" actId="2696"/>
        <pc:sldMkLst>
          <pc:docMk/>
          <pc:sldMk cId="2835667948" sldId="258"/>
        </pc:sldMkLst>
      </pc:sldChg>
      <pc:sldChg chg="add del">
        <pc:chgData name="Henrik Blom" userId="0f109d1c-0774-4568-aa5d-bb8ffaeb77b7" providerId="ADAL" clId="{5F293BFC-A0A2-4724-9BF0-28817B7CECA9}" dt="2020-12-16T15:49:10.894" v="958" actId="2696"/>
        <pc:sldMkLst>
          <pc:docMk/>
          <pc:sldMk cId="4102246527" sldId="258"/>
        </pc:sldMkLst>
      </pc:sldChg>
      <pc:sldChg chg="modSp">
        <pc:chgData name="Henrik Blom" userId="0f109d1c-0774-4568-aa5d-bb8ffaeb77b7" providerId="ADAL" clId="{5F293BFC-A0A2-4724-9BF0-28817B7CECA9}" dt="2020-12-16T17:26:56.107" v="2199" actId="20577"/>
        <pc:sldMkLst>
          <pc:docMk/>
          <pc:sldMk cId="2192955601" sldId="259"/>
        </pc:sldMkLst>
        <pc:spChg chg="mod">
          <ac:chgData name="Henrik Blom" userId="0f109d1c-0774-4568-aa5d-bb8ffaeb77b7" providerId="ADAL" clId="{5F293BFC-A0A2-4724-9BF0-28817B7CECA9}" dt="2020-12-16T15:43:00.251" v="750" actId="1035"/>
          <ac:spMkLst>
            <pc:docMk/>
            <pc:sldMk cId="2192955601" sldId="259"/>
            <ac:spMk id="2" creationId="{AFDD037E-08B1-4D16-98DE-D90FEFC3ACB1}"/>
          </ac:spMkLst>
        </pc:spChg>
        <pc:spChg chg="mod">
          <ac:chgData name="Henrik Blom" userId="0f109d1c-0774-4568-aa5d-bb8ffaeb77b7" providerId="ADAL" clId="{5F293BFC-A0A2-4724-9BF0-28817B7CECA9}" dt="2020-12-16T15:43:00.251" v="750" actId="1035"/>
          <ac:spMkLst>
            <pc:docMk/>
            <pc:sldMk cId="2192955601" sldId="259"/>
            <ac:spMk id="26" creationId="{20C1CEE7-B912-43FA-BAC1-82A96C19E303}"/>
          </ac:spMkLst>
        </pc:spChg>
        <pc:spChg chg="mod">
          <ac:chgData name="Henrik Blom" userId="0f109d1c-0774-4568-aa5d-bb8ffaeb77b7" providerId="ADAL" clId="{5F293BFC-A0A2-4724-9BF0-28817B7CECA9}" dt="2020-12-16T15:43:00.251" v="750" actId="1035"/>
          <ac:spMkLst>
            <pc:docMk/>
            <pc:sldMk cId="2192955601" sldId="259"/>
            <ac:spMk id="27" creationId="{EA6503B4-44E8-49EC-A779-6B0DF188EA7F}"/>
          </ac:spMkLst>
        </pc:spChg>
        <pc:spChg chg="mod">
          <ac:chgData name="Henrik Blom" userId="0f109d1c-0774-4568-aa5d-bb8ffaeb77b7" providerId="ADAL" clId="{5F293BFC-A0A2-4724-9BF0-28817B7CECA9}" dt="2020-12-16T15:43:00.251" v="750" actId="1035"/>
          <ac:spMkLst>
            <pc:docMk/>
            <pc:sldMk cId="2192955601" sldId="259"/>
            <ac:spMk id="28" creationId="{85DA0AF8-1E64-4426-8C67-16FA1A44196E}"/>
          </ac:spMkLst>
        </pc:spChg>
        <pc:spChg chg="mod">
          <ac:chgData name="Henrik Blom" userId="0f109d1c-0774-4568-aa5d-bb8ffaeb77b7" providerId="ADAL" clId="{5F293BFC-A0A2-4724-9BF0-28817B7CECA9}" dt="2020-12-16T15:43:00.251" v="750" actId="1035"/>
          <ac:spMkLst>
            <pc:docMk/>
            <pc:sldMk cId="2192955601" sldId="259"/>
            <ac:spMk id="29" creationId="{296AF68B-BA42-43D7-977F-3A8A5358AAF7}"/>
          </ac:spMkLst>
        </pc:spChg>
        <pc:spChg chg="mod">
          <ac:chgData name="Henrik Blom" userId="0f109d1c-0774-4568-aa5d-bb8ffaeb77b7" providerId="ADAL" clId="{5F293BFC-A0A2-4724-9BF0-28817B7CECA9}" dt="2020-12-16T17:26:56.107" v="2199" actId="20577"/>
          <ac:spMkLst>
            <pc:docMk/>
            <pc:sldMk cId="2192955601" sldId="259"/>
            <ac:spMk id="30" creationId="{474FBC04-251D-4CA3-BE06-27B7F1E202F4}"/>
          </ac:spMkLst>
        </pc:spChg>
        <pc:spChg chg="mod">
          <ac:chgData name="Henrik Blom" userId="0f109d1c-0774-4568-aa5d-bb8ffaeb77b7" providerId="ADAL" clId="{5F293BFC-A0A2-4724-9BF0-28817B7CECA9}" dt="2020-12-16T15:43:44.582" v="761" actId="6549"/>
          <ac:spMkLst>
            <pc:docMk/>
            <pc:sldMk cId="2192955601" sldId="259"/>
            <ac:spMk id="31" creationId="{59102477-D73C-4667-B35F-1A46CA3814D0}"/>
          </ac:spMkLst>
        </pc:spChg>
        <pc:spChg chg="mod">
          <ac:chgData name="Henrik Blom" userId="0f109d1c-0774-4568-aa5d-bb8ffaeb77b7" providerId="ADAL" clId="{5F293BFC-A0A2-4724-9BF0-28817B7CECA9}" dt="2020-12-16T15:43:00.251" v="750" actId="1035"/>
          <ac:spMkLst>
            <pc:docMk/>
            <pc:sldMk cId="2192955601" sldId="259"/>
            <ac:spMk id="32" creationId="{10DC4C20-7045-4B6F-BFB6-8DED3E411CF9}"/>
          </ac:spMkLst>
        </pc:spChg>
        <pc:spChg chg="mod">
          <ac:chgData name="Henrik Blom" userId="0f109d1c-0774-4568-aa5d-bb8ffaeb77b7" providerId="ADAL" clId="{5F293BFC-A0A2-4724-9BF0-28817B7CECA9}" dt="2020-12-16T15:43:00.251" v="750" actId="1035"/>
          <ac:spMkLst>
            <pc:docMk/>
            <pc:sldMk cId="2192955601" sldId="259"/>
            <ac:spMk id="33" creationId="{D500282F-A4D9-4613-8E52-7DE039D72DE9}"/>
          </ac:spMkLst>
        </pc:spChg>
        <pc:spChg chg="mod">
          <ac:chgData name="Henrik Blom" userId="0f109d1c-0774-4568-aa5d-bb8ffaeb77b7" providerId="ADAL" clId="{5F293BFC-A0A2-4724-9BF0-28817B7CECA9}" dt="2020-12-16T15:44:06.260" v="770" actId="20577"/>
          <ac:spMkLst>
            <pc:docMk/>
            <pc:sldMk cId="2192955601" sldId="259"/>
            <ac:spMk id="34" creationId="{FB5FBBED-5A45-4202-BD88-A6AA2F8B501C}"/>
          </ac:spMkLst>
        </pc:spChg>
        <pc:spChg chg="mod">
          <ac:chgData name="Henrik Blom" userId="0f109d1c-0774-4568-aa5d-bb8ffaeb77b7" providerId="ADAL" clId="{5F293BFC-A0A2-4724-9BF0-28817B7CECA9}" dt="2020-12-16T15:44:27.726" v="808" actId="20577"/>
          <ac:spMkLst>
            <pc:docMk/>
            <pc:sldMk cId="2192955601" sldId="259"/>
            <ac:spMk id="35" creationId="{1C785646-D2A0-4E0E-BDBD-8354897FAC50}"/>
          </ac:spMkLst>
        </pc:spChg>
        <pc:spChg chg="mod">
          <ac:chgData name="Henrik Blom" userId="0f109d1c-0774-4568-aa5d-bb8ffaeb77b7" providerId="ADAL" clId="{5F293BFC-A0A2-4724-9BF0-28817B7CECA9}" dt="2020-12-16T15:43:00.251" v="750" actId="1035"/>
          <ac:spMkLst>
            <pc:docMk/>
            <pc:sldMk cId="2192955601" sldId="259"/>
            <ac:spMk id="51" creationId="{566508CF-3EEE-404B-BE3E-640C0774A54D}"/>
          </ac:spMkLst>
        </pc:spChg>
        <pc:spChg chg="mod">
          <ac:chgData name="Henrik Blom" userId="0f109d1c-0774-4568-aa5d-bb8ffaeb77b7" providerId="ADAL" clId="{5F293BFC-A0A2-4724-9BF0-28817B7CECA9}" dt="2020-12-16T15:45:38.693" v="851" actId="1035"/>
          <ac:spMkLst>
            <pc:docMk/>
            <pc:sldMk cId="2192955601" sldId="259"/>
            <ac:spMk id="58" creationId="{D83632B3-4DB8-4785-8A82-063E6E6FD2A3}"/>
          </ac:spMkLst>
        </pc:spChg>
        <pc:spChg chg="mod">
          <ac:chgData name="Henrik Blom" userId="0f109d1c-0774-4568-aa5d-bb8ffaeb77b7" providerId="ADAL" clId="{5F293BFC-A0A2-4724-9BF0-28817B7CECA9}" dt="2020-12-16T15:45:33.732" v="843" actId="1035"/>
          <ac:spMkLst>
            <pc:docMk/>
            <pc:sldMk cId="2192955601" sldId="259"/>
            <ac:spMk id="60" creationId="{7BB4BC88-32B7-4547-B4F8-ACF050D85CDD}"/>
          </ac:spMkLst>
        </pc:spChg>
        <pc:spChg chg="mod">
          <ac:chgData name="Henrik Blom" userId="0f109d1c-0774-4568-aa5d-bb8ffaeb77b7" providerId="ADAL" clId="{5F293BFC-A0A2-4724-9BF0-28817B7CECA9}" dt="2020-12-16T15:45:33.732" v="843" actId="1035"/>
          <ac:spMkLst>
            <pc:docMk/>
            <pc:sldMk cId="2192955601" sldId="259"/>
            <ac:spMk id="63" creationId="{30B5BF87-D267-4C5C-AAD5-24E76868E76E}"/>
          </ac:spMkLst>
        </pc:spChg>
        <pc:spChg chg="mod">
          <ac:chgData name="Henrik Blom" userId="0f109d1c-0774-4568-aa5d-bb8ffaeb77b7" providerId="ADAL" clId="{5F293BFC-A0A2-4724-9BF0-28817B7CECA9}" dt="2020-12-16T15:45:33.732" v="843" actId="1035"/>
          <ac:spMkLst>
            <pc:docMk/>
            <pc:sldMk cId="2192955601" sldId="259"/>
            <ac:spMk id="64" creationId="{3F30829D-2252-4428-A561-F1CE6FF773EF}"/>
          </ac:spMkLst>
        </pc:spChg>
        <pc:spChg chg="mod">
          <ac:chgData name="Henrik Blom" userId="0f109d1c-0774-4568-aa5d-bb8ffaeb77b7" providerId="ADAL" clId="{5F293BFC-A0A2-4724-9BF0-28817B7CECA9}" dt="2020-12-16T15:45:33.732" v="843" actId="1035"/>
          <ac:spMkLst>
            <pc:docMk/>
            <pc:sldMk cId="2192955601" sldId="259"/>
            <ac:spMk id="65" creationId="{52D8C852-32B2-4F25-92BD-8FD81E435B90}"/>
          </ac:spMkLst>
        </pc:spChg>
        <pc:spChg chg="mod">
          <ac:chgData name="Henrik Blom" userId="0f109d1c-0774-4568-aa5d-bb8ffaeb77b7" providerId="ADAL" clId="{5F293BFC-A0A2-4724-9BF0-28817B7CECA9}" dt="2020-12-16T15:45:51.174" v="853"/>
          <ac:spMkLst>
            <pc:docMk/>
            <pc:sldMk cId="2192955601" sldId="259"/>
            <ac:spMk id="72" creationId="{D57C4D5A-FBEF-4D1E-A58C-A56C4C71843D}"/>
          </ac:spMkLst>
        </pc:spChg>
        <pc:cxnChg chg="mod">
          <ac:chgData name="Henrik Blom" userId="0f109d1c-0774-4568-aa5d-bb8ffaeb77b7" providerId="ADAL" clId="{5F293BFC-A0A2-4724-9BF0-28817B7CECA9}" dt="2020-12-16T15:43:00.251" v="750" actId="1035"/>
          <ac:cxnSpMkLst>
            <pc:docMk/>
            <pc:sldMk cId="2192955601" sldId="259"/>
            <ac:cxnSpMk id="39" creationId="{C4A7AB86-023A-4E8D-829E-5E6FEBD7C200}"/>
          </ac:cxnSpMkLst>
        </pc:cxnChg>
        <pc:cxnChg chg="mod">
          <ac:chgData name="Henrik Blom" userId="0f109d1c-0774-4568-aa5d-bb8ffaeb77b7" providerId="ADAL" clId="{5F293BFC-A0A2-4724-9BF0-28817B7CECA9}" dt="2020-12-16T15:43:00.251" v="750" actId="1035"/>
          <ac:cxnSpMkLst>
            <pc:docMk/>
            <pc:sldMk cId="2192955601" sldId="259"/>
            <ac:cxnSpMk id="41" creationId="{B7869DAE-8170-4097-9B8E-A462346208D8}"/>
          </ac:cxnSpMkLst>
        </pc:cxnChg>
        <pc:cxnChg chg="mod">
          <ac:chgData name="Henrik Blom" userId="0f109d1c-0774-4568-aa5d-bb8ffaeb77b7" providerId="ADAL" clId="{5F293BFC-A0A2-4724-9BF0-28817B7CECA9}" dt="2020-12-16T15:43:00.251" v="750" actId="1035"/>
          <ac:cxnSpMkLst>
            <pc:docMk/>
            <pc:sldMk cId="2192955601" sldId="259"/>
            <ac:cxnSpMk id="43" creationId="{BA7CD1B1-6274-47ED-AFB5-30E976C2C666}"/>
          </ac:cxnSpMkLst>
        </pc:cxnChg>
        <pc:cxnChg chg="mod">
          <ac:chgData name="Henrik Blom" userId="0f109d1c-0774-4568-aa5d-bb8ffaeb77b7" providerId="ADAL" clId="{5F293BFC-A0A2-4724-9BF0-28817B7CECA9}" dt="2020-12-16T15:43:00.251" v="750" actId="1035"/>
          <ac:cxnSpMkLst>
            <pc:docMk/>
            <pc:sldMk cId="2192955601" sldId="259"/>
            <ac:cxnSpMk id="45" creationId="{45CBC3C9-C2F4-4F9F-999C-82C3D0D54382}"/>
          </ac:cxnSpMkLst>
        </pc:cxnChg>
        <pc:cxnChg chg="mod">
          <ac:chgData name="Henrik Blom" userId="0f109d1c-0774-4568-aa5d-bb8ffaeb77b7" providerId="ADAL" clId="{5F293BFC-A0A2-4724-9BF0-28817B7CECA9}" dt="2020-12-16T15:43:00.251" v="750" actId="1035"/>
          <ac:cxnSpMkLst>
            <pc:docMk/>
            <pc:sldMk cId="2192955601" sldId="259"/>
            <ac:cxnSpMk id="47" creationId="{EB1E97F0-95DC-4C35-9E8D-629F7845A3DD}"/>
          </ac:cxnSpMkLst>
        </pc:cxnChg>
      </pc:sldChg>
      <pc:sldChg chg="addSp modSp ord">
        <pc:chgData name="Henrik Blom" userId="0f109d1c-0774-4568-aa5d-bb8ffaeb77b7" providerId="ADAL" clId="{5F293BFC-A0A2-4724-9BF0-28817B7CECA9}" dt="2020-12-16T15:56:22.446" v="1492" actId="1035"/>
        <pc:sldMkLst>
          <pc:docMk/>
          <pc:sldMk cId="1880648814" sldId="260"/>
        </pc:sldMkLst>
        <pc:spChg chg="mod">
          <ac:chgData name="Henrik Blom" userId="0f109d1c-0774-4568-aa5d-bb8ffaeb77b7" providerId="ADAL" clId="{5F293BFC-A0A2-4724-9BF0-28817B7CECA9}" dt="2020-12-16T15:46:58.448" v="863" actId="1036"/>
          <ac:spMkLst>
            <pc:docMk/>
            <pc:sldMk cId="1880648814" sldId="260"/>
            <ac:spMk id="2" creationId="{9565A38F-070A-4A5B-B64F-89B8DBBD8499}"/>
          </ac:spMkLst>
        </pc:spChg>
        <pc:spChg chg="add mod">
          <ac:chgData name="Henrik Blom" userId="0f109d1c-0774-4568-aa5d-bb8ffaeb77b7" providerId="ADAL" clId="{5F293BFC-A0A2-4724-9BF0-28817B7CECA9}" dt="2020-12-16T15:56:22.446" v="1492" actId="1035"/>
          <ac:spMkLst>
            <pc:docMk/>
            <pc:sldMk cId="1880648814" sldId="260"/>
            <ac:spMk id="30" creationId="{80310AB0-3D95-4A94-9B1E-795E278B235C}"/>
          </ac:spMkLst>
        </pc:spChg>
        <pc:spChg chg="mod">
          <ac:chgData name="Henrik Blom" userId="0f109d1c-0774-4568-aa5d-bb8ffaeb77b7" providerId="ADAL" clId="{5F293BFC-A0A2-4724-9BF0-28817B7CECA9}" dt="2020-12-16T15:46:58.448" v="863" actId="1036"/>
          <ac:spMkLst>
            <pc:docMk/>
            <pc:sldMk cId="1880648814" sldId="260"/>
            <ac:spMk id="37" creationId="{FF91C737-BBB9-427F-830D-44E2FF8FE144}"/>
          </ac:spMkLst>
        </pc:spChg>
        <pc:spChg chg="mod">
          <ac:chgData name="Henrik Blom" userId="0f109d1c-0774-4568-aa5d-bb8ffaeb77b7" providerId="ADAL" clId="{5F293BFC-A0A2-4724-9BF0-28817B7CECA9}" dt="2020-12-16T15:46:58.448" v="863" actId="1036"/>
          <ac:spMkLst>
            <pc:docMk/>
            <pc:sldMk cId="1880648814" sldId="260"/>
            <ac:spMk id="38" creationId="{DA3964DC-73AD-46DD-8838-BF89874DCE08}"/>
          </ac:spMkLst>
        </pc:spChg>
        <pc:spChg chg="mod">
          <ac:chgData name="Henrik Blom" userId="0f109d1c-0774-4568-aa5d-bb8ffaeb77b7" providerId="ADAL" clId="{5F293BFC-A0A2-4724-9BF0-28817B7CECA9}" dt="2020-12-16T15:46:58.448" v="863" actId="1036"/>
          <ac:spMkLst>
            <pc:docMk/>
            <pc:sldMk cId="1880648814" sldId="260"/>
            <ac:spMk id="40" creationId="{F3E5E2F4-795C-44AD-B8C4-DFDC7A2606F7}"/>
          </ac:spMkLst>
        </pc:spChg>
        <pc:spChg chg="mod">
          <ac:chgData name="Henrik Blom" userId="0f109d1c-0774-4568-aa5d-bb8ffaeb77b7" providerId="ADAL" clId="{5F293BFC-A0A2-4724-9BF0-28817B7CECA9}" dt="2020-12-16T15:46:58.448" v="863" actId="1036"/>
          <ac:spMkLst>
            <pc:docMk/>
            <pc:sldMk cId="1880648814" sldId="260"/>
            <ac:spMk id="42" creationId="{BDA88BD1-6F2F-4BBF-8D65-92DA6D223746}"/>
          </ac:spMkLst>
        </pc:spChg>
        <pc:spChg chg="mod">
          <ac:chgData name="Henrik Blom" userId="0f109d1c-0774-4568-aa5d-bb8ffaeb77b7" providerId="ADAL" clId="{5F293BFC-A0A2-4724-9BF0-28817B7CECA9}" dt="2020-12-16T15:47:39.798" v="869" actId="1035"/>
          <ac:spMkLst>
            <pc:docMk/>
            <pc:sldMk cId="1880648814" sldId="260"/>
            <ac:spMk id="48" creationId="{47B0DEC4-F98C-4DBF-947A-782DB2369D71}"/>
          </ac:spMkLst>
        </pc:spChg>
        <pc:spChg chg="mod">
          <ac:chgData name="Henrik Blom" userId="0f109d1c-0774-4568-aa5d-bb8ffaeb77b7" providerId="ADAL" clId="{5F293BFC-A0A2-4724-9BF0-28817B7CECA9}" dt="2020-12-16T15:47:35.852" v="864" actId="14100"/>
          <ac:spMkLst>
            <pc:docMk/>
            <pc:sldMk cId="1880648814" sldId="260"/>
            <ac:spMk id="49" creationId="{172BF73E-CC98-4E18-9543-B78BBFAD7DF0}"/>
          </ac:spMkLst>
        </pc:spChg>
        <pc:spChg chg="mod">
          <ac:chgData name="Henrik Blom" userId="0f109d1c-0774-4568-aa5d-bb8ffaeb77b7" providerId="ADAL" clId="{5F293BFC-A0A2-4724-9BF0-28817B7CECA9}" dt="2020-12-16T15:47:39.798" v="869" actId="1035"/>
          <ac:spMkLst>
            <pc:docMk/>
            <pc:sldMk cId="1880648814" sldId="260"/>
            <ac:spMk id="52" creationId="{F1597253-A656-44D9-BBD0-9444D34F80FB}"/>
          </ac:spMkLst>
        </pc:spChg>
        <pc:spChg chg="mod">
          <ac:chgData name="Henrik Blom" userId="0f109d1c-0774-4568-aa5d-bb8ffaeb77b7" providerId="ADAL" clId="{5F293BFC-A0A2-4724-9BF0-28817B7CECA9}" dt="2020-12-16T15:47:39.798" v="869" actId="1035"/>
          <ac:spMkLst>
            <pc:docMk/>
            <pc:sldMk cId="1880648814" sldId="260"/>
            <ac:spMk id="53" creationId="{E6F96E0D-9B72-4F0A-B6DB-D0B926D8D41C}"/>
          </ac:spMkLst>
        </pc:spChg>
        <pc:spChg chg="mod">
          <ac:chgData name="Henrik Blom" userId="0f109d1c-0774-4568-aa5d-bb8ffaeb77b7" providerId="ADAL" clId="{5F293BFC-A0A2-4724-9BF0-28817B7CECA9}" dt="2020-12-16T15:47:39.798" v="869" actId="1035"/>
          <ac:spMkLst>
            <pc:docMk/>
            <pc:sldMk cId="1880648814" sldId="260"/>
            <ac:spMk id="54" creationId="{B36C4F71-3E1E-465B-BA7F-4A339B93A323}"/>
          </ac:spMkLst>
        </pc:spChg>
        <pc:spChg chg="mod">
          <ac:chgData name="Henrik Blom" userId="0f109d1c-0774-4568-aa5d-bb8ffaeb77b7" providerId="ADAL" clId="{5F293BFC-A0A2-4724-9BF0-28817B7CECA9}" dt="2020-12-16T15:47:39.798" v="869" actId="1035"/>
          <ac:spMkLst>
            <pc:docMk/>
            <pc:sldMk cId="1880648814" sldId="260"/>
            <ac:spMk id="55" creationId="{ED937E34-8FF8-41C7-966D-4C0C494DFFEC}"/>
          </ac:spMkLst>
        </pc:spChg>
        <pc:spChg chg="mod">
          <ac:chgData name="Henrik Blom" userId="0f109d1c-0774-4568-aa5d-bb8ffaeb77b7" providerId="ADAL" clId="{5F293BFC-A0A2-4724-9BF0-28817B7CECA9}" dt="2020-12-16T15:47:39.798" v="869" actId="1035"/>
          <ac:spMkLst>
            <pc:docMk/>
            <pc:sldMk cId="1880648814" sldId="260"/>
            <ac:spMk id="56" creationId="{2B775B67-6E97-49BF-9510-06FF88102654}"/>
          </ac:spMkLst>
        </pc:spChg>
        <pc:spChg chg="mod">
          <ac:chgData name="Henrik Blom" userId="0f109d1c-0774-4568-aa5d-bb8ffaeb77b7" providerId="ADAL" clId="{5F293BFC-A0A2-4724-9BF0-28817B7CECA9}" dt="2020-12-16T15:47:39.798" v="869" actId="1035"/>
          <ac:spMkLst>
            <pc:docMk/>
            <pc:sldMk cId="1880648814" sldId="260"/>
            <ac:spMk id="57" creationId="{4EC6E8BC-31C2-4E69-B84D-A3122117E07F}"/>
          </ac:spMkLst>
        </pc:spChg>
        <pc:spChg chg="mod">
          <ac:chgData name="Henrik Blom" userId="0f109d1c-0774-4568-aa5d-bb8ffaeb77b7" providerId="ADAL" clId="{5F293BFC-A0A2-4724-9BF0-28817B7CECA9}" dt="2020-12-16T15:47:39.798" v="869" actId="1035"/>
          <ac:spMkLst>
            <pc:docMk/>
            <pc:sldMk cId="1880648814" sldId="260"/>
            <ac:spMk id="62" creationId="{27679A20-E1E1-4DFA-9031-9EF27F7269DA}"/>
          </ac:spMkLst>
        </pc:spChg>
      </pc:sldChg>
      <pc:sldChg chg="modSp">
        <pc:chgData name="Henrik Blom" userId="0f109d1c-0774-4568-aa5d-bb8ffaeb77b7" providerId="ADAL" clId="{5F293BFC-A0A2-4724-9BF0-28817B7CECA9}" dt="2020-12-29T10:18:05.438" v="2323" actId="1036"/>
        <pc:sldMkLst>
          <pc:docMk/>
          <pc:sldMk cId="3210931988" sldId="261"/>
        </pc:sldMkLst>
        <pc:spChg chg="mod">
          <ac:chgData name="Henrik Blom" userId="0f109d1c-0774-4568-aa5d-bb8ffaeb77b7" providerId="ADAL" clId="{5F293BFC-A0A2-4724-9BF0-28817B7CECA9}" dt="2020-12-29T10:10:19.856" v="2268" actId="1076"/>
          <ac:spMkLst>
            <pc:docMk/>
            <pc:sldMk cId="3210931988" sldId="261"/>
            <ac:spMk id="2" creationId="{FF7C7765-0157-430E-9541-156AD6E6DBE7}"/>
          </ac:spMkLst>
        </pc:spChg>
        <pc:graphicFrameChg chg="mod modGraphic">
          <ac:chgData name="Henrik Blom" userId="0f109d1c-0774-4568-aa5d-bb8ffaeb77b7" providerId="ADAL" clId="{5F293BFC-A0A2-4724-9BF0-28817B7CECA9}" dt="2020-12-29T10:18:05.438" v="2323" actId="1036"/>
          <ac:graphicFrameMkLst>
            <pc:docMk/>
            <pc:sldMk cId="3210931988" sldId="261"/>
            <ac:graphicFrameMk id="3" creationId="{F0519AAD-5166-4F03-9250-252318725508}"/>
          </ac:graphicFrameMkLst>
        </pc:graphicFrameChg>
      </pc:sldChg>
      <pc:sldChg chg="modSp ord">
        <pc:chgData name="Henrik Blom" userId="0f109d1c-0774-4568-aa5d-bb8ffaeb77b7" providerId="ADAL" clId="{5F293BFC-A0A2-4724-9BF0-28817B7CECA9}" dt="2020-12-16T17:24:21.584" v="2018"/>
        <pc:sldMkLst>
          <pc:docMk/>
          <pc:sldMk cId="870256678" sldId="263"/>
        </pc:sldMkLst>
        <pc:spChg chg="mod">
          <ac:chgData name="Henrik Blom" userId="0f109d1c-0774-4568-aa5d-bb8ffaeb77b7" providerId="ADAL" clId="{5F293BFC-A0A2-4724-9BF0-28817B7CECA9}" dt="2020-12-16T15:49:20.202" v="959" actId="6549"/>
          <ac:spMkLst>
            <pc:docMk/>
            <pc:sldMk cId="870256678" sldId="263"/>
            <ac:spMk id="3" creationId="{AFC52758-ABF9-4C57-9B3B-A08A9C19EA7A}"/>
          </ac:spMkLst>
        </pc:spChg>
      </pc:sldChg>
      <pc:sldChg chg="modSp ord">
        <pc:chgData name="Henrik Blom" userId="0f109d1c-0774-4568-aa5d-bb8ffaeb77b7" providerId="ADAL" clId="{5F293BFC-A0A2-4724-9BF0-28817B7CECA9}" dt="2020-12-16T17:24:15.569" v="2017"/>
        <pc:sldMkLst>
          <pc:docMk/>
          <pc:sldMk cId="195773620" sldId="264"/>
        </pc:sldMkLst>
        <pc:graphicFrameChg chg="mod">
          <ac:chgData name="Henrik Blom" userId="0f109d1c-0774-4568-aa5d-bb8ffaeb77b7" providerId="ADAL" clId="{5F293BFC-A0A2-4724-9BF0-28817B7CECA9}" dt="2020-12-16T15:48:36.557" v="956" actId="1035"/>
          <ac:graphicFrameMkLst>
            <pc:docMk/>
            <pc:sldMk cId="195773620" sldId="264"/>
            <ac:graphicFrameMk id="3" creationId="{F0519AAD-5166-4F03-9250-252318725508}"/>
          </ac:graphicFrameMkLst>
        </pc:graphicFrameChg>
      </pc:sldChg>
      <pc:sldChg chg="addSp delSp modSp add ord">
        <pc:chgData name="Henrik Blom" userId="0f109d1c-0774-4568-aa5d-bb8ffaeb77b7" providerId="ADAL" clId="{5F293BFC-A0A2-4724-9BF0-28817B7CECA9}" dt="2020-12-16T17:26:24.264" v="2186" actId="20577"/>
        <pc:sldMkLst>
          <pc:docMk/>
          <pc:sldMk cId="543454433" sldId="265"/>
        </pc:sldMkLst>
        <pc:spChg chg="del">
          <ac:chgData name="Henrik Blom" userId="0f109d1c-0774-4568-aa5d-bb8ffaeb77b7" providerId="ADAL" clId="{5F293BFC-A0A2-4724-9BF0-28817B7CECA9}" dt="2020-12-15T21:37:54.440" v="1"/>
          <ac:spMkLst>
            <pc:docMk/>
            <pc:sldMk cId="543454433" sldId="265"/>
            <ac:spMk id="2" creationId="{FA8E2B62-D24A-44B3-AD5C-70171B410530}"/>
          </ac:spMkLst>
        </pc:spChg>
        <pc:spChg chg="add del mod">
          <ac:chgData name="Henrik Blom" userId="0f109d1c-0774-4568-aa5d-bb8ffaeb77b7" providerId="ADAL" clId="{5F293BFC-A0A2-4724-9BF0-28817B7CECA9}" dt="2020-12-16T17:16:34.886" v="1638"/>
          <ac:spMkLst>
            <pc:docMk/>
            <pc:sldMk cId="543454433" sldId="265"/>
            <ac:spMk id="3" creationId="{B7BF1137-D805-4C5A-A8BE-5695C30370C0}"/>
          </ac:spMkLst>
        </pc:spChg>
        <pc:spChg chg="add del mod">
          <ac:chgData name="Henrik Blom" userId="0f109d1c-0774-4568-aa5d-bb8ffaeb77b7" providerId="ADAL" clId="{5F293BFC-A0A2-4724-9BF0-28817B7CECA9}" dt="2020-12-16T17:16:31.820" v="1637" actId="478"/>
          <ac:spMkLst>
            <pc:docMk/>
            <pc:sldMk cId="543454433" sldId="265"/>
            <ac:spMk id="4" creationId="{100C6A48-E5D1-4F85-9D4F-EB2C94C5D56A}"/>
          </ac:spMkLst>
        </pc:spChg>
        <pc:spChg chg="add mod">
          <ac:chgData name="Henrik Blom" userId="0f109d1c-0774-4568-aa5d-bb8ffaeb77b7" providerId="ADAL" clId="{5F293BFC-A0A2-4724-9BF0-28817B7CECA9}" dt="2020-12-16T17:16:39.404" v="1666" actId="1036"/>
          <ac:spMkLst>
            <pc:docMk/>
            <pc:sldMk cId="543454433" sldId="265"/>
            <ac:spMk id="12" creationId="{2C40BA38-2BD8-4E49-82E5-299EF9F95DF0}"/>
          </ac:spMkLst>
        </pc:spChg>
        <pc:spChg chg="add del mod">
          <ac:chgData name="Henrik Blom" userId="0f109d1c-0774-4568-aa5d-bb8ffaeb77b7" providerId="ADAL" clId="{5F293BFC-A0A2-4724-9BF0-28817B7CECA9}" dt="2020-12-16T17:15:29.557" v="1594" actId="478"/>
          <ac:spMkLst>
            <pc:docMk/>
            <pc:sldMk cId="543454433" sldId="265"/>
            <ac:spMk id="13" creationId="{C724F729-314A-4515-94BC-2679D0FFE793}"/>
          </ac:spMkLst>
        </pc:spChg>
        <pc:spChg chg="add del mod">
          <ac:chgData name="Henrik Blom" userId="0f109d1c-0774-4568-aa5d-bb8ffaeb77b7" providerId="ADAL" clId="{5F293BFC-A0A2-4724-9BF0-28817B7CECA9}" dt="2020-12-16T17:15:29.557" v="1594" actId="478"/>
          <ac:spMkLst>
            <pc:docMk/>
            <pc:sldMk cId="543454433" sldId="265"/>
            <ac:spMk id="14" creationId="{C66CAC8C-D0A2-4DB6-A768-0C02078EDE25}"/>
          </ac:spMkLst>
        </pc:spChg>
        <pc:spChg chg="add del mod">
          <ac:chgData name="Henrik Blom" userId="0f109d1c-0774-4568-aa5d-bb8ffaeb77b7" providerId="ADAL" clId="{5F293BFC-A0A2-4724-9BF0-28817B7CECA9}" dt="2020-12-16T17:16:34.886" v="1638"/>
          <ac:spMkLst>
            <pc:docMk/>
            <pc:sldMk cId="543454433" sldId="265"/>
            <ac:spMk id="16" creationId="{4FEBDA1D-A99F-4E37-92EE-4688BC6ECB23}"/>
          </ac:spMkLst>
        </pc:spChg>
        <pc:spChg chg="add mod">
          <ac:chgData name="Henrik Blom" userId="0f109d1c-0774-4568-aa5d-bb8ffaeb77b7" providerId="ADAL" clId="{5F293BFC-A0A2-4724-9BF0-28817B7CECA9}" dt="2020-12-16T17:17:52.378" v="1702" actId="1076"/>
          <ac:spMkLst>
            <pc:docMk/>
            <pc:sldMk cId="543454433" sldId="265"/>
            <ac:spMk id="29" creationId="{35F4896F-9395-4A8C-8B7B-DDD63210958A}"/>
          </ac:spMkLst>
        </pc:spChg>
        <pc:spChg chg="add mod">
          <ac:chgData name="Henrik Blom" userId="0f109d1c-0774-4568-aa5d-bb8ffaeb77b7" providerId="ADAL" clId="{5F293BFC-A0A2-4724-9BF0-28817B7CECA9}" dt="2020-12-16T17:18:12.345" v="1731" actId="1035"/>
          <ac:spMkLst>
            <pc:docMk/>
            <pc:sldMk cId="543454433" sldId="265"/>
            <ac:spMk id="31" creationId="{3ADC55B1-5F17-453D-A47B-316A21368D01}"/>
          </ac:spMkLst>
        </pc:spChg>
        <pc:spChg chg="add mod">
          <ac:chgData name="Henrik Blom" userId="0f109d1c-0774-4568-aa5d-bb8ffaeb77b7" providerId="ADAL" clId="{5F293BFC-A0A2-4724-9BF0-28817B7CECA9}" dt="2020-12-16T17:18:46.800" v="1736" actId="20577"/>
          <ac:spMkLst>
            <pc:docMk/>
            <pc:sldMk cId="543454433" sldId="265"/>
            <ac:spMk id="32" creationId="{81074DF0-20BF-403D-A148-9CA9230D7362}"/>
          </ac:spMkLst>
        </pc:spChg>
        <pc:spChg chg="add del mod">
          <ac:chgData name="Henrik Blom" userId="0f109d1c-0774-4568-aa5d-bb8ffaeb77b7" providerId="ADAL" clId="{5F293BFC-A0A2-4724-9BF0-28817B7CECA9}" dt="2020-12-16T17:20:51.312" v="1771" actId="478"/>
          <ac:spMkLst>
            <pc:docMk/>
            <pc:sldMk cId="543454433" sldId="265"/>
            <ac:spMk id="33" creationId="{E6405408-C807-4D17-9816-7E0747A245A6}"/>
          </ac:spMkLst>
        </pc:spChg>
        <pc:spChg chg="add del mod">
          <ac:chgData name="Henrik Blom" userId="0f109d1c-0774-4568-aa5d-bb8ffaeb77b7" providerId="ADAL" clId="{5F293BFC-A0A2-4724-9BF0-28817B7CECA9}" dt="2020-12-16T17:20:51.312" v="1771" actId="478"/>
          <ac:spMkLst>
            <pc:docMk/>
            <pc:sldMk cId="543454433" sldId="265"/>
            <ac:spMk id="34" creationId="{0E527A28-963F-4CAF-AA02-3D5C3DFA3811}"/>
          </ac:spMkLst>
        </pc:spChg>
        <pc:spChg chg="add mod">
          <ac:chgData name="Henrik Blom" userId="0f109d1c-0774-4568-aa5d-bb8ffaeb77b7" providerId="ADAL" clId="{5F293BFC-A0A2-4724-9BF0-28817B7CECA9}" dt="2020-12-16T17:21:59.753" v="1878" actId="20577"/>
          <ac:spMkLst>
            <pc:docMk/>
            <pc:sldMk cId="543454433" sldId="265"/>
            <ac:spMk id="35" creationId="{F1240B7F-CD75-4BF1-B161-DD2A381B37AF}"/>
          </ac:spMkLst>
        </pc:spChg>
        <pc:spChg chg="add mod">
          <ac:chgData name="Henrik Blom" userId="0f109d1c-0774-4568-aa5d-bb8ffaeb77b7" providerId="ADAL" clId="{5F293BFC-A0A2-4724-9BF0-28817B7CECA9}" dt="2020-12-16T17:22:00.617" v="1879" actId="20577"/>
          <ac:spMkLst>
            <pc:docMk/>
            <pc:sldMk cId="543454433" sldId="265"/>
            <ac:spMk id="36" creationId="{2C07FCA0-75E4-45A2-8059-C2816C435C5C}"/>
          </ac:spMkLst>
        </pc:spChg>
        <pc:spChg chg="add mod">
          <ac:chgData name="Henrik Blom" userId="0f109d1c-0774-4568-aa5d-bb8ffaeb77b7" providerId="ADAL" clId="{5F293BFC-A0A2-4724-9BF0-28817B7CECA9}" dt="2020-12-16T17:21:23.145" v="1863" actId="1038"/>
          <ac:spMkLst>
            <pc:docMk/>
            <pc:sldMk cId="543454433" sldId="265"/>
            <ac:spMk id="37" creationId="{24BFDEC3-FD4D-44A3-86C9-A1E87184B278}"/>
          </ac:spMkLst>
        </pc:spChg>
        <pc:spChg chg="add mod">
          <ac:chgData name="Henrik Blom" userId="0f109d1c-0774-4568-aa5d-bb8ffaeb77b7" providerId="ADAL" clId="{5F293BFC-A0A2-4724-9BF0-28817B7CECA9}" dt="2020-12-16T17:21:39.808" v="1871" actId="20577"/>
          <ac:spMkLst>
            <pc:docMk/>
            <pc:sldMk cId="543454433" sldId="265"/>
            <ac:spMk id="38" creationId="{0DE83798-91BC-4818-B3F4-7775B88174A7}"/>
          </ac:spMkLst>
        </pc:spChg>
        <pc:spChg chg="add mod">
          <ac:chgData name="Henrik Blom" userId="0f109d1c-0774-4568-aa5d-bb8ffaeb77b7" providerId="ADAL" clId="{5F293BFC-A0A2-4724-9BF0-28817B7CECA9}" dt="2020-12-16T17:21:53.929" v="1877" actId="20577"/>
          <ac:spMkLst>
            <pc:docMk/>
            <pc:sldMk cId="543454433" sldId="265"/>
            <ac:spMk id="39" creationId="{CC95FBEC-E114-4A38-9BE5-ECE9BF4AEC00}"/>
          </ac:spMkLst>
        </pc:spChg>
        <pc:spChg chg="add mod">
          <ac:chgData name="Henrik Blom" userId="0f109d1c-0774-4568-aa5d-bb8ffaeb77b7" providerId="ADAL" clId="{5F293BFC-A0A2-4724-9BF0-28817B7CECA9}" dt="2020-12-16T17:25:57.456" v="2143" actId="1076"/>
          <ac:spMkLst>
            <pc:docMk/>
            <pc:sldMk cId="543454433" sldId="265"/>
            <ac:spMk id="40" creationId="{D55087D1-EBF5-40F6-83D4-78682A6074C3}"/>
          </ac:spMkLst>
        </pc:spChg>
        <pc:spChg chg="add mod">
          <ac:chgData name="Henrik Blom" userId="0f109d1c-0774-4568-aa5d-bb8ffaeb77b7" providerId="ADAL" clId="{5F293BFC-A0A2-4724-9BF0-28817B7CECA9}" dt="2020-12-16T17:26:24.264" v="2186" actId="20577"/>
          <ac:spMkLst>
            <pc:docMk/>
            <pc:sldMk cId="543454433" sldId="265"/>
            <ac:spMk id="41" creationId="{1F9A6DA6-94C5-4875-9A53-F2972DE758B3}"/>
          </ac:spMkLst>
        </pc:spChg>
        <pc:cxnChg chg="add mod">
          <ac:chgData name="Henrik Blom" userId="0f109d1c-0774-4568-aa5d-bb8ffaeb77b7" providerId="ADAL" clId="{5F293BFC-A0A2-4724-9BF0-28817B7CECA9}" dt="2020-12-16T17:16:39.404" v="1666" actId="1036"/>
          <ac:cxnSpMkLst>
            <pc:docMk/>
            <pc:sldMk cId="543454433" sldId="265"/>
            <ac:cxnSpMk id="5" creationId="{5B2651E2-4682-4CEC-9093-BD30F0BED411}"/>
          </ac:cxnSpMkLst>
        </pc:cxnChg>
        <pc:cxnChg chg="add mod">
          <ac:chgData name="Henrik Blom" userId="0f109d1c-0774-4568-aa5d-bb8ffaeb77b7" providerId="ADAL" clId="{5F293BFC-A0A2-4724-9BF0-28817B7CECA9}" dt="2020-12-16T17:16:39.404" v="1666" actId="1036"/>
          <ac:cxnSpMkLst>
            <pc:docMk/>
            <pc:sldMk cId="543454433" sldId="265"/>
            <ac:cxnSpMk id="7" creationId="{AB1F3AD1-7381-4C91-B5CB-0419AABDB0F5}"/>
          </ac:cxnSpMkLst>
        </pc:cxnChg>
        <pc:cxnChg chg="add mod">
          <ac:chgData name="Henrik Blom" userId="0f109d1c-0774-4568-aa5d-bb8ffaeb77b7" providerId="ADAL" clId="{5F293BFC-A0A2-4724-9BF0-28817B7CECA9}" dt="2020-12-16T17:16:39.404" v="1666" actId="1036"/>
          <ac:cxnSpMkLst>
            <pc:docMk/>
            <pc:sldMk cId="543454433" sldId="265"/>
            <ac:cxnSpMk id="8" creationId="{5B75FA25-8F3C-4847-8F0D-9869C059D559}"/>
          </ac:cxnSpMkLst>
        </pc:cxnChg>
        <pc:cxnChg chg="add mod">
          <ac:chgData name="Henrik Blom" userId="0f109d1c-0774-4568-aa5d-bb8ffaeb77b7" providerId="ADAL" clId="{5F293BFC-A0A2-4724-9BF0-28817B7CECA9}" dt="2020-12-16T17:16:39.404" v="1666" actId="1036"/>
          <ac:cxnSpMkLst>
            <pc:docMk/>
            <pc:sldMk cId="543454433" sldId="265"/>
            <ac:cxnSpMk id="9" creationId="{9788B7A6-8865-432C-93FB-0E3029B36A87}"/>
          </ac:cxnSpMkLst>
        </pc:cxnChg>
        <pc:cxnChg chg="add mod">
          <ac:chgData name="Henrik Blom" userId="0f109d1c-0774-4568-aa5d-bb8ffaeb77b7" providerId="ADAL" clId="{5F293BFC-A0A2-4724-9BF0-28817B7CECA9}" dt="2020-12-16T17:16:39.404" v="1666" actId="1036"/>
          <ac:cxnSpMkLst>
            <pc:docMk/>
            <pc:sldMk cId="543454433" sldId="265"/>
            <ac:cxnSpMk id="10" creationId="{8DDDE721-43FD-4E79-A75A-77C321061B6F}"/>
          </ac:cxnSpMkLst>
        </pc:cxnChg>
        <pc:cxnChg chg="add mod">
          <ac:chgData name="Henrik Blom" userId="0f109d1c-0774-4568-aa5d-bb8ffaeb77b7" providerId="ADAL" clId="{5F293BFC-A0A2-4724-9BF0-28817B7CECA9}" dt="2020-12-16T17:16:39.404" v="1666" actId="1036"/>
          <ac:cxnSpMkLst>
            <pc:docMk/>
            <pc:sldMk cId="543454433" sldId="265"/>
            <ac:cxnSpMk id="11" creationId="{54ED715F-BFC1-4629-A14E-8FEA001DC08E}"/>
          </ac:cxnSpMkLst>
        </pc:cxnChg>
        <pc:cxnChg chg="add del mod">
          <ac:chgData name="Henrik Blom" userId="0f109d1c-0774-4568-aa5d-bb8ffaeb77b7" providerId="ADAL" clId="{5F293BFC-A0A2-4724-9BF0-28817B7CECA9}" dt="2020-12-16T17:17:36.361" v="1692" actId="478"/>
          <ac:cxnSpMkLst>
            <pc:docMk/>
            <pc:sldMk cId="543454433" sldId="265"/>
            <ac:cxnSpMk id="18" creationId="{30A050AA-F4A3-46F6-8F24-5AB9221C60EC}"/>
          </ac:cxnSpMkLst>
        </pc:cxnChg>
        <pc:cxnChg chg="add mod">
          <ac:chgData name="Henrik Blom" userId="0f109d1c-0774-4568-aa5d-bb8ffaeb77b7" providerId="ADAL" clId="{5F293BFC-A0A2-4724-9BF0-28817B7CECA9}" dt="2020-12-16T17:17:12.817" v="1685" actId="1076"/>
          <ac:cxnSpMkLst>
            <pc:docMk/>
            <pc:sldMk cId="543454433" sldId="265"/>
            <ac:cxnSpMk id="19" creationId="{DD5A84F9-AAFE-4C99-A18E-0454F6E56426}"/>
          </ac:cxnSpMkLst>
        </pc:cxnChg>
        <pc:cxnChg chg="add mod">
          <ac:chgData name="Henrik Blom" userId="0f109d1c-0774-4568-aa5d-bb8ffaeb77b7" providerId="ADAL" clId="{5F293BFC-A0A2-4724-9BF0-28817B7CECA9}" dt="2020-12-16T17:17:10.504" v="1684" actId="1076"/>
          <ac:cxnSpMkLst>
            <pc:docMk/>
            <pc:sldMk cId="543454433" sldId="265"/>
            <ac:cxnSpMk id="20" creationId="{B096DDF0-2BFB-4EA6-9354-53D092F3CA62}"/>
          </ac:cxnSpMkLst>
        </pc:cxnChg>
        <pc:cxnChg chg="add mod">
          <ac:chgData name="Henrik Blom" userId="0f109d1c-0774-4568-aa5d-bb8ffaeb77b7" providerId="ADAL" clId="{5F293BFC-A0A2-4724-9BF0-28817B7CECA9}" dt="2020-12-16T17:17:22.936" v="1687" actId="1076"/>
          <ac:cxnSpMkLst>
            <pc:docMk/>
            <pc:sldMk cId="543454433" sldId="265"/>
            <ac:cxnSpMk id="21" creationId="{01C2193B-141F-44EA-9D0C-D3B0A41650E7}"/>
          </ac:cxnSpMkLst>
        </pc:cxnChg>
        <pc:cxnChg chg="add mod">
          <ac:chgData name="Henrik Blom" userId="0f109d1c-0774-4568-aa5d-bb8ffaeb77b7" providerId="ADAL" clId="{5F293BFC-A0A2-4724-9BF0-28817B7CECA9}" dt="2020-12-16T17:17:22.936" v="1687" actId="1076"/>
          <ac:cxnSpMkLst>
            <pc:docMk/>
            <pc:sldMk cId="543454433" sldId="265"/>
            <ac:cxnSpMk id="22" creationId="{E9BE4CC1-3869-438D-B9B2-5EF74E183AF7}"/>
          </ac:cxnSpMkLst>
        </pc:cxnChg>
        <pc:cxnChg chg="add mod">
          <ac:chgData name="Henrik Blom" userId="0f109d1c-0774-4568-aa5d-bb8ffaeb77b7" providerId="ADAL" clId="{5F293BFC-A0A2-4724-9BF0-28817B7CECA9}" dt="2020-12-16T17:17:26.304" v="1689" actId="1076"/>
          <ac:cxnSpMkLst>
            <pc:docMk/>
            <pc:sldMk cId="543454433" sldId="265"/>
            <ac:cxnSpMk id="23" creationId="{9FF84B2A-F7D0-468D-A4A6-3E3459956A9B}"/>
          </ac:cxnSpMkLst>
        </pc:cxnChg>
        <pc:cxnChg chg="add mod">
          <ac:chgData name="Henrik Blom" userId="0f109d1c-0774-4568-aa5d-bb8ffaeb77b7" providerId="ADAL" clId="{5F293BFC-A0A2-4724-9BF0-28817B7CECA9}" dt="2020-12-16T17:17:26.304" v="1689" actId="1076"/>
          <ac:cxnSpMkLst>
            <pc:docMk/>
            <pc:sldMk cId="543454433" sldId="265"/>
            <ac:cxnSpMk id="24" creationId="{D4BA6F74-7059-428A-96B3-4495E1CA867E}"/>
          </ac:cxnSpMkLst>
        </pc:cxnChg>
        <pc:cxnChg chg="add mod">
          <ac:chgData name="Henrik Blom" userId="0f109d1c-0774-4568-aa5d-bb8ffaeb77b7" providerId="ADAL" clId="{5F293BFC-A0A2-4724-9BF0-28817B7CECA9}" dt="2020-12-16T17:17:35.136" v="1691" actId="1076"/>
          <ac:cxnSpMkLst>
            <pc:docMk/>
            <pc:sldMk cId="543454433" sldId="265"/>
            <ac:cxnSpMk id="25" creationId="{1BB48BA0-E2E2-4F14-84A0-45CD21DE2278}"/>
          </ac:cxnSpMkLst>
        </pc:cxnChg>
        <pc:cxnChg chg="add mod">
          <ac:chgData name="Henrik Blom" userId="0f109d1c-0774-4568-aa5d-bb8ffaeb77b7" providerId="ADAL" clId="{5F293BFC-A0A2-4724-9BF0-28817B7CECA9}" dt="2020-12-16T17:17:35.136" v="1691" actId="1076"/>
          <ac:cxnSpMkLst>
            <pc:docMk/>
            <pc:sldMk cId="543454433" sldId="265"/>
            <ac:cxnSpMk id="26" creationId="{A0B01A9F-B09B-41FC-A249-5EEFAF9D0099}"/>
          </ac:cxnSpMkLst>
        </pc:cxnChg>
        <pc:cxnChg chg="add mod">
          <ac:chgData name="Henrik Blom" userId="0f109d1c-0774-4568-aa5d-bb8ffaeb77b7" providerId="ADAL" clId="{5F293BFC-A0A2-4724-9BF0-28817B7CECA9}" dt="2020-12-16T17:17:41.320" v="1693" actId="11529"/>
          <ac:cxnSpMkLst>
            <pc:docMk/>
            <pc:sldMk cId="543454433" sldId="265"/>
            <ac:cxnSpMk id="28" creationId="{78812D0B-5A0D-40A9-A8BB-07C190AD8DFF}"/>
          </ac:cxnSpMkLst>
        </pc:cxnChg>
        <pc:cxnChg chg="add mod">
          <ac:chgData name="Henrik Blom" userId="0f109d1c-0774-4568-aa5d-bb8ffaeb77b7" providerId="ADAL" clId="{5F293BFC-A0A2-4724-9BF0-28817B7CECA9}" dt="2020-12-16T17:18:00.770" v="1704" actId="1076"/>
          <ac:cxnSpMkLst>
            <pc:docMk/>
            <pc:sldMk cId="543454433" sldId="265"/>
            <ac:cxnSpMk id="30" creationId="{46432369-E6E3-43D8-A59A-6B2415995CC0}"/>
          </ac:cxnSpMkLst>
        </pc:cxnChg>
      </pc:sldChg>
      <pc:sldChg chg="addSp delSp modSp add">
        <pc:chgData name="Henrik Blom" userId="0f109d1c-0774-4568-aa5d-bb8ffaeb77b7" providerId="ADAL" clId="{5F293BFC-A0A2-4724-9BF0-28817B7CECA9}" dt="2020-12-16T14:09:34.526" v="734" actId="1076"/>
        <pc:sldMkLst>
          <pc:docMk/>
          <pc:sldMk cId="2293655214" sldId="266"/>
        </pc:sldMkLst>
        <pc:spChg chg="del">
          <ac:chgData name="Henrik Blom" userId="0f109d1c-0774-4568-aa5d-bb8ffaeb77b7" providerId="ADAL" clId="{5F293BFC-A0A2-4724-9BF0-28817B7CECA9}" dt="2020-12-16T14:09:26.917" v="731"/>
          <ac:spMkLst>
            <pc:docMk/>
            <pc:sldMk cId="2293655214" sldId="266"/>
            <ac:spMk id="2" creationId="{6C1B1FEE-5597-4819-81F6-CFA5AE6E1066}"/>
          </ac:spMkLst>
        </pc:spChg>
        <pc:spChg chg="del">
          <ac:chgData name="Henrik Blom" userId="0f109d1c-0774-4568-aa5d-bb8ffaeb77b7" providerId="ADAL" clId="{5F293BFC-A0A2-4724-9BF0-28817B7CECA9}" dt="2020-12-16T14:09:26.917" v="731"/>
          <ac:spMkLst>
            <pc:docMk/>
            <pc:sldMk cId="2293655214" sldId="266"/>
            <ac:spMk id="3" creationId="{45E8B48A-DEA7-498E-8F82-C9EC2F2EA059}"/>
          </ac:spMkLst>
        </pc:spChg>
        <pc:picChg chg="add mod">
          <ac:chgData name="Henrik Blom" userId="0f109d1c-0774-4568-aa5d-bb8ffaeb77b7" providerId="ADAL" clId="{5F293BFC-A0A2-4724-9BF0-28817B7CECA9}" dt="2020-12-16T14:09:34.526" v="734" actId="1076"/>
          <ac:picMkLst>
            <pc:docMk/>
            <pc:sldMk cId="2293655214" sldId="266"/>
            <ac:picMk id="4" creationId="{BAE676E2-892A-43F1-A70C-33FF0D93C723}"/>
          </ac:picMkLst>
        </pc:picChg>
      </pc:sldChg>
      <pc:sldChg chg="modSp add">
        <pc:chgData name="Henrik Blom" userId="0f109d1c-0774-4568-aa5d-bb8ffaeb77b7" providerId="ADAL" clId="{5F293BFC-A0A2-4724-9BF0-28817B7CECA9}" dt="2020-12-16T17:27:08.586" v="2201" actId="20577"/>
        <pc:sldMkLst>
          <pc:docMk/>
          <pc:sldMk cId="1346451934" sldId="267"/>
        </pc:sldMkLst>
        <pc:spChg chg="mod">
          <ac:chgData name="Henrik Blom" userId="0f109d1c-0774-4568-aa5d-bb8ffaeb77b7" providerId="ADAL" clId="{5F293BFC-A0A2-4724-9BF0-28817B7CECA9}" dt="2020-12-15T21:38:55.672" v="61" actId="20577"/>
          <ac:spMkLst>
            <pc:docMk/>
            <pc:sldMk cId="1346451934" sldId="267"/>
            <ac:spMk id="2" creationId="{405A985E-66DC-412E-B338-76234DA47498}"/>
          </ac:spMkLst>
        </pc:spChg>
        <pc:spChg chg="mod">
          <ac:chgData name="Henrik Blom" userId="0f109d1c-0774-4568-aa5d-bb8ffaeb77b7" providerId="ADAL" clId="{5F293BFC-A0A2-4724-9BF0-28817B7CECA9}" dt="2020-12-16T17:27:08.586" v="2201" actId="20577"/>
          <ac:spMkLst>
            <pc:docMk/>
            <pc:sldMk cId="1346451934" sldId="267"/>
            <ac:spMk id="3" creationId="{0B327FEA-CD2E-4911-9E79-CC2E6AA4BA51}"/>
          </ac:spMkLst>
        </pc:spChg>
      </pc:sldChg>
      <pc:sldChg chg="modSp add">
        <pc:chgData name="Henrik Blom" userId="0f109d1c-0774-4568-aa5d-bb8ffaeb77b7" providerId="ADAL" clId="{5F293BFC-A0A2-4724-9BF0-28817B7CECA9}" dt="2020-12-16T17:27:48.051" v="2253" actId="20577"/>
        <pc:sldMkLst>
          <pc:docMk/>
          <pc:sldMk cId="1292945189" sldId="268"/>
        </pc:sldMkLst>
        <pc:spChg chg="mod">
          <ac:chgData name="Henrik Blom" userId="0f109d1c-0774-4568-aa5d-bb8ffaeb77b7" providerId="ADAL" clId="{5F293BFC-A0A2-4724-9BF0-28817B7CECA9}" dt="2020-12-15T21:39:12.207" v="78" actId="20577"/>
          <ac:spMkLst>
            <pc:docMk/>
            <pc:sldMk cId="1292945189" sldId="268"/>
            <ac:spMk id="2" creationId="{8E4EB4D0-45EF-4FF8-8E5D-1929BE2A7B08}"/>
          </ac:spMkLst>
        </pc:spChg>
        <pc:spChg chg="mod">
          <ac:chgData name="Henrik Blom" userId="0f109d1c-0774-4568-aa5d-bb8ffaeb77b7" providerId="ADAL" clId="{5F293BFC-A0A2-4724-9BF0-28817B7CECA9}" dt="2020-12-16T17:27:48.051" v="2253" actId="20577"/>
          <ac:spMkLst>
            <pc:docMk/>
            <pc:sldMk cId="1292945189" sldId="268"/>
            <ac:spMk id="3" creationId="{A408A1E8-29AD-41F4-961A-83D5C2545E27}"/>
          </ac:spMkLst>
        </pc:spChg>
      </pc:sldChg>
      <pc:sldChg chg="modSp add">
        <pc:chgData name="Henrik Blom" userId="0f109d1c-0774-4568-aa5d-bb8ffaeb77b7" providerId="ADAL" clId="{5F293BFC-A0A2-4724-9BF0-28817B7CECA9}" dt="2020-12-16T17:27:54.869" v="2263" actId="20577"/>
        <pc:sldMkLst>
          <pc:docMk/>
          <pc:sldMk cId="695306806" sldId="269"/>
        </pc:sldMkLst>
        <pc:spChg chg="mod">
          <ac:chgData name="Henrik Blom" userId="0f109d1c-0774-4568-aa5d-bb8ffaeb77b7" providerId="ADAL" clId="{5F293BFC-A0A2-4724-9BF0-28817B7CECA9}" dt="2020-12-16T17:27:54.869" v="2263" actId="20577"/>
          <ac:spMkLst>
            <pc:docMk/>
            <pc:sldMk cId="695306806" sldId="269"/>
            <ac:spMk id="2" creationId="{77E87AC7-87FB-4258-AEB6-8A4D6E9864C5}"/>
          </ac:spMkLst>
        </pc:spChg>
        <pc:spChg chg="mod">
          <ac:chgData name="Henrik Blom" userId="0f109d1c-0774-4568-aa5d-bb8ffaeb77b7" providerId="ADAL" clId="{5F293BFC-A0A2-4724-9BF0-28817B7CECA9}" dt="2020-12-16T17:27:38.090" v="2243" actId="20577"/>
          <ac:spMkLst>
            <pc:docMk/>
            <pc:sldMk cId="695306806" sldId="269"/>
            <ac:spMk id="3" creationId="{394D9795-B9FF-46C8-BDB2-69B174404038}"/>
          </ac:spMkLst>
        </pc:spChg>
      </pc:sldChg>
      <pc:sldChg chg="delSp modSp add">
        <pc:chgData name="Henrik Blom" userId="0f109d1c-0774-4568-aa5d-bb8ffaeb77b7" providerId="ADAL" clId="{5F293BFC-A0A2-4724-9BF0-28817B7CECA9}" dt="2020-12-16T17:25:19.625" v="2092" actId="14100"/>
        <pc:sldMkLst>
          <pc:docMk/>
          <pc:sldMk cId="2281228238" sldId="270"/>
        </pc:sldMkLst>
        <pc:spChg chg="mod">
          <ac:chgData name="Henrik Blom" userId="0f109d1c-0774-4568-aa5d-bb8ffaeb77b7" providerId="ADAL" clId="{5F293BFC-A0A2-4724-9BF0-28817B7CECA9}" dt="2020-12-16T17:16:02.827" v="1633" actId="20577"/>
          <ac:spMkLst>
            <pc:docMk/>
            <pc:sldMk cId="2281228238" sldId="270"/>
            <ac:spMk id="3" creationId="{B7BF1137-D805-4C5A-A8BE-5695C30370C0}"/>
          </ac:spMkLst>
        </pc:spChg>
        <pc:spChg chg="mod">
          <ac:chgData name="Henrik Blom" userId="0f109d1c-0774-4568-aa5d-bb8ffaeb77b7" providerId="ADAL" clId="{5F293BFC-A0A2-4724-9BF0-28817B7CECA9}" dt="2020-12-16T17:25:19.625" v="2092" actId="14100"/>
          <ac:spMkLst>
            <pc:docMk/>
            <pc:sldMk cId="2281228238" sldId="270"/>
            <ac:spMk id="4" creationId="{100C6A48-E5D1-4F85-9D4F-EB2C94C5D56A}"/>
          </ac:spMkLst>
        </pc:spChg>
        <pc:spChg chg="del">
          <ac:chgData name="Henrik Blom" userId="0f109d1c-0774-4568-aa5d-bb8ffaeb77b7" providerId="ADAL" clId="{5F293BFC-A0A2-4724-9BF0-28817B7CECA9}" dt="2020-12-16T17:15:56.528" v="1624" actId="478"/>
          <ac:spMkLst>
            <pc:docMk/>
            <pc:sldMk cId="2281228238" sldId="270"/>
            <ac:spMk id="12" creationId="{2C40BA38-2BD8-4E49-82E5-299EF9F95DF0}"/>
          </ac:spMkLst>
        </pc:spChg>
        <pc:cxnChg chg="del">
          <ac:chgData name="Henrik Blom" userId="0f109d1c-0774-4568-aa5d-bb8ffaeb77b7" providerId="ADAL" clId="{5F293BFC-A0A2-4724-9BF0-28817B7CECA9}" dt="2020-12-16T17:15:56.528" v="1624" actId="478"/>
          <ac:cxnSpMkLst>
            <pc:docMk/>
            <pc:sldMk cId="2281228238" sldId="270"/>
            <ac:cxnSpMk id="5" creationId="{5B2651E2-4682-4CEC-9093-BD30F0BED411}"/>
          </ac:cxnSpMkLst>
        </pc:cxnChg>
        <pc:cxnChg chg="del">
          <ac:chgData name="Henrik Blom" userId="0f109d1c-0774-4568-aa5d-bb8ffaeb77b7" providerId="ADAL" clId="{5F293BFC-A0A2-4724-9BF0-28817B7CECA9}" dt="2020-12-16T17:15:56.528" v="1624" actId="478"/>
          <ac:cxnSpMkLst>
            <pc:docMk/>
            <pc:sldMk cId="2281228238" sldId="270"/>
            <ac:cxnSpMk id="7" creationId="{AB1F3AD1-7381-4C91-B5CB-0419AABDB0F5}"/>
          </ac:cxnSpMkLst>
        </pc:cxnChg>
        <pc:cxnChg chg="del">
          <ac:chgData name="Henrik Blom" userId="0f109d1c-0774-4568-aa5d-bb8ffaeb77b7" providerId="ADAL" clId="{5F293BFC-A0A2-4724-9BF0-28817B7CECA9}" dt="2020-12-16T17:15:56.528" v="1624" actId="478"/>
          <ac:cxnSpMkLst>
            <pc:docMk/>
            <pc:sldMk cId="2281228238" sldId="270"/>
            <ac:cxnSpMk id="8" creationId="{5B75FA25-8F3C-4847-8F0D-9869C059D559}"/>
          </ac:cxnSpMkLst>
        </pc:cxnChg>
        <pc:cxnChg chg="del">
          <ac:chgData name="Henrik Blom" userId="0f109d1c-0774-4568-aa5d-bb8ffaeb77b7" providerId="ADAL" clId="{5F293BFC-A0A2-4724-9BF0-28817B7CECA9}" dt="2020-12-16T17:15:56.528" v="1624" actId="478"/>
          <ac:cxnSpMkLst>
            <pc:docMk/>
            <pc:sldMk cId="2281228238" sldId="270"/>
            <ac:cxnSpMk id="9" creationId="{9788B7A6-8865-432C-93FB-0E3029B36A87}"/>
          </ac:cxnSpMkLst>
        </pc:cxnChg>
        <pc:cxnChg chg="del">
          <ac:chgData name="Henrik Blom" userId="0f109d1c-0774-4568-aa5d-bb8ffaeb77b7" providerId="ADAL" clId="{5F293BFC-A0A2-4724-9BF0-28817B7CECA9}" dt="2020-12-16T17:15:56.528" v="1624" actId="478"/>
          <ac:cxnSpMkLst>
            <pc:docMk/>
            <pc:sldMk cId="2281228238" sldId="270"/>
            <ac:cxnSpMk id="10" creationId="{8DDDE721-43FD-4E79-A75A-77C321061B6F}"/>
          </ac:cxnSpMkLst>
        </pc:cxnChg>
        <pc:cxnChg chg="del">
          <ac:chgData name="Henrik Blom" userId="0f109d1c-0774-4568-aa5d-bb8ffaeb77b7" providerId="ADAL" clId="{5F293BFC-A0A2-4724-9BF0-28817B7CECA9}" dt="2020-12-16T17:15:56.528" v="1624" actId="478"/>
          <ac:cxnSpMkLst>
            <pc:docMk/>
            <pc:sldMk cId="2281228238" sldId="270"/>
            <ac:cxnSpMk id="11" creationId="{54ED715F-BFC1-4629-A14E-8FEA001DC08E}"/>
          </ac:cxnSpMkLst>
        </pc:cxnChg>
      </pc:sldChg>
    </pc:docChg>
  </pc:docChgLst>
  <pc:docChgLst>
    <pc:chgData name="Henrik Blom" userId="0f109d1c-0774-4568-aa5d-bb8ffaeb77b7" providerId="ADAL" clId="{BD5E974A-A617-488E-AAA3-39A9973E27FD}"/>
    <pc:docChg chg="custSel modSld">
      <pc:chgData name="Henrik Blom" userId="0f109d1c-0774-4568-aa5d-bb8ffaeb77b7" providerId="ADAL" clId="{BD5E974A-A617-488E-AAA3-39A9973E27FD}" dt="2021-05-04T13:07:55.144" v="169" actId="20577"/>
      <pc:docMkLst>
        <pc:docMk/>
      </pc:docMkLst>
      <pc:sldChg chg="modSp mod">
        <pc:chgData name="Henrik Blom" userId="0f109d1c-0774-4568-aa5d-bb8ffaeb77b7" providerId="ADAL" clId="{BD5E974A-A617-488E-AAA3-39A9973E27FD}" dt="2021-05-04T13:07:55.144" v="169" actId="20577"/>
        <pc:sldMkLst>
          <pc:docMk/>
          <pc:sldMk cId="2099070550" sldId="306"/>
        </pc:sldMkLst>
        <pc:spChg chg="mod">
          <ac:chgData name="Henrik Blom" userId="0f109d1c-0774-4568-aa5d-bb8ffaeb77b7" providerId="ADAL" clId="{BD5E974A-A617-488E-AAA3-39A9973E27FD}" dt="2021-05-04T13:07:55.144" v="169" actId="20577"/>
          <ac:spMkLst>
            <pc:docMk/>
            <pc:sldMk cId="2099070550" sldId="306"/>
            <ac:spMk id="3" creationId="{3FF4EE89-B521-4D10-AFBB-5C97B719DE42}"/>
          </ac:spMkLst>
        </pc:spChg>
      </pc:sldChg>
    </pc:docChg>
  </pc:docChgLst>
  <pc:docChgLst>
    <pc:chgData name="Henrik Blom" userId="0f109d1c-0774-4568-aa5d-bb8ffaeb77b7" providerId="ADAL" clId="{CC651483-15FD-4D7F-9328-425D25C52F69}"/>
    <pc:docChg chg="custSel addSld delSld modSld sldOrd">
      <pc:chgData name="Henrik Blom" userId="0f109d1c-0774-4568-aa5d-bb8ffaeb77b7" providerId="ADAL" clId="{CC651483-15FD-4D7F-9328-425D25C52F69}" dt="2021-05-10T11:41:26.106" v="2747" actId="478"/>
      <pc:docMkLst>
        <pc:docMk/>
      </pc:docMkLst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870256678" sldId="263"/>
        </pc:sldMkLst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2433019973" sldId="281"/>
        </pc:sldMkLst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4161548410" sldId="282"/>
        </pc:sldMkLst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4141376081" sldId="285"/>
        </pc:sldMkLst>
      </pc:sldChg>
      <pc:sldChg chg="modSp mod">
        <pc:chgData name="Henrik Blom" userId="0f109d1c-0774-4568-aa5d-bb8ffaeb77b7" providerId="ADAL" clId="{CC651483-15FD-4D7F-9328-425D25C52F69}" dt="2021-05-10T09:26:18.383" v="32" actId="20577"/>
        <pc:sldMkLst>
          <pc:docMk/>
          <pc:sldMk cId="3978332434" sldId="300"/>
        </pc:sldMkLst>
        <pc:spChg chg="mod">
          <ac:chgData name="Henrik Blom" userId="0f109d1c-0774-4568-aa5d-bb8ffaeb77b7" providerId="ADAL" clId="{CC651483-15FD-4D7F-9328-425D25C52F69}" dt="2021-05-10T09:26:02.777" v="23" actId="20577"/>
          <ac:spMkLst>
            <pc:docMk/>
            <pc:sldMk cId="3978332434" sldId="300"/>
            <ac:spMk id="2" creationId="{91A60025-46F3-4C32-AEDB-D645757E4F09}"/>
          </ac:spMkLst>
        </pc:spChg>
        <pc:spChg chg="mod">
          <ac:chgData name="Henrik Blom" userId="0f109d1c-0774-4568-aa5d-bb8ffaeb77b7" providerId="ADAL" clId="{CC651483-15FD-4D7F-9328-425D25C52F69}" dt="2021-05-10T09:26:18.383" v="32" actId="20577"/>
          <ac:spMkLst>
            <pc:docMk/>
            <pc:sldMk cId="3978332434" sldId="300"/>
            <ac:spMk id="3" creationId="{34C80026-E741-49AC-96B4-F11B9528E6F4}"/>
          </ac:spMkLst>
        </pc:spChg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3734108198" sldId="301"/>
        </pc:sldMkLst>
      </pc:sldChg>
      <pc:sldChg chg="addSp modSp mod">
        <pc:chgData name="Henrik Blom" userId="0f109d1c-0774-4568-aa5d-bb8ffaeb77b7" providerId="ADAL" clId="{CC651483-15FD-4D7F-9328-425D25C52F69}" dt="2021-05-10T11:12:35.043" v="1190" actId="20577"/>
        <pc:sldMkLst>
          <pc:docMk/>
          <pc:sldMk cId="2099070550" sldId="306"/>
        </pc:sldMkLst>
        <pc:spChg chg="mod">
          <ac:chgData name="Henrik Blom" userId="0f109d1c-0774-4568-aa5d-bb8ffaeb77b7" providerId="ADAL" clId="{CC651483-15FD-4D7F-9328-425D25C52F69}" dt="2021-05-10T10:53:49.688" v="260" actId="20577"/>
          <ac:spMkLst>
            <pc:docMk/>
            <pc:sldMk cId="2099070550" sldId="306"/>
            <ac:spMk id="2" creationId="{A12F1EC1-4048-4C8E-B985-0E1DBEBE05F8}"/>
          </ac:spMkLst>
        </pc:spChg>
        <pc:spChg chg="mod">
          <ac:chgData name="Henrik Blom" userId="0f109d1c-0774-4568-aa5d-bb8ffaeb77b7" providerId="ADAL" clId="{CC651483-15FD-4D7F-9328-425D25C52F69}" dt="2021-05-10T11:02:32.206" v="638" actId="1036"/>
          <ac:spMkLst>
            <pc:docMk/>
            <pc:sldMk cId="2099070550" sldId="306"/>
            <ac:spMk id="3" creationId="{3FF4EE89-B521-4D10-AFBB-5C97B719DE42}"/>
          </ac:spMkLst>
        </pc:spChg>
        <pc:spChg chg="add mod">
          <ac:chgData name="Henrik Blom" userId="0f109d1c-0774-4568-aa5d-bb8ffaeb77b7" providerId="ADAL" clId="{CC651483-15FD-4D7F-9328-425D25C52F69}" dt="2021-05-10T11:12:35.043" v="1190" actId="20577"/>
          <ac:spMkLst>
            <pc:docMk/>
            <pc:sldMk cId="2099070550" sldId="306"/>
            <ac:spMk id="5" creationId="{744A5E5D-1FE9-4792-A31E-E00C1FCF5326}"/>
          </ac:spMkLst>
        </pc:spChg>
        <pc:spChg chg="add mod">
          <ac:chgData name="Henrik Blom" userId="0f109d1c-0774-4568-aa5d-bb8ffaeb77b7" providerId="ADAL" clId="{CC651483-15FD-4D7F-9328-425D25C52F69}" dt="2021-05-10T11:02:24.394" v="628" actId="1038"/>
          <ac:spMkLst>
            <pc:docMk/>
            <pc:sldMk cId="2099070550" sldId="306"/>
            <ac:spMk id="6" creationId="{704FD113-B058-47C5-B99E-A00F0EE6EB36}"/>
          </ac:spMkLst>
        </pc:spChg>
        <pc:picChg chg="add mod">
          <ac:chgData name="Henrik Blom" userId="0f109d1c-0774-4568-aa5d-bb8ffaeb77b7" providerId="ADAL" clId="{CC651483-15FD-4D7F-9328-425D25C52F69}" dt="2021-05-10T11:02:24.394" v="628" actId="1038"/>
          <ac:picMkLst>
            <pc:docMk/>
            <pc:sldMk cId="2099070550" sldId="306"/>
            <ac:picMk id="7" creationId="{99DC6CDC-B32C-40BA-A97D-CE87AAB327D7}"/>
          </ac:picMkLst>
        </pc:picChg>
        <pc:picChg chg="add mod">
          <ac:chgData name="Henrik Blom" userId="0f109d1c-0774-4568-aa5d-bb8ffaeb77b7" providerId="ADAL" clId="{CC651483-15FD-4D7F-9328-425D25C52F69}" dt="2021-05-10T11:02:24.394" v="628" actId="1038"/>
          <ac:picMkLst>
            <pc:docMk/>
            <pc:sldMk cId="2099070550" sldId="306"/>
            <ac:picMk id="8" creationId="{97CCD6A3-E412-4840-BA30-B4C5C2C5A50E}"/>
          </ac:picMkLst>
        </pc:picChg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562114165" sldId="307"/>
        </pc:sldMkLst>
      </pc:sldChg>
      <pc:sldChg chg="addSp delSp modSp new del mod setBg">
        <pc:chgData name="Henrik Blom" userId="0f109d1c-0774-4568-aa5d-bb8ffaeb77b7" providerId="ADAL" clId="{CC651483-15FD-4D7F-9328-425D25C52F69}" dt="2021-05-10T11:40:34.941" v="2722" actId="47"/>
        <pc:sldMkLst>
          <pc:docMk/>
          <pc:sldMk cId="2945801947" sldId="307"/>
        </pc:sldMkLst>
        <pc:spChg chg="del">
          <ac:chgData name="Henrik Blom" userId="0f109d1c-0774-4568-aa5d-bb8ffaeb77b7" providerId="ADAL" clId="{CC651483-15FD-4D7F-9328-425D25C52F69}" dt="2021-05-10T09:26:36.187" v="35"/>
          <ac:spMkLst>
            <pc:docMk/>
            <pc:sldMk cId="2945801947" sldId="307"/>
            <ac:spMk id="2" creationId="{6869CCA7-5F6A-4B40-86D3-4D223B4FC954}"/>
          </ac:spMkLst>
        </pc:spChg>
        <pc:spChg chg="del">
          <ac:chgData name="Henrik Blom" userId="0f109d1c-0774-4568-aa5d-bb8ffaeb77b7" providerId="ADAL" clId="{CC651483-15FD-4D7F-9328-425D25C52F69}" dt="2021-05-10T09:26:36.187" v="35"/>
          <ac:spMkLst>
            <pc:docMk/>
            <pc:sldMk cId="2945801947" sldId="307"/>
            <ac:spMk id="3" creationId="{8EBCE201-B8F3-46D7-A05B-2DCEAF5C1354}"/>
          </ac:spMkLst>
        </pc:spChg>
        <pc:spChg chg="add mod">
          <ac:chgData name="Henrik Blom" userId="0f109d1c-0774-4568-aa5d-bb8ffaeb77b7" providerId="ADAL" clId="{CC651483-15FD-4D7F-9328-425D25C52F69}" dt="2021-05-10T11:04:52.489" v="782" actId="26606"/>
          <ac:spMkLst>
            <pc:docMk/>
            <pc:sldMk cId="2945801947" sldId="307"/>
            <ac:spMk id="4" creationId="{8179CD2C-BD51-4D14-A384-841C356BC986}"/>
          </ac:spMkLst>
        </pc:spChg>
        <pc:spChg chg="add del mod">
          <ac:chgData name="Henrik Blom" userId="0f109d1c-0774-4568-aa5d-bb8ffaeb77b7" providerId="ADAL" clId="{CC651483-15FD-4D7F-9328-425D25C52F69}" dt="2021-05-10T11:04:52.489" v="782" actId="26606"/>
          <ac:spMkLst>
            <pc:docMk/>
            <pc:sldMk cId="2945801947" sldId="307"/>
            <ac:spMk id="5" creationId="{254FC8AA-8BC7-4657-A2E9-4A2959F735CE}"/>
          </ac:spMkLst>
        </pc:spChg>
        <pc:spChg chg="add mod">
          <ac:chgData name="Henrik Blom" userId="0f109d1c-0774-4568-aa5d-bb8ffaeb77b7" providerId="ADAL" clId="{CC651483-15FD-4D7F-9328-425D25C52F69}" dt="2021-05-10T11:05:39.287" v="840" actId="403"/>
          <ac:spMkLst>
            <pc:docMk/>
            <pc:sldMk cId="2945801947" sldId="307"/>
            <ac:spMk id="6" creationId="{BEACAC1B-6418-41D8-97B9-D4F7F796DFE4}"/>
          </ac:spMkLst>
        </pc:spChg>
        <pc:spChg chg="add">
          <ac:chgData name="Henrik Blom" userId="0f109d1c-0774-4568-aa5d-bb8ffaeb77b7" providerId="ADAL" clId="{CC651483-15FD-4D7F-9328-425D25C52F69}" dt="2021-05-10T11:04:52.489" v="782" actId="26606"/>
          <ac:spMkLst>
            <pc:docMk/>
            <pc:sldMk cId="2945801947" sldId="307"/>
            <ac:spMk id="10" creationId="{EFA9B6C6-A247-48A8-9A1C-1E36FA9456B5}"/>
          </ac:spMkLst>
        </pc:spChg>
        <pc:spChg chg="add">
          <ac:chgData name="Henrik Blom" userId="0f109d1c-0774-4568-aa5d-bb8ffaeb77b7" providerId="ADAL" clId="{CC651483-15FD-4D7F-9328-425D25C52F69}" dt="2021-05-10T11:04:52.489" v="782" actId="26606"/>
          <ac:spMkLst>
            <pc:docMk/>
            <pc:sldMk cId="2945801947" sldId="307"/>
            <ac:spMk id="12" creationId="{C5CB530E-515E-412C-9DF1-5F8FFBD6F383}"/>
          </ac:spMkLst>
        </pc:spChg>
        <pc:spChg chg="add">
          <ac:chgData name="Henrik Blom" userId="0f109d1c-0774-4568-aa5d-bb8ffaeb77b7" providerId="ADAL" clId="{CC651483-15FD-4D7F-9328-425D25C52F69}" dt="2021-05-10T11:04:52.489" v="782" actId="26606"/>
          <ac:spMkLst>
            <pc:docMk/>
            <pc:sldMk cId="2945801947" sldId="307"/>
            <ac:spMk id="14" creationId="{712D4376-A578-4FF1-94FC-245E7A6A489F}"/>
          </ac:spMkLst>
        </pc:spChg>
        <pc:spChg chg="add">
          <ac:chgData name="Henrik Blom" userId="0f109d1c-0774-4568-aa5d-bb8ffaeb77b7" providerId="ADAL" clId="{CC651483-15FD-4D7F-9328-425D25C52F69}" dt="2021-05-10T11:04:52.489" v="782" actId="26606"/>
          <ac:spMkLst>
            <pc:docMk/>
            <pc:sldMk cId="2945801947" sldId="307"/>
            <ac:spMk id="16" creationId="{AEA7509D-F04F-40CB-A0B3-EEF16499CC9F}"/>
          </ac:spMkLst>
        </pc:spChg>
        <pc:cxnChg chg="add">
          <ac:chgData name="Henrik Blom" userId="0f109d1c-0774-4568-aa5d-bb8ffaeb77b7" providerId="ADAL" clId="{CC651483-15FD-4D7F-9328-425D25C52F69}" dt="2021-05-10T11:04:52.489" v="782" actId="26606"/>
          <ac:cxnSpMkLst>
            <pc:docMk/>
            <pc:sldMk cId="2945801947" sldId="307"/>
            <ac:cxnSpMk id="18" creationId="{56020367-4FD5-4596-8E10-C5F095CD8DBF}"/>
          </ac:cxnSpMkLst>
        </pc:cxnChg>
      </pc:sldChg>
      <pc:sldChg chg="new del">
        <pc:chgData name="Henrik Blom" userId="0f109d1c-0774-4568-aa5d-bb8ffaeb77b7" providerId="ADAL" clId="{CC651483-15FD-4D7F-9328-425D25C52F69}" dt="2021-05-10T11:00:06.637" v="337" actId="47"/>
        <pc:sldMkLst>
          <pc:docMk/>
          <pc:sldMk cId="1917513885" sldId="308"/>
        </pc:sldMkLst>
      </pc:sldChg>
      <pc:sldChg chg="modSp new mod ord">
        <pc:chgData name="Henrik Blom" userId="0f109d1c-0774-4568-aa5d-bb8ffaeb77b7" providerId="ADAL" clId="{CC651483-15FD-4D7F-9328-425D25C52F69}" dt="2021-05-10T11:04:13.857" v="729" actId="20577"/>
        <pc:sldMkLst>
          <pc:docMk/>
          <pc:sldMk cId="2708293304" sldId="308"/>
        </pc:sldMkLst>
        <pc:spChg chg="mod">
          <ac:chgData name="Henrik Blom" userId="0f109d1c-0774-4568-aa5d-bb8ffaeb77b7" providerId="ADAL" clId="{CC651483-15FD-4D7F-9328-425D25C52F69}" dt="2021-05-10T11:00:21.849" v="346" actId="20577"/>
          <ac:spMkLst>
            <pc:docMk/>
            <pc:sldMk cId="2708293304" sldId="308"/>
            <ac:spMk id="2" creationId="{F451AB3A-560D-43C9-9D14-DE2349B87B5E}"/>
          </ac:spMkLst>
        </pc:spChg>
        <pc:spChg chg="mod">
          <ac:chgData name="Henrik Blom" userId="0f109d1c-0774-4568-aa5d-bb8ffaeb77b7" providerId="ADAL" clId="{CC651483-15FD-4D7F-9328-425D25C52F69}" dt="2021-05-10T11:04:13.857" v="729" actId="20577"/>
          <ac:spMkLst>
            <pc:docMk/>
            <pc:sldMk cId="2708293304" sldId="308"/>
            <ac:spMk id="3" creationId="{09E4BD90-3036-439B-A757-B83B7AB1AE14}"/>
          </ac:spMkLst>
        </pc:spChg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1364241336" sldId="309"/>
        </pc:sldMkLst>
      </pc:sldChg>
      <pc:sldChg chg="addSp delSp modSp add del mod setBg delDesignElem">
        <pc:chgData name="Henrik Blom" userId="0f109d1c-0774-4568-aa5d-bb8ffaeb77b7" providerId="ADAL" clId="{CC651483-15FD-4D7F-9328-425D25C52F69}" dt="2021-05-10T11:06:35.028" v="845" actId="47"/>
        <pc:sldMkLst>
          <pc:docMk/>
          <pc:sldMk cId="1369497830" sldId="309"/>
        </pc:sldMkLst>
        <pc:spChg chg="add mod">
          <ac:chgData name="Henrik Blom" userId="0f109d1c-0774-4568-aa5d-bb8ffaeb77b7" providerId="ADAL" clId="{CC651483-15FD-4D7F-9328-425D25C52F69}" dt="2021-05-10T11:06:25.795" v="843"/>
          <ac:spMkLst>
            <pc:docMk/>
            <pc:sldMk cId="1369497830" sldId="309"/>
            <ac:spMk id="2" creationId="{35DEEBE0-67B1-4791-8019-CCB62A8214EB}"/>
          </ac:spMkLst>
        </pc:spChg>
        <pc:spChg chg="mod">
          <ac:chgData name="Henrik Blom" userId="0f109d1c-0774-4568-aa5d-bb8ffaeb77b7" providerId="ADAL" clId="{CC651483-15FD-4D7F-9328-425D25C52F69}" dt="2021-05-10T11:06:25.860" v="844" actId="27636"/>
          <ac:spMkLst>
            <pc:docMk/>
            <pc:sldMk cId="1369497830" sldId="309"/>
            <ac:spMk id="4" creationId="{8179CD2C-BD51-4D14-A384-841C356BC986}"/>
          </ac:spMkLst>
        </pc:spChg>
        <pc:spChg chg="del">
          <ac:chgData name="Henrik Blom" userId="0f109d1c-0774-4568-aa5d-bb8ffaeb77b7" providerId="ADAL" clId="{CC651483-15FD-4D7F-9328-425D25C52F69}" dt="2021-05-10T11:05:49.879" v="842"/>
          <ac:spMkLst>
            <pc:docMk/>
            <pc:sldMk cId="1369497830" sldId="309"/>
            <ac:spMk id="10" creationId="{EFA9B6C6-A247-48A8-9A1C-1E36FA9456B5}"/>
          </ac:spMkLst>
        </pc:spChg>
        <pc:spChg chg="del">
          <ac:chgData name="Henrik Blom" userId="0f109d1c-0774-4568-aa5d-bb8ffaeb77b7" providerId="ADAL" clId="{CC651483-15FD-4D7F-9328-425D25C52F69}" dt="2021-05-10T11:05:49.879" v="842"/>
          <ac:spMkLst>
            <pc:docMk/>
            <pc:sldMk cId="1369497830" sldId="309"/>
            <ac:spMk id="12" creationId="{C5CB530E-515E-412C-9DF1-5F8FFBD6F383}"/>
          </ac:spMkLst>
        </pc:spChg>
        <pc:spChg chg="del">
          <ac:chgData name="Henrik Blom" userId="0f109d1c-0774-4568-aa5d-bb8ffaeb77b7" providerId="ADAL" clId="{CC651483-15FD-4D7F-9328-425D25C52F69}" dt="2021-05-10T11:05:49.879" v="842"/>
          <ac:spMkLst>
            <pc:docMk/>
            <pc:sldMk cId="1369497830" sldId="309"/>
            <ac:spMk id="14" creationId="{712D4376-A578-4FF1-94FC-245E7A6A489F}"/>
          </ac:spMkLst>
        </pc:spChg>
        <pc:spChg chg="del">
          <ac:chgData name="Henrik Blom" userId="0f109d1c-0774-4568-aa5d-bb8ffaeb77b7" providerId="ADAL" clId="{CC651483-15FD-4D7F-9328-425D25C52F69}" dt="2021-05-10T11:05:49.879" v="842"/>
          <ac:spMkLst>
            <pc:docMk/>
            <pc:sldMk cId="1369497830" sldId="309"/>
            <ac:spMk id="16" creationId="{AEA7509D-F04F-40CB-A0B3-EEF16499CC9F}"/>
          </ac:spMkLst>
        </pc:spChg>
        <pc:cxnChg chg="del">
          <ac:chgData name="Henrik Blom" userId="0f109d1c-0774-4568-aa5d-bb8ffaeb77b7" providerId="ADAL" clId="{CC651483-15FD-4D7F-9328-425D25C52F69}" dt="2021-05-10T11:05:49.879" v="842"/>
          <ac:cxnSpMkLst>
            <pc:docMk/>
            <pc:sldMk cId="1369497830" sldId="309"/>
            <ac:cxnSpMk id="18" creationId="{56020367-4FD5-4596-8E10-C5F095CD8DBF}"/>
          </ac:cxnSpMkLst>
        </pc:cxnChg>
      </pc:sldChg>
      <pc:sldChg chg="modSp new mod ord">
        <pc:chgData name="Henrik Blom" userId="0f109d1c-0774-4568-aa5d-bb8ffaeb77b7" providerId="ADAL" clId="{CC651483-15FD-4D7F-9328-425D25C52F69}" dt="2021-05-10T11:09:58.609" v="959" actId="5793"/>
        <pc:sldMkLst>
          <pc:docMk/>
          <pc:sldMk cId="1947066846" sldId="309"/>
        </pc:sldMkLst>
        <pc:spChg chg="mod">
          <ac:chgData name="Henrik Blom" userId="0f109d1c-0774-4568-aa5d-bb8ffaeb77b7" providerId="ADAL" clId="{CC651483-15FD-4D7F-9328-425D25C52F69}" dt="2021-05-10T11:08:52.180" v="883" actId="20577"/>
          <ac:spMkLst>
            <pc:docMk/>
            <pc:sldMk cId="1947066846" sldId="309"/>
            <ac:spMk id="2" creationId="{B27BA72D-424D-4DD6-B7C9-0567ECB340DB}"/>
          </ac:spMkLst>
        </pc:spChg>
        <pc:spChg chg="mod">
          <ac:chgData name="Henrik Blom" userId="0f109d1c-0774-4568-aa5d-bb8ffaeb77b7" providerId="ADAL" clId="{CC651483-15FD-4D7F-9328-425D25C52F69}" dt="2021-05-10T11:09:58.609" v="959" actId="5793"/>
          <ac:spMkLst>
            <pc:docMk/>
            <pc:sldMk cId="1947066846" sldId="309"/>
            <ac:spMk id="3" creationId="{FBDD6153-E103-4096-AAD4-3832B41D84C5}"/>
          </ac:spMkLst>
        </pc:spChg>
      </pc:sldChg>
      <pc:sldChg chg="modSp add mod">
        <pc:chgData name="Henrik Blom" userId="0f109d1c-0774-4568-aa5d-bb8ffaeb77b7" providerId="ADAL" clId="{CC651483-15FD-4D7F-9328-425D25C52F69}" dt="2021-05-10T11:23:44.871" v="2180" actId="15"/>
        <pc:sldMkLst>
          <pc:docMk/>
          <pc:sldMk cId="3535479191" sldId="310"/>
        </pc:sldMkLst>
        <pc:spChg chg="mod">
          <ac:chgData name="Henrik Blom" userId="0f109d1c-0774-4568-aa5d-bb8ffaeb77b7" providerId="ADAL" clId="{CC651483-15FD-4D7F-9328-425D25C52F69}" dt="2021-05-10T11:07:10.110" v="855" actId="20577"/>
          <ac:spMkLst>
            <pc:docMk/>
            <pc:sldMk cId="3535479191" sldId="310"/>
            <ac:spMk id="2" creationId="{F451AB3A-560D-43C9-9D14-DE2349B87B5E}"/>
          </ac:spMkLst>
        </pc:spChg>
        <pc:spChg chg="mod">
          <ac:chgData name="Henrik Blom" userId="0f109d1c-0774-4568-aa5d-bb8ffaeb77b7" providerId="ADAL" clId="{CC651483-15FD-4D7F-9328-425D25C52F69}" dt="2021-05-10T11:23:44.871" v="2180" actId="15"/>
          <ac:spMkLst>
            <pc:docMk/>
            <pc:sldMk cId="3535479191" sldId="310"/>
            <ac:spMk id="3" creationId="{09E4BD90-3036-439B-A757-B83B7AB1AE14}"/>
          </ac:spMkLst>
        </pc:spChg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3901174283" sldId="310"/>
        </pc:sldMkLst>
      </pc:sldChg>
      <pc:sldChg chg="addSp modSp add mod">
        <pc:chgData name="Henrik Blom" userId="0f109d1c-0774-4568-aa5d-bb8ffaeb77b7" providerId="ADAL" clId="{CC651483-15FD-4D7F-9328-425D25C52F69}" dt="2021-05-10T11:22:38.957" v="2138" actId="20577"/>
        <pc:sldMkLst>
          <pc:docMk/>
          <pc:sldMk cId="121627965" sldId="311"/>
        </pc:sldMkLst>
        <pc:spChg chg="mod">
          <ac:chgData name="Henrik Blom" userId="0f109d1c-0774-4568-aa5d-bb8ffaeb77b7" providerId="ADAL" clId="{CC651483-15FD-4D7F-9328-425D25C52F69}" dt="2021-05-10T11:07:34.216" v="861" actId="20577"/>
          <ac:spMkLst>
            <pc:docMk/>
            <pc:sldMk cId="121627965" sldId="311"/>
            <ac:spMk id="2" creationId="{F451AB3A-560D-43C9-9D14-DE2349B87B5E}"/>
          </ac:spMkLst>
        </pc:spChg>
        <pc:spChg chg="mod">
          <ac:chgData name="Henrik Blom" userId="0f109d1c-0774-4568-aa5d-bb8ffaeb77b7" providerId="ADAL" clId="{CC651483-15FD-4D7F-9328-425D25C52F69}" dt="2021-05-10T11:22:38.957" v="2138" actId="20577"/>
          <ac:spMkLst>
            <pc:docMk/>
            <pc:sldMk cId="121627965" sldId="311"/>
            <ac:spMk id="3" creationId="{09E4BD90-3036-439B-A757-B83B7AB1AE14}"/>
          </ac:spMkLst>
        </pc:spChg>
        <pc:picChg chg="add mod">
          <ac:chgData name="Henrik Blom" userId="0f109d1c-0774-4568-aa5d-bb8ffaeb77b7" providerId="ADAL" clId="{CC651483-15FD-4D7F-9328-425D25C52F69}" dt="2021-05-10T11:18:41.458" v="1615" actId="1076"/>
          <ac:picMkLst>
            <pc:docMk/>
            <pc:sldMk cId="121627965" sldId="311"/>
            <ac:picMk id="4" creationId="{21483AC2-0A3D-4F12-BF83-1DB47E88FD5B}"/>
          </ac:picMkLst>
        </pc:picChg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1858851667" sldId="311"/>
        </pc:sldMkLst>
      </pc:sldChg>
      <pc:sldChg chg="addSp modSp add mod">
        <pc:chgData name="Henrik Blom" userId="0f109d1c-0774-4568-aa5d-bb8ffaeb77b7" providerId="ADAL" clId="{CC651483-15FD-4D7F-9328-425D25C52F69}" dt="2021-05-10T11:27:50.702" v="2562" actId="27636"/>
        <pc:sldMkLst>
          <pc:docMk/>
          <pc:sldMk cId="1156541701" sldId="312"/>
        </pc:sldMkLst>
        <pc:spChg chg="mod">
          <ac:chgData name="Henrik Blom" userId="0f109d1c-0774-4568-aa5d-bb8ffaeb77b7" providerId="ADAL" clId="{CC651483-15FD-4D7F-9328-425D25C52F69}" dt="2021-05-10T11:07:48.392" v="866" actId="20577"/>
          <ac:spMkLst>
            <pc:docMk/>
            <pc:sldMk cId="1156541701" sldId="312"/>
            <ac:spMk id="2" creationId="{F451AB3A-560D-43C9-9D14-DE2349B87B5E}"/>
          </ac:spMkLst>
        </pc:spChg>
        <pc:spChg chg="mod">
          <ac:chgData name="Henrik Blom" userId="0f109d1c-0774-4568-aa5d-bb8ffaeb77b7" providerId="ADAL" clId="{CC651483-15FD-4D7F-9328-425D25C52F69}" dt="2021-05-10T11:27:50.702" v="2562" actId="27636"/>
          <ac:spMkLst>
            <pc:docMk/>
            <pc:sldMk cId="1156541701" sldId="312"/>
            <ac:spMk id="3" creationId="{09E4BD90-3036-439B-A757-B83B7AB1AE14}"/>
          </ac:spMkLst>
        </pc:spChg>
        <pc:picChg chg="add mod">
          <ac:chgData name="Henrik Blom" userId="0f109d1c-0774-4568-aa5d-bb8ffaeb77b7" providerId="ADAL" clId="{CC651483-15FD-4D7F-9328-425D25C52F69}" dt="2021-05-10T11:24:33.755" v="2209" actId="208"/>
          <ac:picMkLst>
            <pc:docMk/>
            <pc:sldMk cId="1156541701" sldId="312"/>
            <ac:picMk id="4" creationId="{7F1E415D-4B31-400A-B49D-DC673C538208}"/>
          </ac:picMkLst>
        </pc:picChg>
      </pc:sldChg>
      <pc:sldChg chg="modSp add mod">
        <pc:chgData name="Henrik Blom" userId="0f109d1c-0774-4568-aa5d-bb8ffaeb77b7" providerId="ADAL" clId="{CC651483-15FD-4D7F-9328-425D25C52F69}" dt="2021-05-10T11:40:24.025" v="2721" actId="20577"/>
        <pc:sldMkLst>
          <pc:docMk/>
          <pc:sldMk cId="2560453401" sldId="313"/>
        </pc:sldMkLst>
        <pc:spChg chg="mod">
          <ac:chgData name="Henrik Blom" userId="0f109d1c-0774-4568-aa5d-bb8ffaeb77b7" providerId="ADAL" clId="{CC651483-15FD-4D7F-9328-425D25C52F69}" dt="2021-05-10T11:08:11.146" v="873" actId="20577"/>
          <ac:spMkLst>
            <pc:docMk/>
            <pc:sldMk cId="2560453401" sldId="313"/>
            <ac:spMk id="2" creationId="{F451AB3A-560D-43C9-9D14-DE2349B87B5E}"/>
          </ac:spMkLst>
        </pc:spChg>
        <pc:spChg chg="mod">
          <ac:chgData name="Henrik Blom" userId="0f109d1c-0774-4568-aa5d-bb8ffaeb77b7" providerId="ADAL" clId="{CC651483-15FD-4D7F-9328-425D25C52F69}" dt="2021-05-10T11:40:24.025" v="2721" actId="20577"/>
          <ac:spMkLst>
            <pc:docMk/>
            <pc:sldMk cId="2560453401" sldId="313"/>
            <ac:spMk id="3" creationId="{09E4BD90-3036-439B-A757-B83B7AB1AE14}"/>
          </ac:spMkLst>
        </pc:spChg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3217627557" sldId="314"/>
        </pc:sldMkLst>
      </pc:sldChg>
      <pc:sldChg chg="modSp add mod">
        <pc:chgData name="Henrik Blom" userId="0f109d1c-0774-4568-aa5d-bb8ffaeb77b7" providerId="ADAL" clId="{CC651483-15FD-4D7F-9328-425D25C52F69}" dt="2021-05-10T11:11:06.667" v="1147" actId="20577"/>
        <pc:sldMkLst>
          <pc:docMk/>
          <pc:sldMk cId="4086379811" sldId="314"/>
        </pc:sldMkLst>
        <pc:spChg chg="mod">
          <ac:chgData name="Henrik Blom" userId="0f109d1c-0774-4568-aa5d-bb8ffaeb77b7" providerId="ADAL" clId="{CC651483-15FD-4D7F-9328-425D25C52F69}" dt="2021-05-10T11:08:33.282" v="878" actId="20577"/>
          <ac:spMkLst>
            <pc:docMk/>
            <pc:sldMk cId="4086379811" sldId="314"/>
            <ac:spMk id="2" creationId="{F451AB3A-560D-43C9-9D14-DE2349B87B5E}"/>
          </ac:spMkLst>
        </pc:spChg>
        <pc:spChg chg="mod">
          <ac:chgData name="Henrik Blom" userId="0f109d1c-0774-4568-aa5d-bb8ffaeb77b7" providerId="ADAL" clId="{CC651483-15FD-4D7F-9328-425D25C52F69}" dt="2021-05-10T11:11:06.667" v="1147" actId="20577"/>
          <ac:spMkLst>
            <pc:docMk/>
            <pc:sldMk cId="4086379811" sldId="314"/>
            <ac:spMk id="3" creationId="{09E4BD90-3036-439B-A757-B83B7AB1AE14}"/>
          </ac:spMkLst>
        </pc:spChg>
      </pc:sldChg>
      <pc:sldChg chg="modSp add mod">
        <pc:chgData name="Henrik Blom" userId="0f109d1c-0774-4568-aa5d-bb8ffaeb77b7" providerId="ADAL" clId="{CC651483-15FD-4D7F-9328-425D25C52F69}" dt="2021-05-10T11:09:51.547" v="957" actId="5793"/>
        <pc:sldMkLst>
          <pc:docMk/>
          <pc:sldMk cId="3234577108" sldId="315"/>
        </pc:sldMkLst>
        <pc:spChg chg="mod">
          <ac:chgData name="Henrik Blom" userId="0f109d1c-0774-4568-aa5d-bb8ffaeb77b7" providerId="ADAL" clId="{CC651483-15FD-4D7F-9328-425D25C52F69}" dt="2021-05-10T11:09:13.499" v="892" actId="20577"/>
          <ac:spMkLst>
            <pc:docMk/>
            <pc:sldMk cId="3234577108" sldId="315"/>
            <ac:spMk id="2" creationId="{F451AB3A-560D-43C9-9D14-DE2349B87B5E}"/>
          </ac:spMkLst>
        </pc:spChg>
        <pc:spChg chg="mod">
          <ac:chgData name="Henrik Blom" userId="0f109d1c-0774-4568-aa5d-bb8ffaeb77b7" providerId="ADAL" clId="{CC651483-15FD-4D7F-9328-425D25C52F69}" dt="2021-05-10T11:09:51.547" v="957" actId="5793"/>
          <ac:spMkLst>
            <pc:docMk/>
            <pc:sldMk cId="3234577108" sldId="315"/>
            <ac:spMk id="3" creationId="{09E4BD90-3036-439B-A757-B83B7AB1AE14}"/>
          </ac:spMkLst>
        </pc:spChg>
      </pc:sldChg>
      <pc:sldChg chg="addSp delSp modSp new mod">
        <pc:chgData name="Henrik Blom" userId="0f109d1c-0774-4568-aa5d-bb8ffaeb77b7" providerId="ADAL" clId="{CC651483-15FD-4D7F-9328-425D25C52F69}" dt="2021-05-10T11:41:26.106" v="2747" actId="478"/>
        <pc:sldMkLst>
          <pc:docMk/>
          <pc:sldMk cId="4096216256" sldId="316"/>
        </pc:sldMkLst>
        <pc:spChg chg="del">
          <ac:chgData name="Henrik Blom" userId="0f109d1c-0774-4568-aa5d-bb8ffaeb77b7" providerId="ADAL" clId="{CC651483-15FD-4D7F-9328-425D25C52F69}" dt="2021-05-10T11:40:49.118" v="2724"/>
          <ac:spMkLst>
            <pc:docMk/>
            <pc:sldMk cId="4096216256" sldId="316"/>
            <ac:spMk id="2" creationId="{2D5A943F-9C56-46A8-8732-439D08037619}"/>
          </ac:spMkLst>
        </pc:spChg>
        <pc:spChg chg="del">
          <ac:chgData name="Henrik Blom" userId="0f109d1c-0774-4568-aa5d-bb8ffaeb77b7" providerId="ADAL" clId="{CC651483-15FD-4D7F-9328-425D25C52F69}" dt="2021-05-10T11:40:49.118" v="2724"/>
          <ac:spMkLst>
            <pc:docMk/>
            <pc:sldMk cId="4096216256" sldId="316"/>
            <ac:spMk id="3" creationId="{C630AA04-D3AD-4051-9499-37C07D4545F5}"/>
          </ac:spMkLst>
        </pc:spChg>
        <pc:picChg chg="add mod">
          <ac:chgData name="Henrik Blom" userId="0f109d1c-0774-4568-aa5d-bb8ffaeb77b7" providerId="ADAL" clId="{CC651483-15FD-4D7F-9328-425D25C52F69}" dt="2021-05-10T11:41:22.553" v="2745" actId="1038"/>
          <ac:picMkLst>
            <pc:docMk/>
            <pc:sldMk cId="4096216256" sldId="316"/>
            <ac:picMk id="4" creationId="{18D8172B-8F4B-4098-A119-8C99EBAF0103}"/>
          </ac:picMkLst>
        </pc:picChg>
        <pc:cxnChg chg="add del">
          <ac:chgData name="Henrik Blom" userId="0f109d1c-0774-4568-aa5d-bb8ffaeb77b7" providerId="ADAL" clId="{CC651483-15FD-4D7F-9328-425D25C52F69}" dt="2021-05-10T11:41:26.106" v="2747" actId="478"/>
          <ac:cxnSpMkLst>
            <pc:docMk/>
            <pc:sldMk cId="4096216256" sldId="316"/>
            <ac:cxnSpMk id="6" creationId="{29E80D61-7A10-4E29-AD67-4B1983E79818}"/>
          </ac:cxnSpMkLst>
        </pc:cxnChg>
        <pc:cxnChg chg="add del mod">
          <ac:chgData name="Henrik Blom" userId="0f109d1c-0774-4568-aa5d-bb8ffaeb77b7" providerId="ADAL" clId="{CC651483-15FD-4D7F-9328-425D25C52F69}" dt="2021-05-10T11:41:25.002" v="2746" actId="478"/>
          <ac:cxnSpMkLst>
            <pc:docMk/>
            <pc:sldMk cId="4096216256" sldId="316"/>
            <ac:cxnSpMk id="7" creationId="{407DD8FF-B7D8-45C2-8A2E-1881E5D8BFEA}"/>
          </ac:cxnSpMkLst>
        </pc:cxnChg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1346319657" sldId="333"/>
        </pc:sldMkLst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3751301151" sldId="334"/>
        </pc:sldMkLst>
      </pc:sldChg>
      <pc:sldChg chg="del">
        <pc:chgData name="Henrik Blom" userId="0f109d1c-0774-4568-aa5d-bb8ffaeb77b7" providerId="ADAL" clId="{CC651483-15FD-4D7F-9328-425D25C52F69}" dt="2021-05-10T09:26:30.159" v="33" actId="47"/>
        <pc:sldMkLst>
          <pc:docMk/>
          <pc:sldMk cId="3687150568" sldId="335"/>
        </pc:sldMkLst>
      </pc:sldChg>
    </pc:docChg>
  </pc:docChgLst>
  <pc:docChgLst>
    <pc:chgData name="Henrik Blom" userId="0f109d1c-0774-4568-aa5d-bb8ffaeb77b7" providerId="ADAL" clId="{CAAB0530-3B0B-4454-8748-345B9084BCC0}"/>
    <pc:docChg chg="undo custSel mod addSld delSld modSld sldOrd">
      <pc:chgData name="Henrik Blom" userId="0f109d1c-0774-4568-aa5d-bb8ffaeb77b7" providerId="ADAL" clId="{CAAB0530-3B0B-4454-8748-345B9084BCC0}" dt="2021-03-04T21:11:54.632" v="17375" actId="20577"/>
      <pc:docMkLst>
        <pc:docMk/>
      </pc:docMkLst>
      <pc:sldChg chg="del">
        <pc:chgData name="Henrik Blom" userId="0f109d1c-0774-4568-aa5d-bb8ffaeb77b7" providerId="ADAL" clId="{CAAB0530-3B0B-4454-8748-345B9084BCC0}" dt="2021-01-30T20:45:44.322" v="9263" actId="47"/>
        <pc:sldMkLst>
          <pc:docMk/>
          <pc:sldMk cId="2192955601" sldId="259"/>
        </pc:sldMkLst>
      </pc:sldChg>
      <pc:sldChg chg="del">
        <pc:chgData name="Henrik Blom" userId="0f109d1c-0774-4568-aa5d-bb8ffaeb77b7" providerId="ADAL" clId="{CAAB0530-3B0B-4454-8748-345B9084BCC0}" dt="2021-01-30T20:45:43.142" v="9262" actId="47"/>
        <pc:sldMkLst>
          <pc:docMk/>
          <pc:sldMk cId="1880648814" sldId="260"/>
        </pc:sldMkLst>
      </pc:sldChg>
      <pc:sldChg chg="addSp delSp modSp add mod modNotesTx">
        <pc:chgData name="Henrik Blom" userId="0f109d1c-0774-4568-aa5d-bb8ffaeb77b7" providerId="ADAL" clId="{CAAB0530-3B0B-4454-8748-345B9084BCC0}" dt="2021-03-04T21:10:16.217" v="17258" actId="20577"/>
        <pc:sldMkLst>
          <pc:docMk/>
          <pc:sldMk cId="3210931988" sldId="261"/>
        </pc:sldMkLst>
        <pc:spChg chg="mod">
          <ac:chgData name="Henrik Blom" userId="0f109d1c-0774-4568-aa5d-bb8ffaeb77b7" providerId="ADAL" clId="{CAAB0530-3B0B-4454-8748-345B9084BCC0}" dt="2021-01-28T18:19:12.123" v="8399" actId="20577"/>
          <ac:spMkLst>
            <pc:docMk/>
            <pc:sldMk cId="3210931988" sldId="261"/>
            <ac:spMk id="2" creationId="{FF7C7765-0157-430E-9541-156AD6E6DBE7}"/>
          </ac:spMkLst>
        </pc:spChg>
        <pc:spChg chg="del">
          <ac:chgData name="Henrik Blom" userId="0f109d1c-0774-4568-aa5d-bb8ffaeb77b7" providerId="ADAL" clId="{CAAB0530-3B0B-4454-8748-345B9084BCC0}" dt="2021-01-11T20:23:30.922" v="785" actId="478"/>
          <ac:spMkLst>
            <pc:docMk/>
            <pc:sldMk cId="3210931988" sldId="261"/>
            <ac:spMk id="4" creationId="{939FF188-CC59-49C5-946F-E5B2666F0C78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5" creationId="{E8896659-DDA8-4EC6-9D88-B6650DABC81C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6" creationId="{A93FF281-E69A-41F3-825D-148BB3100C31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7" creationId="{F3F3E9BD-4132-49B3-ADDF-2D24D74D26BE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8" creationId="{6CE31347-F4DE-4D42-975B-73D3143403E9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9" creationId="{836DB151-4F24-4BE5-B703-90BA8FD23E5E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10" creationId="{0C64D9DA-ECF9-4D43-8D7F-A40DE004672E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11" creationId="{86901E0C-E83D-430F-A1CC-036ED39E6D28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13" creationId="{470B9241-037E-4361-8CD4-D3AB45EBE701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14" creationId="{F4F5CFB8-C383-49B2-ACFC-5331AB957745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15" creationId="{E03C2813-B275-4748-86D0-DE9D8CD1F3DC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17" creationId="{618350B0-B4ED-4EF5-BACF-1892FB02E6E8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18" creationId="{80BF5CB5-70D4-40EC-B202-BA9F1E0C536A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19" creationId="{B5DA1AA0-EE8C-4F84-B2CA-BA9B4F7792EB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20" creationId="{DD4C95BB-031C-4BC6-B1E4-B7D4CF25C634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21" creationId="{F364AEB6-2E9B-4711-A931-64BF1855FCDD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22" creationId="{327C56B8-85D6-46A6-8B98-64F47DD47577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23" creationId="{0D31A635-BEA6-4956-80E7-F554E08DD29B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24" creationId="{2935C86B-C66C-48B8-9A97-956710FF505D}"/>
          </ac:spMkLst>
        </pc:spChg>
        <pc:spChg chg="add del mod">
          <ac:chgData name="Henrik Blom" userId="0f109d1c-0774-4568-aa5d-bb8ffaeb77b7" providerId="ADAL" clId="{CAAB0530-3B0B-4454-8748-345B9084BCC0}" dt="2021-01-28T18:18:59.074" v="8396" actId="478"/>
          <ac:spMkLst>
            <pc:docMk/>
            <pc:sldMk cId="3210931988" sldId="261"/>
            <ac:spMk id="25" creationId="{748408AB-D3E5-4B41-AE1E-69CC957862ED}"/>
          </ac:spMkLst>
        </pc:spChg>
        <pc:graphicFrameChg chg="mod modGraphic">
          <ac:chgData name="Henrik Blom" userId="0f109d1c-0774-4568-aa5d-bb8ffaeb77b7" providerId="ADAL" clId="{CAAB0530-3B0B-4454-8748-345B9084BCC0}" dt="2021-03-04T21:10:16.217" v="17258" actId="20577"/>
          <ac:graphicFrameMkLst>
            <pc:docMk/>
            <pc:sldMk cId="3210931988" sldId="261"/>
            <ac:graphicFrameMk id="3" creationId="{F0519AAD-5166-4F03-9250-252318725508}"/>
          </ac:graphicFrameMkLst>
        </pc:graphicFrameChg>
      </pc:sldChg>
      <pc:sldChg chg="modSp">
        <pc:chgData name="Henrik Blom" userId="0f109d1c-0774-4568-aa5d-bb8ffaeb77b7" providerId="ADAL" clId="{CAAB0530-3B0B-4454-8748-345B9084BCC0}" dt="2021-01-11T20:45:03.539" v="1579" actId="20577"/>
        <pc:sldMkLst>
          <pc:docMk/>
          <pc:sldMk cId="870256678" sldId="263"/>
        </pc:sldMkLst>
        <pc:spChg chg="mod">
          <ac:chgData name="Henrik Blom" userId="0f109d1c-0774-4568-aa5d-bb8ffaeb77b7" providerId="ADAL" clId="{CAAB0530-3B0B-4454-8748-345B9084BCC0}" dt="2021-01-11T20:45:03.539" v="1579" actId="20577"/>
          <ac:spMkLst>
            <pc:docMk/>
            <pc:sldMk cId="870256678" sldId="263"/>
            <ac:spMk id="3" creationId="{AFC52758-ABF9-4C57-9B3B-A08A9C19EA7A}"/>
          </ac:spMkLst>
        </pc:spChg>
      </pc:sldChg>
      <pc:sldChg chg="addSp modSp mod ord">
        <pc:chgData name="Henrik Blom" userId="0f109d1c-0774-4568-aa5d-bb8ffaeb77b7" providerId="ADAL" clId="{CAAB0530-3B0B-4454-8748-345B9084BCC0}" dt="2021-02-16T17:55:41.030" v="12310"/>
        <pc:sldMkLst>
          <pc:docMk/>
          <pc:sldMk cId="543454433" sldId="265"/>
        </pc:sldMkLst>
        <pc:spChg chg="add mod">
          <ac:chgData name="Henrik Blom" userId="0f109d1c-0774-4568-aa5d-bb8ffaeb77b7" providerId="ADAL" clId="{CAAB0530-3B0B-4454-8748-345B9084BCC0}" dt="2021-02-07T15:50:18.950" v="11864" actId="1076"/>
          <ac:spMkLst>
            <pc:docMk/>
            <pc:sldMk cId="543454433" sldId="265"/>
            <ac:spMk id="3" creationId="{239F7BF1-C604-4A33-8504-19B7F6D0409E}"/>
          </ac:spMkLst>
        </pc:spChg>
        <pc:spChg chg="add mod">
          <ac:chgData name="Henrik Blom" userId="0f109d1c-0774-4568-aa5d-bb8ffaeb77b7" providerId="ADAL" clId="{CAAB0530-3B0B-4454-8748-345B9084BCC0}" dt="2021-02-07T15:51:05.730" v="11925" actId="20577"/>
          <ac:spMkLst>
            <pc:docMk/>
            <pc:sldMk cId="543454433" sldId="265"/>
            <ac:spMk id="6" creationId="{669EA10E-3C04-4665-89D7-8AF3F0450487}"/>
          </ac:spMkLst>
        </pc:spChg>
        <pc:cxnChg chg="add mod">
          <ac:chgData name="Henrik Blom" userId="0f109d1c-0774-4568-aa5d-bb8ffaeb77b7" providerId="ADAL" clId="{CAAB0530-3B0B-4454-8748-345B9084BCC0}" dt="2021-02-07T15:50:05.862" v="11836" actId="14100"/>
          <ac:cxnSpMkLst>
            <pc:docMk/>
            <pc:sldMk cId="543454433" sldId="265"/>
            <ac:cxnSpMk id="33" creationId="{F5FB745B-FFA8-4439-A9F4-CC49E0E6CAEE}"/>
          </ac:cxnSpMkLst>
        </pc:cxnChg>
        <pc:cxnChg chg="add mod">
          <ac:chgData name="Henrik Blom" userId="0f109d1c-0774-4568-aa5d-bb8ffaeb77b7" providerId="ADAL" clId="{CAAB0530-3B0B-4454-8748-345B9084BCC0}" dt="2021-02-07T15:50:39.034" v="11868" actId="1076"/>
          <ac:cxnSpMkLst>
            <pc:docMk/>
            <pc:sldMk cId="543454433" sldId="265"/>
            <ac:cxnSpMk id="34" creationId="{231A96D9-B6E1-40B3-9A80-4BC7348B72C5}"/>
          </ac:cxnSpMkLst>
        </pc:cxnChg>
      </pc:sldChg>
      <pc:sldChg chg="addSp modSp mod setBg">
        <pc:chgData name="Henrik Blom" userId="0f109d1c-0774-4568-aa5d-bb8ffaeb77b7" providerId="ADAL" clId="{CAAB0530-3B0B-4454-8748-345B9084BCC0}" dt="2021-01-11T20:46:13.878" v="1582" actId="20577"/>
        <pc:sldMkLst>
          <pc:docMk/>
          <pc:sldMk cId="1346451934" sldId="267"/>
        </pc:sldMkLst>
        <pc:spChg chg="mod">
          <ac:chgData name="Henrik Blom" userId="0f109d1c-0774-4568-aa5d-bb8ffaeb77b7" providerId="ADAL" clId="{CAAB0530-3B0B-4454-8748-345B9084BCC0}" dt="2021-01-11T20:46:13.878" v="1582" actId="20577"/>
          <ac:spMkLst>
            <pc:docMk/>
            <pc:sldMk cId="1346451934" sldId="267"/>
            <ac:spMk id="2" creationId="{405A985E-66DC-412E-B338-76234DA47498}"/>
          </ac:spMkLst>
        </pc:spChg>
        <pc:spChg chg="mod">
          <ac:chgData name="Henrik Blom" userId="0f109d1c-0774-4568-aa5d-bb8ffaeb77b7" providerId="ADAL" clId="{CAAB0530-3B0B-4454-8748-345B9084BCC0}" dt="2021-01-11T20:45:56.497" v="1580" actId="26606"/>
          <ac:spMkLst>
            <pc:docMk/>
            <pc:sldMk cId="1346451934" sldId="267"/>
            <ac:spMk id="3" creationId="{0B327FEA-CD2E-4911-9E79-CC2E6AA4BA51}"/>
          </ac:spMkLst>
        </pc:spChg>
        <pc:spChg chg="add">
          <ac:chgData name="Henrik Blom" userId="0f109d1c-0774-4568-aa5d-bb8ffaeb77b7" providerId="ADAL" clId="{CAAB0530-3B0B-4454-8748-345B9084BCC0}" dt="2021-01-11T20:45:56.497" v="1580" actId="26606"/>
          <ac:spMkLst>
            <pc:docMk/>
            <pc:sldMk cId="1346451934" sldId="267"/>
            <ac:spMk id="8" creationId="{25168E7B-6D42-4B3A-B7A1-17D4C49EC903}"/>
          </ac:spMkLst>
        </pc:spChg>
        <pc:picChg chg="add">
          <ac:chgData name="Henrik Blom" userId="0f109d1c-0774-4568-aa5d-bb8ffaeb77b7" providerId="ADAL" clId="{CAAB0530-3B0B-4454-8748-345B9084BCC0}" dt="2021-01-11T20:45:56.497" v="1580" actId="26606"/>
          <ac:picMkLst>
            <pc:docMk/>
            <pc:sldMk cId="1346451934" sldId="267"/>
            <ac:picMk id="10" creationId="{98A030C2-9F23-4593-9F99-7B73C232A4C9}"/>
          </ac:picMkLst>
        </pc:picChg>
      </pc:sldChg>
      <pc:sldChg chg="addSp modSp mod setBg">
        <pc:chgData name="Henrik Blom" userId="0f109d1c-0774-4568-aa5d-bb8ffaeb77b7" providerId="ADAL" clId="{CAAB0530-3B0B-4454-8748-345B9084BCC0}" dt="2021-01-13T20:23:24.262" v="1844" actId="20577"/>
        <pc:sldMkLst>
          <pc:docMk/>
          <pc:sldMk cId="695306806" sldId="269"/>
        </pc:sldMkLst>
        <pc:spChg chg="mod">
          <ac:chgData name="Henrik Blom" userId="0f109d1c-0774-4568-aa5d-bb8ffaeb77b7" providerId="ADAL" clId="{CAAB0530-3B0B-4454-8748-345B9084BCC0}" dt="2021-01-11T19:59:39.983" v="228" actId="26606"/>
          <ac:spMkLst>
            <pc:docMk/>
            <pc:sldMk cId="695306806" sldId="269"/>
            <ac:spMk id="2" creationId="{77E87AC7-87FB-4258-AEB6-8A4D6E9864C5}"/>
          </ac:spMkLst>
        </pc:spChg>
        <pc:spChg chg="mod">
          <ac:chgData name="Henrik Blom" userId="0f109d1c-0774-4568-aa5d-bb8ffaeb77b7" providerId="ADAL" clId="{CAAB0530-3B0B-4454-8748-345B9084BCC0}" dt="2021-01-13T20:23:24.262" v="1844" actId="20577"/>
          <ac:spMkLst>
            <pc:docMk/>
            <pc:sldMk cId="695306806" sldId="269"/>
            <ac:spMk id="3" creationId="{394D9795-B9FF-46C8-BDB2-69B174404038}"/>
          </ac:spMkLst>
        </pc:spChg>
        <pc:spChg chg="add">
          <ac:chgData name="Henrik Blom" userId="0f109d1c-0774-4568-aa5d-bb8ffaeb77b7" providerId="ADAL" clId="{CAAB0530-3B0B-4454-8748-345B9084BCC0}" dt="2021-01-11T19:59:39.983" v="228" actId="26606"/>
          <ac:spMkLst>
            <pc:docMk/>
            <pc:sldMk cId="695306806" sldId="269"/>
            <ac:spMk id="8" creationId="{3B854194-185D-494D-905C-7C7CB2E30F6E}"/>
          </ac:spMkLst>
        </pc:spChg>
        <pc:spChg chg="add">
          <ac:chgData name="Henrik Blom" userId="0f109d1c-0774-4568-aa5d-bb8ffaeb77b7" providerId="ADAL" clId="{CAAB0530-3B0B-4454-8748-345B9084BCC0}" dt="2021-01-11T19:59:39.983" v="228" actId="26606"/>
          <ac:spMkLst>
            <pc:docMk/>
            <pc:sldMk cId="695306806" sldId="269"/>
            <ac:spMk id="10" creationId="{B4F5FA0D-0104-4987-8241-EFF7C85B88DE}"/>
          </ac:spMkLst>
        </pc:spChg>
        <pc:picChg chg="add">
          <ac:chgData name="Henrik Blom" userId="0f109d1c-0774-4568-aa5d-bb8ffaeb77b7" providerId="ADAL" clId="{CAAB0530-3B0B-4454-8748-345B9084BCC0}" dt="2021-01-11T19:59:39.983" v="228" actId="26606"/>
          <ac:picMkLst>
            <pc:docMk/>
            <pc:sldMk cId="695306806" sldId="269"/>
            <ac:picMk id="12" creationId="{2897127E-6CEF-446C-BE87-93B7C46E49D1}"/>
          </ac:picMkLst>
        </pc:picChg>
      </pc:sldChg>
      <pc:sldChg chg="addSp delSp modSp del mod setBg delDesignElem">
        <pc:chgData name="Henrik Blom" userId="0f109d1c-0774-4568-aa5d-bb8ffaeb77b7" providerId="ADAL" clId="{CAAB0530-3B0B-4454-8748-345B9084BCC0}" dt="2021-01-30T20:45:03.756" v="9261" actId="47"/>
        <pc:sldMkLst>
          <pc:docMk/>
          <pc:sldMk cId="2281228238" sldId="270"/>
        </pc:sldMkLst>
        <pc:spChg chg="add del mod">
          <ac:chgData name="Henrik Blom" userId="0f109d1c-0774-4568-aa5d-bb8ffaeb77b7" providerId="ADAL" clId="{CAAB0530-3B0B-4454-8748-345B9084BCC0}" dt="2021-01-11T20:00:48.270" v="236"/>
          <ac:spMkLst>
            <pc:docMk/>
            <pc:sldMk cId="2281228238" sldId="270"/>
            <ac:spMk id="2" creationId="{2479DD6D-40E6-4CDD-A9B7-A730CFDEF560}"/>
          </ac:spMkLst>
        </pc:spChg>
        <pc:spChg chg="mod">
          <ac:chgData name="Henrik Blom" userId="0f109d1c-0774-4568-aa5d-bb8ffaeb77b7" providerId="ADAL" clId="{CAAB0530-3B0B-4454-8748-345B9084BCC0}" dt="2021-01-13T20:33:58.724" v="2058" actId="20577"/>
          <ac:spMkLst>
            <pc:docMk/>
            <pc:sldMk cId="2281228238" sldId="270"/>
            <ac:spMk id="3" creationId="{B7BF1137-D805-4C5A-A8BE-5695C30370C0}"/>
          </ac:spMkLst>
        </pc:spChg>
        <pc:spChg chg="add del mod">
          <ac:chgData name="Henrik Blom" userId="0f109d1c-0774-4568-aa5d-bb8ffaeb77b7" providerId="ADAL" clId="{CAAB0530-3B0B-4454-8748-345B9084BCC0}" dt="2021-01-29T10:34:11.557" v="9095" actId="20577"/>
          <ac:spMkLst>
            <pc:docMk/>
            <pc:sldMk cId="2281228238" sldId="270"/>
            <ac:spMk id="4" creationId="{100C6A48-E5D1-4F85-9D4F-EB2C94C5D56A}"/>
          </ac:spMkLst>
        </pc:spChg>
        <pc:spChg chg="add del mod">
          <ac:chgData name="Henrik Blom" userId="0f109d1c-0774-4568-aa5d-bb8ffaeb77b7" providerId="ADAL" clId="{CAAB0530-3B0B-4454-8748-345B9084BCC0}" dt="2021-01-11T20:00:48.270" v="236"/>
          <ac:spMkLst>
            <pc:docMk/>
            <pc:sldMk cId="2281228238" sldId="270"/>
            <ac:spMk id="5" creationId="{3529590F-6BAE-4AF0-9EAA-7FF549F17FCB}"/>
          </ac:spMkLst>
        </pc:spChg>
        <pc:spChg chg="add del">
          <ac:chgData name="Henrik Blom" userId="0f109d1c-0774-4568-aa5d-bb8ffaeb77b7" providerId="ADAL" clId="{CAAB0530-3B0B-4454-8748-345B9084BCC0}" dt="2021-01-11T20:01:33.991" v="265" actId="26606"/>
          <ac:spMkLst>
            <pc:docMk/>
            <pc:sldMk cId="2281228238" sldId="270"/>
            <ac:spMk id="6" creationId="{4351DFE5-F63D-4BE0-BDA9-E3EB88F01AA5}"/>
          </ac:spMkLst>
        </pc:spChg>
        <pc:spChg chg="add del mod">
          <ac:chgData name="Henrik Blom" userId="0f109d1c-0774-4568-aa5d-bb8ffaeb77b7" providerId="ADAL" clId="{CAAB0530-3B0B-4454-8748-345B9084BCC0}" dt="2021-01-11T20:00:48.270" v="236"/>
          <ac:spMkLst>
            <pc:docMk/>
            <pc:sldMk cId="2281228238" sldId="270"/>
            <ac:spMk id="7" creationId="{67E68C16-BC23-4620-93A5-3BD52BD22785}"/>
          </ac:spMkLst>
        </pc:spChg>
        <pc:spChg chg="add del mod">
          <ac:chgData name="Henrik Blom" userId="0f109d1c-0774-4568-aa5d-bb8ffaeb77b7" providerId="ADAL" clId="{CAAB0530-3B0B-4454-8748-345B9084BCC0}" dt="2021-01-11T20:00:56.138" v="239"/>
          <ac:spMkLst>
            <pc:docMk/>
            <pc:sldMk cId="2281228238" sldId="270"/>
            <ac:spMk id="8" creationId="{E5EE326F-553E-4950-B81A-CE02ADB5401D}"/>
          </ac:spMkLst>
        </pc:spChg>
        <pc:spChg chg="add del mod">
          <ac:chgData name="Henrik Blom" userId="0f109d1c-0774-4568-aa5d-bb8ffaeb77b7" providerId="ADAL" clId="{CAAB0530-3B0B-4454-8748-345B9084BCC0}" dt="2021-01-11T20:06:17.152" v="530" actId="478"/>
          <ac:spMkLst>
            <pc:docMk/>
            <pc:sldMk cId="2281228238" sldId="270"/>
            <ac:spMk id="9" creationId="{950FBA2F-8A6E-47A3-8292-DB34970CA2E8}"/>
          </ac:spMkLst>
        </pc:spChg>
        <pc:spChg chg="add del mod">
          <ac:chgData name="Henrik Blom" userId="0f109d1c-0774-4568-aa5d-bb8ffaeb77b7" providerId="ADAL" clId="{CAAB0530-3B0B-4454-8748-345B9084BCC0}" dt="2021-01-11T20:01:31.458" v="262"/>
          <ac:spMkLst>
            <pc:docMk/>
            <pc:sldMk cId="2281228238" sldId="270"/>
            <ac:spMk id="10" creationId="{78E62840-761B-43DC-9578-871B2A8DF291}"/>
          </ac:spMkLst>
        </pc:spChg>
        <pc:spChg chg="add del mod">
          <ac:chgData name="Henrik Blom" userId="0f109d1c-0774-4568-aa5d-bb8ffaeb77b7" providerId="ADAL" clId="{CAAB0530-3B0B-4454-8748-345B9084BCC0}" dt="2021-01-11T20:06:19.670" v="531" actId="478"/>
          <ac:spMkLst>
            <pc:docMk/>
            <pc:sldMk cId="2281228238" sldId="270"/>
            <ac:spMk id="12" creationId="{6A57B4C0-33AE-480E-AE30-8A850E80EAFA}"/>
          </ac:spMkLst>
        </pc:spChg>
        <pc:spChg chg="add mod">
          <ac:chgData name="Henrik Blom" userId="0f109d1c-0774-4568-aa5d-bb8ffaeb77b7" providerId="ADAL" clId="{CAAB0530-3B0B-4454-8748-345B9084BCC0}" dt="2021-01-29T10:29:47.135" v="9078" actId="20577"/>
          <ac:spMkLst>
            <pc:docMk/>
            <pc:sldMk cId="2281228238" sldId="270"/>
            <ac:spMk id="14" creationId="{801CBCEF-4FFA-447D-8B61-7809DC1A2CAA}"/>
          </ac:spMkLst>
        </pc:spChg>
        <pc:picChg chg="add del">
          <ac:chgData name="Henrik Blom" userId="0f109d1c-0774-4568-aa5d-bb8ffaeb77b7" providerId="ADAL" clId="{CAAB0530-3B0B-4454-8748-345B9084BCC0}" dt="2021-01-11T20:01:33.991" v="265" actId="26606"/>
          <ac:picMkLst>
            <pc:docMk/>
            <pc:sldMk cId="2281228238" sldId="270"/>
            <ac:picMk id="13" creationId="{3AA16612-ACD2-4A16-8F2B-4514FD6BF28F}"/>
          </ac:picMkLst>
        </pc:picChg>
      </pc:sldChg>
      <pc:sldChg chg="addSp delSp modSp add ord">
        <pc:chgData name="Henrik Blom" userId="0f109d1c-0774-4568-aa5d-bb8ffaeb77b7" providerId="ADAL" clId="{CAAB0530-3B0B-4454-8748-345B9084BCC0}" dt="2021-01-14T19:20:51.442" v="2771" actId="207"/>
        <pc:sldMkLst>
          <pc:docMk/>
          <pc:sldMk cId="1395009375" sldId="271"/>
        </pc:sldMkLst>
        <pc:spChg chg="del">
          <ac:chgData name="Henrik Blom" userId="0f109d1c-0774-4568-aa5d-bb8ffaeb77b7" providerId="ADAL" clId="{CAAB0530-3B0B-4454-8748-345B9084BCC0}" dt="2021-01-01T21:46:39.503" v="1"/>
          <ac:spMkLst>
            <pc:docMk/>
            <pc:sldMk cId="1395009375" sldId="271"/>
            <ac:spMk id="2" creationId="{4AFEF466-FE1A-4E53-B1C2-37E2B38BBFCE}"/>
          </ac:spMkLst>
        </pc:spChg>
        <pc:spChg chg="del">
          <ac:chgData name="Henrik Blom" userId="0f109d1c-0774-4568-aa5d-bb8ffaeb77b7" providerId="ADAL" clId="{CAAB0530-3B0B-4454-8748-345B9084BCC0}" dt="2021-01-01T21:46:39.503" v="1"/>
          <ac:spMkLst>
            <pc:docMk/>
            <pc:sldMk cId="1395009375" sldId="271"/>
            <ac:spMk id="3" creationId="{B6A2A5CD-4AA1-4F43-8EEB-95A3CF063A50}"/>
          </ac:spMkLst>
        </pc:spChg>
        <pc:spChg chg="add mod">
          <ac:chgData name="Henrik Blom" userId="0f109d1c-0774-4568-aa5d-bb8ffaeb77b7" providerId="ADAL" clId="{CAAB0530-3B0B-4454-8748-345B9084BCC0}" dt="2021-01-01T21:46:42.811" v="2" actId="11529"/>
          <ac:spMkLst>
            <pc:docMk/>
            <pc:sldMk cId="1395009375" sldId="271"/>
            <ac:spMk id="4" creationId="{4726807A-5B10-4396-80A7-0E12C837A866}"/>
          </ac:spMkLst>
        </pc:spChg>
        <pc:spChg chg="add mod">
          <ac:chgData name="Henrik Blom" userId="0f109d1c-0774-4568-aa5d-bb8ffaeb77b7" providerId="ADAL" clId="{CAAB0530-3B0B-4454-8748-345B9084BCC0}" dt="2021-01-01T21:47:43.065" v="6" actId="11529"/>
          <ac:spMkLst>
            <pc:docMk/>
            <pc:sldMk cId="1395009375" sldId="271"/>
            <ac:spMk id="9" creationId="{54E210F3-D985-40B5-A2E7-B7A47317F52C}"/>
          </ac:spMkLst>
        </pc:spChg>
        <pc:spChg chg="add mod">
          <ac:chgData name="Henrik Blom" userId="0f109d1c-0774-4568-aa5d-bb8ffaeb77b7" providerId="ADAL" clId="{CAAB0530-3B0B-4454-8748-345B9084BCC0}" dt="2021-01-11T20:38:11.938" v="1438" actId="20577"/>
          <ac:spMkLst>
            <pc:docMk/>
            <pc:sldMk cId="1395009375" sldId="271"/>
            <ac:spMk id="34" creationId="{4F007370-70FC-460F-A7B8-EB895BD929CA}"/>
          </ac:spMkLst>
        </pc:spChg>
        <pc:spChg chg="add mod">
          <ac:chgData name="Henrik Blom" userId="0f109d1c-0774-4568-aa5d-bb8ffaeb77b7" providerId="ADAL" clId="{CAAB0530-3B0B-4454-8748-345B9084BCC0}" dt="2021-01-14T19:20:51.442" v="2771" actId="207"/>
          <ac:spMkLst>
            <pc:docMk/>
            <pc:sldMk cId="1395009375" sldId="271"/>
            <ac:spMk id="35" creationId="{5898A718-CFC3-4BDB-B95D-05EBCD92551C}"/>
          </ac:spMkLst>
        </pc:spChg>
        <pc:spChg chg="add mod">
          <ac:chgData name="Henrik Blom" userId="0f109d1c-0774-4568-aa5d-bb8ffaeb77b7" providerId="ADAL" clId="{CAAB0530-3B0B-4454-8748-345B9084BCC0}" dt="2021-01-01T21:50:26.524" v="15" actId="11529"/>
          <ac:spMkLst>
            <pc:docMk/>
            <pc:sldMk cId="1395009375" sldId="271"/>
            <ac:spMk id="36" creationId="{8377872F-8909-4FAC-B83A-18B353E19235}"/>
          </ac:spMkLst>
        </pc:spChg>
        <pc:spChg chg="mod">
          <ac:chgData name="Henrik Blom" userId="0f109d1c-0774-4568-aa5d-bb8ffaeb77b7" providerId="ADAL" clId="{CAAB0530-3B0B-4454-8748-345B9084BCC0}" dt="2021-01-14T15:49:36.890" v="2410" actId="1037"/>
          <ac:spMkLst>
            <pc:docMk/>
            <pc:sldMk cId="1395009375" sldId="271"/>
            <ac:spMk id="43" creationId="{7A36038E-051C-4C86-8306-532032262371}"/>
          </ac:spMkLst>
        </pc:spChg>
        <pc:spChg chg="mod">
          <ac:chgData name="Henrik Blom" userId="0f109d1c-0774-4568-aa5d-bb8ffaeb77b7" providerId="ADAL" clId="{CAAB0530-3B0B-4454-8748-345B9084BCC0}" dt="2021-01-14T15:49:30.090" v="2390" actId="1037"/>
          <ac:spMkLst>
            <pc:docMk/>
            <pc:sldMk cId="1395009375" sldId="271"/>
            <ac:spMk id="45" creationId="{6AE959BE-27A8-4A23-B0CA-2937404A9FBA}"/>
          </ac:spMkLst>
        </pc:spChg>
        <pc:spChg chg="mod">
          <ac:chgData name="Henrik Blom" userId="0f109d1c-0774-4568-aa5d-bb8ffaeb77b7" providerId="ADAL" clId="{CAAB0530-3B0B-4454-8748-345B9084BCC0}" dt="2021-01-14T15:49:27.146" v="2380" actId="1076"/>
          <ac:spMkLst>
            <pc:docMk/>
            <pc:sldMk cId="1395009375" sldId="271"/>
            <ac:spMk id="46" creationId="{A3AAD298-5109-4C21-B5E3-E66C198BB548}"/>
          </ac:spMkLst>
        </pc:spChg>
        <pc:spChg chg="add mod">
          <ac:chgData name="Henrik Blom" userId="0f109d1c-0774-4568-aa5d-bb8ffaeb77b7" providerId="ADAL" clId="{CAAB0530-3B0B-4454-8748-345B9084BCC0}" dt="2021-01-01T21:51:30.790" v="18" actId="767"/>
          <ac:spMkLst>
            <pc:docMk/>
            <pc:sldMk cId="1395009375" sldId="271"/>
            <ac:spMk id="47" creationId="{EBA0DC67-9C89-4B80-8370-046D74295DDF}"/>
          </ac:spMkLst>
        </pc:spChg>
        <pc:spChg chg="add">
          <ac:chgData name="Henrik Blom" userId="0f109d1c-0774-4568-aa5d-bb8ffaeb77b7" providerId="ADAL" clId="{CAAB0530-3B0B-4454-8748-345B9084BCC0}" dt="2021-01-01T21:51:41.683" v="19"/>
          <ac:spMkLst>
            <pc:docMk/>
            <pc:sldMk cId="1395009375" sldId="271"/>
            <ac:spMk id="48" creationId="{0B9DD7F3-2302-41C8-B45D-07BACCFB2D03}"/>
          </ac:spMkLst>
        </pc:spChg>
        <pc:spChg chg="add">
          <ac:chgData name="Henrik Blom" userId="0f109d1c-0774-4568-aa5d-bb8ffaeb77b7" providerId="ADAL" clId="{CAAB0530-3B0B-4454-8748-345B9084BCC0}" dt="2021-01-01T21:51:49.447" v="20"/>
          <ac:spMkLst>
            <pc:docMk/>
            <pc:sldMk cId="1395009375" sldId="271"/>
            <ac:spMk id="49" creationId="{8EC8E81A-EA51-4BF4-8013-16A3ACDE7A30}"/>
          </ac:spMkLst>
        </pc:spChg>
        <pc:spChg chg="add">
          <ac:chgData name="Henrik Blom" userId="0f109d1c-0774-4568-aa5d-bb8ffaeb77b7" providerId="ADAL" clId="{CAAB0530-3B0B-4454-8748-345B9084BCC0}" dt="2021-01-01T21:52:01.682" v="21"/>
          <ac:spMkLst>
            <pc:docMk/>
            <pc:sldMk cId="1395009375" sldId="271"/>
            <ac:spMk id="50" creationId="{428C1E23-3CFD-4EFC-A605-C7E2FAA12255}"/>
          </ac:spMkLst>
        </pc:spChg>
        <pc:spChg chg="add">
          <ac:chgData name="Henrik Blom" userId="0f109d1c-0774-4568-aa5d-bb8ffaeb77b7" providerId="ADAL" clId="{CAAB0530-3B0B-4454-8748-345B9084BCC0}" dt="2021-01-01T21:52:09.825" v="22"/>
          <ac:spMkLst>
            <pc:docMk/>
            <pc:sldMk cId="1395009375" sldId="271"/>
            <ac:spMk id="51" creationId="{5CEED729-650E-4AA7-A2B8-6D4EAEAF290B}"/>
          </ac:spMkLst>
        </pc:spChg>
        <pc:spChg chg="add">
          <ac:chgData name="Henrik Blom" userId="0f109d1c-0774-4568-aa5d-bb8ffaeb77b7" providerId="ADAL" clId="{CAAB0530-3B0B-4454-8748-345B9084BCC0}" dt="2021-01-01T21:52:21.242" v="23"/>
          <ac:spMkLst>
            <pc:docMk/>
            <pc:sldMk cId="1395009375" sldId="271"/>
            <ac:spMk id="52" creationId="{6E054DE8-32E6-41BA-80D3-1546A660BFE5}"/>
          </ac:spMkLst>
        </pc:spChg>
        <pc:spChg chg="add">
          <ac:chgData name="Henrik Blom" userId="0f109d1c-0774-4568-aa5d-bb8ffaeb77b7" providerId="ADAL" clId="{CAAB0530-3B0B-4454-8748-345B9084BCC0}" dt="2021-01-01T21:52:34.507" v="24"/>
          <ac:spMkLst>
            <pc:docMk/>
            <pc:sldMk cId="1395009375" sldId="271"/>
            <ac:spMk id="53" creationId="{C7AFD023-70F0-4769-9BC0-48988C222C51}"/>
          </ac:spMkLst>
        </pc:spChg>
        <pc:spChg chg="add">
          <ac:chgData name="Henrik Blom" userId="0f109d1c-0774-4568-aa5d-bb8ffaeb77b7" providerId="ADAL" clId="{CAAB0530-3B0B-4454-8748-345B9084BCC0}" dt="2021-01-01T21:52:44.942" v="25"/>
          <ac:spMkLst>
            <pc:docMk/>
            <pc:sldMk cId="1395009375" sldId="271"/>
            <ac:spMk id="54" creationId="{9B3915CE-67BE-4FFF-86E1-3F52870E3059}"/>
          </ac:spMkLst>
        </pc:spChg>
        <pc:spChg chg="add">
          <ac:chgData name="Henrik Blom" userId="0f109d1c-0774-4568-aa5d-bb8ffaeb77b7" providerId="ADAL" clId="{CAAB0530-3B0B-4454-8748-345B9084BCC0}" dt="2021-01-01T21:52:55.994" v="26"/>
          <ac:spMkLst>
            <pc:docMk/>
            <pc:sldMk cId="1395009375" sldId="271"/>
            <ac:spMk id="55" creationId="{047CAD7A-C49E-43A7-A24E-CB47950E2ECF}"/>
          </ac:spMkLst>
        </pc:spChg>
        <pc:spChg chg="add">
          <ac:chgData name="Henrik Blom" userId="0f109d1c-0774-4568-aa5d-bb8ffaeb77b7" providerId="ADAL" clId="{CAAB0530-3B0B-4454-8748-345B9084BCC0}" dt="2021-01-01T21:53:03.571" v="27"/>
          <ac:spMkLst>
            <pc:docMk/>
            <pc:sldMk cId="1395009375" sldId="271"/>
            <ac:spMk id="56" creationId="{39203848-4D32-45DD-A65C-82E299BAF20C}"/>
          </ac:spMkLst>
        </pc:spChg>
        <pc:spChg chg="add">
          <ac:chgData name="Henrik Blom" userId="0f109d1c-0774-4568-aa5d-bb8ffaeb77b7" providerId="ADAL" clId="{CAAB0530-3B0B-4454-8748-345B9084BCC0}" dt="2021-01-01T21:53:12.328" v="28"/>
          <ac:spMkLst>
            <pc:docMk/>
            <pc:sldMk cId="1395009375" sldId="271"/>
            <ac:spMk id="57" creationId="{918AA355-4FF4-4E50-A4B1-2867F560EF67}"/>
          </ac:spMkLst>
        </pc:spChg>
        <pc:spChg chg="add">
          <ac:chgData name="Henrik Blom" userId="0f109d1c-0774-4568-aa5d-bb8ffaeb77b7" providerId="ADAL" clId="{CAAB0530-3B0B-4454-8748-345B9084BCC0}" dt="2021-01-01T21:53:19.114" v="29"/>
          <ac:spMkLst>
            <pc:docMk/>
            <pc:sldMk cId="1395009375" sldId="271"/>
            <ac:spMk id="58" creationId="{5F8E8576-EA97-4513-8285-260C74C95E82}"/>
          </ac:spMkLst>
        </pc:spChg>
        <pc:spChg chg="add mod">
          <ac:chgData name="Henrik Blom" userId="0f109d1c-0774-4568-aa5d-bb8ffaeb77b7" providerId="ADAL" clId="{CAAB0530-3B0B-4454-8748-345B9084BCC0}" dt="2021-01-01T21:53:31.952" v="30" actId="767"/>
          <ac:spMkLst>
            <pc:docMk/>
            <pc:sldMk cId="1395009375" sldId="271"/>
            <ac:spMk id="59" creationId="{C9ECAD63-EA07-4D64-ABD6-9407C87EE48C}"/>
          </ac:spMkLst>
        </pc:spChg>
        <pc:spChg chg="add mod">
          <ac:chgData name="Henrik Blom" userId="0f109d1c-0774-4568-aa5d-bb8ffaeb77b7" providerId="ADAL" clId="{CAAB0530-3B0B-4454-8748-345B9084BCC0}" dt="2021-01-14T15:49:30.090" v="2390" actId="1037"/>
          <ac:spMkLst>
            <pc:docMk/>
            <pc:sldMk cId="1395009375" sldId="271"/>
            <ac:spMk id="60" creationId="{2531DF5E-0845-46BC-9D5C-A2F4E4CA615F}"/>
          </ac:spMkLst>
        </pc:spChg>
        <pc:spChg chg="add">
          <ac:chgData name="Henrik Blom" userId="0f109d1c-0774-4568-aa5d-bb8ffaeb77b7" providerId="ADAL" clId="{CAAB0530-3B0B-4454-8748-345B9084BCC0}" dt="2021-01-01T21:54:24.279" v="32"/>
          <ac:spMkLst>
            <pc:docMk/>
            <pc:sldMk cId="1395009375" sldId="271"/>
            <ac:spMk id="61" creationId="{5EE05D26-D26C-4867-B430-B4A7C79745D8}"/>
          </ac:spMkLst>
        </pc:spChg>
        <pc:spChg chg="add">
          <ac:chgData name="Henrik Blom" userId="0f109d1c-0774-4568-aa5d-bb8ffaeb77b7" providerId="ADAL" clId="{CAAB0530-3B0B-4454-8748-345B9084BCC0}" dt="2021-01-01T21:55:05.372" v="33"/>
          <ac:spMkLst>
            <pc:docMk/>
            <pc:sldMk cId="1395009375" sldId="271"/>
            <ac:spMk id="62" creationId="{0782EF8B-9393-4EFD-B3AD-7FB0147A78B8}"/>
          </ac:spMkLst>
        </pc:spChg>
        <pc:spChg chg="add">
          <ac:chgData name="Henrik Blom" userId="0f109d1c-0774-4568-aa5d-bb8ffaeb77b7" providerId="ADAL" clId="{CAAB0530-3B0B-4454-8748-345B9084BCC0}" dt="2021-01-01T21:55:19.136" v="34"/>
          <ac:spMkLst>
            <pc:docMk/>
            <pc:sldMk cId="1395009375" sldId="271"/>
            <ac:spMk id="63" creationId="{A625B1A0-E567-466F-98A1-64007BE81ADA}"/>
          </ac:spMkLst>
        </pc:spChg>
        <pc:spChg chg="add">
          <ac:chgData name="Henrik Blom" userId="0f109d1c-0774-4568-aa5d-bb8ffaeb77b7" providerId="ADAL" clId="{CAAB0530-3B0B-4454-8748-345B9084BCC0}" dt="2021-01-01T21:55:40.057" v="35"/>
          <ac:spMkLst>
            <pc:docMk/>
            <pc:sldMk cId="1395009375" sldId="271"/>
            <ac:spMk id="64" creationId="{B4279F3C-9E31-4887-A8C3-B8D587F72B41}"/>
          </ac:spMkLst>
        </pc:spChg>
        <pc:spChg chg="add">
          <ac:chgData name="Henrik Blom" userId="0f109d1c-0774-4568-aa5d-bb8ffaeb77b7" providerId="ADAL" clId="{CAAB0530-3B0B-4454-8748-345B9084BCC0}" dt="2021-01-01T21:55:53.748" v="36"/>
          <ac:spMkLst>
            <pc:docMk/>
            <pc:sldMk cId="1395009375" sldId="271"/>
            <ac:spMk id="65" creationId="{7248FFF3-0C80-4231-AC5A-54745D42B079}"/>
          </ac:spMkLst>
        </pc:spChg>
        <pc:spChg chg="add">
          <ac:chgData name="Henrik Blom" userId="0f109d1c-0774-4568-aa5d-bb8ffaeb77b7" providerId="ADAL" clId="{CAAB0530-3B0B-4454-8748-345B9084BCC0}" dt="2021-01-01T21:56:39.981" v="37"/>
          <ac:spMkLst>
            <pc:docMk/>
            <pc:sldMk cId="1395009375" sldId="271"/>
            <ac:spMk id="66" creationId="{FDE15A03-029C-4046-AA03-039EE3D41E0A}"/>
          </ac:spMkLst>
        </pc:spChg>
        <pc:spChg chg="mod">
          <ac:chgData name="Henrik Blom" userId="0f109d1c-0774-4568-aa5d-bb8ffaeb77b7" providerId="ADAL" clId="{CAAB0530-3B0B-4454-8748-345B9084BCC0}" dt="2021-01-14T15:49:23.483" v="2379" actId="1076"/>
          <ac:spMkLst>
            <pc:docMk/>
            <pc:sldMk cId="1395009375" sldId="271"/>
            <ac:spMk id="67" creationId="{405FDC29-4675-4AAB-B9B8-5F6FD3D56FC8}"/>
          </ac:spMkLst>
        </pc:spChg>
        <pc:cxnChg chg="add mod">
          <ac:chgData name="Henrik Blom" userId="0f109d1c-0774-4568-aa5d-bb8ffaeb77b7" providerId="ADAL" clId="{CAAB0530-3B0B-4454-8748-345B9084BCC0}" dt="2021-01-01T21:47:22.593" v="4"/>
          <ac:cxnSpMkLst>
            <pc:docMk/>
            <pc:sldMk cId="1395009375" sldId="271"/>
            <ac:cxnSpMk id="6" creationId="{7F9B234A-E6A1-4EB9-A9B5-768EAFDA8A2B}"/>
          </ac:cxnSpMkLst>
        </pc:cxnChg>
        <pc:cxnChg chg="add mod">
          <ac:chgData name="Henrik Blom" userId="0f109d1c-0774-4568-aa5d-bb8ffaeb77b7" providerId="ADAL" clId="{CAAB0530-3B0B-4454-8748-345B9084BCC0}" dt="2021-01-01T21:47:28.773" v="5" actId="11529"/>
          <ac:cxnSpMkLst>
            <pc:docMk/>
            <pc:sldMk cId="1395009375" sldId="271"/>
            <ac:cxnSpMk id="8" creationId="{5BD876B1-F354-40A2-A039-C3287C1FCA56}"/>
          </ac:cxnSpMkLst>
        </pc:cxnChg>
        <pc:cxnChg chg="add mod">
          <ac:chgData name="Henrik Blom" userId="0f109d1c-0774-4568-aa5d-bb8ffaeb77b7" providerId="ADAL" clId="{CAAB0530-3B0B-4454-8748-345B9084BCC0}" dt="2021-01-01T21:47:52.255" v="7" actId="11529"/>
          <ac:cxnSpMkLst>
            <pc:docMk/>
            <pc:sldMk cId="1395009375" sldId="271"/>
            <ac:cxnSpMk id="11" creationId="{30C2DC47-4910-4C54-89AF-2CBE7001D915}"/>
          </ac:cxnSpMkLst>
        </pc:cxnChg>
        <pc:cxnChg chg="add">
          <ac:chgData name="Henrik Blom" userId="0f109d1c-0774-4568-aa5d-bb8ffaeb77b7" providerId="ADAL" clId="{CAAB0530-3B0B-4454-8748-345B9084BCC0}" dt="2021-01-01T21:47:58.084" v="8"/>
          <ac:cxnSpMkLst>
            <pc:docMk/>
            <pc:sldMk cId="1395009375" sldId="271"/>
            <ac:cxnSpMk id="13" creationId="{4B9FD551-A75C-404C-AC24-226228B614C5}"/>
          </ac:cxnSpMkLst>
        </pc:cxnChg>
        <pc:cxnChg chg="add">
          <ac:chgData name="Henrik Blom" userId="0f109d1c-0774-4568-aa5d-bb8ffaeb77b7" providerId="ADAL" clId="{CAAB0530-3B0B-4454-8748-345B9084BCC0}" dt="2021-01-01T21:48:27.082" v="9"/>
          <ac:cxnSpMkLst>
            <pc:docMk/>
            <pc:sldMk cId="1395009375" sldId="271"/>
            <ac:cxnSpMk id="19" creationId="{C17425C9-0CAD-4D53-BDAD-12D3E3CC581E}"/>
          </ac:cxnSpMkLst>
        </pc:cxnChg>
        <pc:cxnChg chg="add mod">
          <ac:chgData name="Henrik Blom" userId="0f109d1c-0774-4568-aa5d-bb8ffaeb77b7" providerId="ADAL" clId="{CAAB0530-3B0B-4454-8748-345B9084BCC0}" dt="2021-01-01T21:49:01.673" v="10" actId="11529"/>
          <ac:cxnSpMkLst>
            <pc:docMk/>
            <pc:sldMk cId="1395009375" sldId="271"/>
            <ac:cxnSpMk id="23" creationId="{BCE5B532-434D-45E7-AB09-3E56E5CA3A69}"/>
          </ac:cxnSpMkLst>
        </pc:cxnChg>
        <pc:cxnChg chg="add mod">
          <ac:chgData name="Henrik Blom" userId="0f109d1c-0774-4568-aa5d-bb8ffaeb77b7" providerId="ADAL" clId="{CAAB0530-3B0B-4454-8748-345B9084BCC0}" dt="2021-01-01T21:49:27.525" v="11" actId="11529"/>
          <ac:cxnSpMkLst>
            <pc:docMk/>
            <pc:sldMk cId="1395009375" sldId="271"/>
            <ac:cxnSpMk id="25" creationId="{FCE9775C-4DF1-4882-A19E-22F0CAB66668}"/>
          </ac:cxnSpMkLst>
        </pc:cxnChg>
        <pc:cxnChg chg="add">
          <ac:chgData name="Henrik Blom" userId="0f109d1c-0774-4568-aa5d-bb8ffaeb77b7" providerId="ADAL" clId="{CAAB0530-3B0B-4454-8748-345B9084BCC0}" dt="2021-01-01T21:49:33.908" v="12"/>
          <ac:cxnSpMkLst>
            <pc:docMk/>
            <pc:sldMk cId="1395009375" sldId="271"/>
            <ac:cxnSpMk id="26" creationId="{ADAA3F62-28EF-4FAD-AF3D-225716D730AB}"/>
          </ac:cxnSpMkLst>
        </pc:cxnChg>
        <pc:cxnChg chg="add">
          <ac:chgData name="Henrik Blom" userId="0f109d1c-0774-4568-aa5d-bb8ffaeb77b7" providerId="ADAL" clId="{CAAB0530-3B0B-4454-8748-345B9084BCC0}" dt="2021-01-01T21:49:44.881" v="13"/>
          <ac:cxnSpMkLst>
            <pc:docMk/>
            <pc:sldMk cId="1395009375" sldId="271"/>
            <ac:cxnSpMk id="30" creationId="{0E62ABFD-5A2B-4A0E-995E-6C130C851267}"/>
          </ac:cxnSpMkLst>
        </pc:cxnChg>
        <pc:cxnChg chg="add">
          <ac:chgData name="Henrik Blom" userId="0f109d1c-0774-4568-aa5d-bb8ffaeb77b7" providerId="ADAL" clId="{CAAB0530-3B0B-4454-8748-345B9084BCC0}" dt="2021-01-01T21:49:59.749" v="14"/>
          <ac:cxnSpMkLst>
            <pc:docMk/>
            <pc:sldMk cId="1395009375" sldId="271"/>
            <ac:cxnSpMk id="33" creationId="{52706417-6C79-4DBC-BEF9-5812F0AE4B53}"/>
          </ac:cxnSpMkLst>
        </pc:cxnChg>
        <pc:cxnChg chg="add">
          <ac:chgData name="Henrik Blom" userId="0f109d1c-0774-4568-aa5d-bb8ffaeb77b7" providerId="ADAL" clId="{CAAB0530-3B0B-4454-8748-345B9084BCC0}" dt="2021-01-01T21:50:56.992" v="16"/>
          <ac:cxnSpMkLst>
            <pc:docMk/>
            <pc:sldMk cId="1395009375" sldId="271"/>
            <ac:cxnSpMk id="40" creationId="{55FAF250-59EB-47B9-A550-086BFFDAA2F3}"/>
          </ac:cxnSpMkLst>
        </pc:cxnChg>
        <pc:cxnChg chg="add">
          <ac:chgData name="Henrik Blom" userId="0f109d1c-0774-4568-aa5d-bb8ffaeb77b7" providerId="ADAL" clId="{CAAB0530-3B0B-4454-8748-345B9084BCC0}" dt="2021-01-01T21:51:16.096" v="17"/>
          <ac:cxnSpMkLst>
            <pc:docMk/>
            <pc:sldMk cId="1395009375" sldId="271"/>
            <ac:cxnSpMk id="44" creationId="{E2D936DB-B6B4-4943-A7B0-953E51860FFE}"/>
          </ac:cxnSpMkLst>
        </pc:cxnChg>
      </pc:sldChg>
      <pc:sldChg chg="del">
        <pc:chgData name="Henrik Blom" userId="0f109d1c-0774-4568-aa5d-bb8ffaeb77b7" providerId="ADAL" clId="{CAAB0530-3B0B-4454-8748-345B9084BCC0}" dt="2021-01-11T19:53:47.886" v="162" actId="2696"/>
        <pc:sldMkLst>
          <pc:docMk/>
          <pc:sldMk cId="26922210" sldId="272"/>
        </pc:sldMkLst>
      </pc:sldChg>
      <pc:sldChg chg="addSp modSp add mod ord setBg">
        <pc:chgData name="Henrik Blom" userId="0f109d1c-0774-4568-aa5d-bb8ffaeb77b7" providerId="ADAL" clId="{CAAB0530-3B0B-4454-8748-345B9084BCC0}" dt="2021-02-02T16:42:39.737" v="10602" actId="20577"/>
        <pc:sldMkLst>
          <pc:docMk/>
          <pc:sldMk cId="3971191566" sldId="273"/>
        </pc:sldMkLst>
        <pc:spChg chg="add mod">
          <ac:chgData name="Henrik Blom" userId="0f109d1c-0774-4568-aa5d-bb8ffaeb77b7" providerId="ADAL" clId="{CAAB0530-3B0B-4454-8748-345B9084BCC0}" dt="2021-01-11T13:14:54.325" v="160" actId="26606"/>
          <ac:spMkLst>
            <pc:docMk/>
            <pc:sldMk cId="3971191566" sldId="273"/>
            <ac:spMk id="2" creationId="{774EF5F8-23B8-41D6-AB55-00F6E69587D9}"/>
          </ac:spMkLst>
        </pc:spChg>
        <pc:spChg chg="add mod">
          <ac:chgData name="Henrik Blom" userId="0f109d1c-0774-4568-aa5d-bb8ffaeb77b7" providerId="ADAL" clId="{CAAB0530-3B0B-4454-8748-345B9084BCC0}" dt="2021-02-02T16:42:39.737" v="10602" actId="20577"/>
          <ac:spMkLst>
            <pc:docMk/>
            <pc:sldMk cId="3971191566" sldId="273"/>
            <ac:spMk id="3" creationId="{EE7CBF7C-D294-467B-96FF-6B7082AED4A2}"/>
          </ac:spMkLst>
        </pc:spChg>
        <pc:spChg chg="add">
          <ac:chgData name="Henrik Blom" userId="0f109d1c-0774-4568-aa5d-bb8ffaeb77b7" providerId="ADAL" clId="{CAAB0530-3B0B-4454-8748-345B9084BCC0}" dt="2021-01-11T13:14:54.325" v="160" actId="26606"/>
          <ac:spMkLst>
            <pc:docMk/>
            <pc:sldMk cId="3971191566" sldId="273"/>
            <ac:spMk id="8" creationId="{327D73B4-9F5C-4A64-A179-51B9500CB8B5}"/>
          </ac:spMkLst>
        </pc:spChg>
        <pc:spChg chg="add">
          <ac:chgData name="Henrik Blom" userId="0f109d1c-0774-4568-aa5d-bb8ffaeb77b7" providerId="ADAL" clId="{CAAB0530-3B0B-4454-8748-345B9084BCC0}" dt="2021-01-11T13:14:54.325" v="160" actId="26606"/>
          <ac:spMkLst>
            <pc:docMk/>
            <pc:sldMk cId="3971191566" sldId="273"/>
            <ac:spMk id="10" creationId="{C1F06963-6374-4B48-844F-071A9BAAAE02}"/>
          </ac:spMkLst>
        </pc:spChg>
        <pc:spChg chg="add">
          <ac:chgData name="Henrik Blom" userId="0f109d1c-0774-4568-aa5d-bb8ffaeb77b7" providerId="ADAL" clId="{CAAB0530-3B0B-4454-8748-345B9084BCC0}" dt="2021-01-11T13:14:54.325" v="160" actId="26606"/>
          <ac:spMkLst>
            <pc:docMk/>
            <pc:sldMk cId="3971191566" sldId="273"/>
            <ac:spMk id="12" creationId="{6CB927A4-E432-4310-9CD5-E89FF5063179}"/>
          </ac:spMkLst>
        </pc:spChg>
        <pc:spChg chg="add">
          <ac:chgData name="Henrik Blom" userId="0f109d1c-0774-4568-aa5d-bb8ffaeb77b7" providerId="ADAL" clId="{CAAB0530-3B0B-4454-8748-345B9084BCC0}" dt="2021-01-11T13:14:54.325" v="160" actId="26606"/>
          <ac:spMkLst>
            <pc:docMk/>
            <pc:sldMk cId="3971191566" sldId="273"/>
            <ac:spMk id="14" creationId="{1453BF6C-B012-48B7-B4E8-6D7AC7C27D02}"/>
          </ac:spMkLst>
        </pc:spChg>
        <pc:spChg chg="add">
          <ac:chgData name="Henrik Blom" userId="0f109d1c-0774-4568-aa5d-bb8ffaeb77b7" providerId="ADAL" clId="{CAAB0530-3B0B-4454-8748-345B9084BCC0}" dt="2021-01-11T13:14:54.325" v="160" actId="26606"/>
          <ac:spMkLst>
            <pc:docMk/>
            <pc:sldMk cId="3971191566" sldId="273"/>
            <ac:spMk id="16" creationId="{E3020543-B24B-4EC4-8FFC-8DD88EEA91A8}"/>
          </ac:spMkLst>
        </pc:spChg>
        <pc:cxnChg chg="add">
          <ac:chgData name="Henrik Blom" userId="0f109d1c-0774-4568-aa5d-bb8ffaeb77b7" providerId="ADAL" clId="{CAAB0530-3B0B-4454-8748-345B9084BCC0}" dt="2021-01-11T13:14:54.325" v="160" actId="26606"/>
          <ac:cxnSpMkLst>
            <pc:docMk/>
            <pc:sldMk cId="3971191566" sldId="273"/>
            <ac:cxnSpMk id="18" creationId="{C49DA8F6-BCC1-4447-B54C-57856834B94B}"/>
          </ac:cxnSpMkLst>
        </pc:cxnChg>
      </pc:sldChg>
      <pc:sldChg chg="addSp delSp modSp add mod setBg">
        <pc:chgData name="Henrik Blom" userId="0f109d1c-0774-4568-aa5d-bb8ffaeb77b7" providerId="ADAL" clId="{CAAB0530-3B0B-4454-8748-345B9084BCC0}" dt="2021-01-15T12:14:24.628" v="3173" actId="20577"/>
        <pc:sldMkLst>
          <pc:docMk/>
          <pc:sldMk cId="825997354" sldId="274"/>
        </pc:sldMkLst>
        <pc:spChg chg="del">
          <ac:chgData name="Henrik Blom" userId="0f109d1c-0774-4568-aa5d-bb8ffaeb77b7" providerId="ADAL" clId="{CAAB0530-3B0B-4454-8748-345B9084BCC0}" dt="2021-01-11T19:58:10.353" v="215"/>
          <ac:spMkLst>
            <pc:docMk/>
            <pc:sldMk cId="825997354" sldId="274"/>
            <ac:spMk id="2" creationId="{459AAB3D-923E-4FF4-B42B-47F12FE32C63}"/>
          </ac:spMkLst>
        </pc:spChg>
        <pc:spChg chg="del">
          <ac:chgData name="Henrik Blom" userId="0f109d1c-0774-4568-aa5d-bb8ffaeb77b7" providerId="ADAL" clId="{CAAB0530-3B0B-4454-8748-345B9084BCC0}" dt="2021-01-11T19:58:10.353" v="215"/>
          <ac:spMkLst>
            <pc:docMk/>
            <pc:sldMk cId="825997354" sldId="274"/>
            <ac:spMk id="3" creationId="{D95056E1-520A-407F-9F33-B27FDF274771}"/>
          </ac:spMkLst>
        </pc:spChg>
        <pc:spChg chg="add mod">
          <ac:chgData name="Henrik Blom" userId="0f109d1c-0774-4568-aa5d-bb8ffaeb77b7" providerId="ADAL" clId="{CAAB0530-3B0B-4454-8748-345B9084BCC0}" dt="2021-01-15T12:14:24.628" v="3173" actId="20577"/>
          <ac:spMkLst>
            <pc:docMk/>
            <pc:sldMk cId="825997354" sldId="274"/>
            <ac:spMk id="4" creationId="{AF573B49-371C-435D-A2AB-76245E2591CA}"/>
          </ac:spMkLst>
        </pc:spChg>
        <pc:spChg chg="add del mod">
          <ac:chgData name="Henrik Blom" userId="0f109d1c-0774-4568-aa5d-bb8ffaeb77b7" providerId="ADAL" clId="{CAAB0530-3B0B-4454-8748-345B9084BCC0}" dt="2021-01-11T19:59:00.765" v="226"/>
          <ac:spMkLst>
            <pc:docMk/>
            <pc:sldMk cId="825997354" sldId="274"/>
            <ac:spMk id="5" creationId="{06E91545-9B2F-4669-94F5-BEC810425EDA}"/>
          </ac:spMkLst>
        </pc:spChg>
        <pc:spChg chg="add del mod">
          <ac:chgData name="Henrik Blom" userId="0f109d1c-0774-4568-aa5d-bb8ffaeb77b7" providerId="ADAL" clId="{CAAB0530-3B0B-4454-8748-345B9084BCC0}" dt="2021-01-11T19:59:00.765" v="226"/>
          <ac:spMkLst>
            <pc:docMk/>
            <pc:sldMk cId="825997354" sldId="274"/>
            <ac:spMk id="6" creationId="{93178258-0B5E-4EA4-A512-B6362B1F5C0C}"/>
          </ac:spMkLst>
        </pc:spChg>
        <pc:spChg chg="add">
          <ac:chgData name="Henrik Blom" userId="0f109d1c-0774-4568-aa5d-bb8ffaeb77b7" providerId="ADAL" clId="{CAAB0530-3B0B-4454-8748-345B9084BCC0}" dt="2021-01-11T19:59:02.494" v="227" actId="26606"/>
          <ac:spMkLst>
            <pc:docMk/>
            <pc:sldMk cId="825997354" sldId="274"/>
            <ac:spMk id="9" creationId="{23962611-DFD5-4092-AAFD-559E3DFCE2C9}"/>
          </ac:spMkLst>
        </pc:spChg>
        <pc:picChg chg="add">
          <ac:chgData name="Henrik Blom" userId="0f109d1c-0774-4568-aa5d-bb8ffaeb77b7" providerId="ADAL" clId="{CAAB0530-3B0B-4454-8748-345B9084BCC0}" dt="2021-01-11T19:59:02.494" v="227" actId="26606"/>
          <ac:picMkLst>
            <pc:docMk/>
            <pc:sldMk cId="825997354" sldId="274"/>
            <ac:picMk id="11" creationId="{2270F1FA-0425-408F-9861-80BF5AFB276D}"/>
          </ac:picMkLst>
        </pc:picChg>
      </pc:sldChg>
      <pc:sldChg chg="addSp delSp modSp add">
        <pc:chgData name="Henrik Blom" userId="0f109d1c-0774-4568-aa5d-bb8ffaeb77b7" providerId="ADAL" clId="{CAAB0530-3B0B-4454-8748-345B9084BCC0}" dt="2021-01-17T19:03:10.732" v="6610" actId="20577"/>
        <pc:sldMkLst>
          <pc:docMk/>
          <pc:sldMk cId="690045228" sldId="275"/>
        </pc:sldMkLst>
        <pc:spChg chg="del">
          <ac:chgData name="Henrik Blom" userId="0f109d1c-0774-4568-aa5d-bb8ffaeb77b7" providerId="ADAL" clId="{CAAB0530-3B0B-4454-8748-345B9084BCC0}" dt="2021-01-11T20:24:13.059" v="790"/>
          <ac:spMkLst>
            <pc:docMk/>
            <pc:sldMk cId="690045228" sldId="275"/>
            <ac:spMk id="2" creationId="{3C8360F1-9462-4E4B-B6E3-11D8F3B341D8}"/>
          </ac:spMkLst>
        </pc:spChg>
        <pc:graphicFrameChg chg="add mod modGraphic">
          <ac:chgData name="Henrik Blom" userId="0f109d1c-0774-4568-aa5d-bb8ffaeb77b7" providerId="ADAL" clId="{CAAB0530-3B0B-4454-8748-345B9084BCC0}" dt="2021-01-17T19:03:10.732" v="6610" actId="20577"/>
          <ac:graphicFrameMkLst>
            <pc:docMk/>
            <pc:sldMk cId="690045228" sldId="275"/>
            <ac:graphicFrameMk id="3" creationId="{568C0DD0-A918-405F-8337-2145FF33656D}"/>
          </ac:graphicFrameMkLst>
        </pc:graphicFrameChg>
        <pc:graphicFrameChg chg="add mod modGraphic">
          <ac:chgData name="Henrik Blom" userId="0f109d1c-0774-4568-aa5d-bb8ffaeb77b7" providerId="ADAL" clId="{CAAB0530-3B0B-4454-8748-345B9084BCC0}" dt="2021-01-14T19:11:37.441" v="2679"/>
          <ac:graphicFrameMkLst>
            <pc:docMk/>
            <pc:sldMk cId="690045228" sldId="275"/>
            <ac:graphicFrameMk id="5" creationId="{69F0DFA4-2935-4823-9127-A25EAEC810BC}"/>
          </ac:graphicFrameMkLst>
        </pc:graphicFrameChg>
      </pc:sldChg>
      <pc:sldChg chg="delSp add del setBg delDesignElem">
        <pc:chgData name="Henrik Blom" userId="0f109d1c-0774-4568-aa5d-bb8ffaeb77b7" providerId="ADAL" clId="{CAAB0530-3B0B-4454-8748-345B9084BCC0}" dt="2021-01-13T20:23:04.064" v="1840" actId="2696"/>
        <pc:sldMkLst>
          <pc:docMk/>
          <pc:sldMk cId="1535967912" sldId="276"/>
        </pc:sldMkLst>
        <pc:spChg chg="del">
          <ac:chgData name="Henrik Blom" userId="0f109d1c-0774-4568-aa5d-bb8ffaeb77b7" providerId="ADAL" clId="{CAAB0530-3B0B-4454-8748-345B9084BCC0}" dt="2021-01-13T20:22:50.316" v="1837"/>
          <ac:spMkLst>
            <pc:docMk/>
            <pc:sldMk cId="1535967912" sldId="276"/>
            <ac:spMk id="9" creationId="{23962611-DFD5-4092-AAFD-559E3DFCE2C9}"/>
          </ac:spMkLst>
        </pc:spChg>
        <pc:picChg chg="del">
          <ac:chgData name="Henrik Blom" userId="0f109d1c-0774-4568-aa5d-bb8ffaeb77b7" providerId="ADAL" clId="{CAAB0530-3B0B-4454-8748-345B9084BCC0}" dt="2021-01-13T20:22:50.316" v="1837"/>
          <ac:picMkLst>
            <pc:docMk/>
            <pc:sldMk cId="1535967912" sldId="276"/>
            <ac:picMk id="11" creationId="{2270F1FA-0425-408F-9861-80BF5AFB276D}"/>
          </ac:picMkLst>
        </pc:picChg>
      </pc:sldChg>
      <pc:sldChg chg="delSp add del setBg delDesignElem">
        <pc:chgData name="Henrik Blom" userId="0f109d1c-0774-4568-aa5d-bb8ffaeb77b7" providerId="ADAL" clId="{CAAB0530-3B0B-4454-8748-345B9084BCC0}" dt="2021-01-14T20:05:26.926" v="3112" actId="2696"/>
        <pc:sldMkLst>
          <pc:docMk/>
          <pc:sldMk cId="687769021" sldId="277"/>
        </pc:sldMkLst>
        <pc:spChg chg="del">
          <ac:chgData name="Henrik Blom" userId="0f109d1c-0774-4568-aa5d-bb8ffaeb77b7" providerId="ADAL" clId="{CAAB0530-3B0B-4454-8748-345B9084BCC0}" dt="2021-01-13T20:22:55.432" v="1839"/>
          <ac:spMkLst>
            <pc:docMk/>
            <pc:sldMk cId="687769021" sldId="277"/>
            <ac:spMk id="9" creationId="{23962611-DFD5-4092-AAFD-559E3DFCE2C9}"/>
          </ac:spMkLst>
        </pc:spChg>
        <pc:picChg chg="del">
          <ac:chgData name="Henrik Blom" userId="0f109d1c-0774-4568-aa5d-bb8ffaeb77b7" providerId="ADAL" clId="{CAAB0530-3B0B-4454-8748-345B9084BCC0}" dt="2021-01-13T20:22:55.432" v="1839"/>
          <ac:picMkLst>
            <pc:docMk/>
            <pc:sldMk cId="687769021" sldId="277"/>
            <ac:picMk id="11" creationId="{2270F1FA-0425-408F-9861-80BF5AFB276D}"/>
          </ac:picMkLst>
        </pc:picChg>
      </pc:sldChg>
      <pc:sldChg chg="addSp delSp modSp add mod modNotesTx">
        <pc:chgData name="Henrik Blom" userId="0f109d1c-0774-4568-aa5d-bb8ffaeb77b7" providerId="ADAL" clId="{CAAB0530-3B0B-4454-8748-345B9084BCC0}" dt="2021-02-25T20:34:09.608" v="16469" actId="20577"/>
        <pc:sldMkLst>
          <pc:docMk/>
          <pc:sldMk cId="3273184591" sldId="278"/>
        </pc:sldMkLst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2" creationId="{AFDD037E-08B1-4D16-98DE-D90FEFC3ACB1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3" creationId="{750BDBCB-F329-4172-9813-98C316961F18}"/>
          </ac:spMkLst>
        </pc:spChg>
        <pc:spChg chg="add mod">
          <ac:chgData name="Henrik Blom" userId="0f109d1c-0774-4568-aa5d-bb8ffaeb77b7" providerId="ADAL" clId="{CAAB0530-3B0B-4454-8748-345B9084BCC0}" dt="2021-02-21T11:20:41.162" v="16294" actId="1076"/>
          <ac:spMkLst>
            <pc:docMk/>
            <pc:sldMk cId="3273184591" sldId="278"/>
            <ac:spMk id="4" creationId="{995FDD6B-490F-4A89-BF90-6A89C5A5FC6E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25" creationId="{C2277881-22BB-4A0B-A444-35353BFF3CE3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26" creationId="{20C1CEE7-B912-43FA-BAC1-82A96C19E303}"/>
          </ac:spMkLst>
        </pc:spChg>
        <pc:spChg chg="mod">
          <ac:chgData name="Henrik Blom" userId="0f109d1c-0774-4568-aa5d-bb8ffaeb77b7" providerId="ADAL" clId="{CAAB0530-3B0B-4454-8748-345B9084BCC0}" dt="2021-02-18T17:47:47.484" v="16076" actId="20577"/>
          <ac:spMkLst>
            <pc:docMk/>
            <pc:sldMk cId="3273184591" sldId="278"/>
            <ac:spMk id="27" creationId="{EA6503B4-44E8-49EC-A779-6B0DF188EA7F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28" creationId="{85DA0AF8-1E64-4426-8C67-16FA1A44196E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29" creationId="{296AF68B-BA42-43D7-977F-3A8A5358AAF7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30" creationId="{474FBC04-251D-4CA3-BE06-27B7F1E202F4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31" creationId="{59102477-D73C-4667-B35F-1A46CA3814D0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32" creationId="{10DC4C20-7045-4B6F-BFB6-8DED3E411CF9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33" creationId="{D500282F-A4D9-4613-8E52-7DE039D72DE9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34" creationId="{FB5FBBED-5A45-4202-BD88-A6AA2F8B501C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35" creationId="{1C785646-D2A0-4E0E-BDBD-8354897FAC50}"/>
          </ac:spMkLst>
        </pc:spChg>
        <pc:spChg chg="add del mod">
          <ac:chgData name="Henrik Blom" userId="0f109d1c-0774-4568-aa5d-bb8ffaeb77b7" providerId="ADAL" clId="{CAAB0530-3B0B-4454-8748-345B9084BCC0}" dt="2021-02-11T21:23:07.921" v="12169" actId="478"/>
          <ac:spMkLst>
            <pc:docMk/>
            <pc:sldMk cId="3273184591" sldId="278"/>
            <ac:spMk id="36" creationId="{4277D191-DC59-41D0-8BA2-A390DF7509B5}"/>
          </ac:spMkLst>
        </pc:spChg>
        <pc:spChg chg="add mod">
          <ac:chgData name="Henrik Blom" userId="0f109d1c-0774-4568-aa5d-bb8ffaeb77b7" providerId="ADAL" clId="{CAAB0530-3B0B-4454-8748-345B9084BCC0}" dt="2021-02-25T20:34:09.608" v="16469" actId="20577"/>
          <ac:spMkLst>
            <pc:docMk/>
            <pc:sldMk cId="3273184591" sldId="278"/>
            <ac:spMk id="37" creationId="{96E036AF-E962-480C-94DE-4EE70CF1F20F}"/>
          </ac:spMkLst>
        </pc:spChg>
        <pc:spChg chg="add del mod">
          <ac:chgData name="Henrik Blom" userId="0f109d1c-0774-4568-aa5d-bb8ffaeb77b7" providerId="ADAL" clId="{CAAB0530-3B0B-4454-8748-345B9084BCC0}" dt="2021-01-14T20:05:24.447" v="3111" actId="478"/>
          <ac:spMkLst>
            <pc:docMk/>
            <pc:sldMk cId="3273184591" sldId="278"/>
            <ac:spMk id="37" creationId="{BDE27F2D-C7A7-49B8-94C7-630BBBC96490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38" creationId="{24014DFF-74D3-4A87-9AFA-76D66C951AAA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40" creationId="{D7560A9E-7088-492F-9D4E-8117F6BA0173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42" creationId="{8A6D3A34-E8E8-442D-9EB3-273E45F6814A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44" creationId="{545114C2-A86C-4081-BE05-EF5FD608355B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46" creationId="{3336000E-0809-4271-BEE9-93AB9B06A5BA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48" creationId="{47B0DEC4-F98C-4DBF-947A-782DB2369D71}"/>
          </ac:spMkLst>
        </pc:spChg>
        <pc:spChg chg="add del mod">
          <ac:chgData name="Henrik Blom" userId="0f109d1c-0774-4568-aa5d-bb8ffaeb77b7" providerId="ADAL" clId="{CAAB0530-3B0B-4454-8748-345B9084BCC0}" dt="2021-02-15T09:43:58.195" v="12242" actId="478"/>
          <ac:spMkLst>
            <pc:docMk/>
            <pc:sldMk cId="3273184591" sldId="278"/>
            <ac:spMk id="48" creationId="{E2DB7647-659D-4563-B8BD-84E2804050A8}"/>
          </ac:spMkLst>
        </pc:spChg>
        <pc:spChg chg="add mod">
          <ac:chgData name="Henrik Blom" userId="0f109d1c-0774-4568-aa5d-bb8ffaeb77b7" providerId="ADAL" clId="{CAAB0530-3B0B-4454-8748-345B9084BCC0}" dt="2021-02-21T11:20:41.162" v="16294" actId="1076"/>
          <ac:spMkLst>
            <pc:docMk/>
            <pc:sldMk cId="3273184591" sldId="278"/>
            <ac:spMk id="48" creationId="{E9636E05-9D63-4482-B4C9-13CF4A5FB4B0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49" creationId="{172BF73E-CC98-4E18-9543-B78BBFAD7DF0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50" creationId="{59B5A1A1-754D-417C-BCED-B56B777B019D}"/>
          </ac:spMkLst>
        </pc:spChg>
        <pc:spChg chg="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51" creationId="{566508CF-3EEE-404B-BE3E-640C0774A54D}"/>
          </ac:spMkLst>
        </pc:spChg>
        <pc:spChg chg="add mod">
          <ac:chgData name="Henrik Blom" userId="0f109d1c-0774-4568-aa5d-bb8ffaeb77b7" providerId="ADAL" clId="{CAAB0530-3B0B-4454-8748-345B9084BCC0}" dt="2021-02-21T11:20:41.162" v="16294" actId="1076"/>
          <ac:spMkLst>
            <pc:docMk/>
            <pc:sldMk cId="3273184591" sldId="278"/>
            <ac:spMk id="52" creationId="{0847D1D5-CB80-49F7-B08C-5191257AAB71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52" creationId="{F1597253-A656-44D9-BBD0-9444D34F80FB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53" creationId="{B608C212-8AF7-43B1-B089-48033B101CBA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53" creationId="{E6F96E0D-9B72-4F0A-B6DB-D0B926D8D41C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54" creationId="{B36C4F71-3E1E-465B-BA7F-4A339B93A323}"/>
          </ac:spMkLst>
        </pc:spChg>
        <pc:spChg chg="add mod">
          <ac:chgData name="Henrik Blom" userId="0f109d1c-0774-4568-aa5d-bb8ffaeb77b7" providerId="ADAL" clId="{CAAB0530-3B0B-4454-8748-345B9084BCC0}" dt="2021-02-18T17:48:49.743" v="16123" actId="14100"/>
          <ac:spMkLst>
            <pc:docMk/>
            <pc:sldMk cId="3273184591" sldId="278"/>
            <ac:spMk id="55" creationId="{9D696B5C-090F-4621-A03E-A515B9993507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55" creationId="{ED937E34-8FF8-41C7-966D-4C0C494DFFEC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56" creationId="{14F96A59-D05A-4195-8598-B3CC9510994B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56" creationId="{2B775B67-6E97-49BF-9510-06FF88102654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57" creationId="{4EC6E8BC-31C2-4E69-B84D-A3122117E07F}"/>
          </ac:spMkLst>
        </pc:spChg>
        <pc:spChg chg="add mod">
          <ac:chgData name="Henrik Blom" userId="0f109d1c-0774-4568-aa5d-bb8ffaeb77b7" providerId="ADAL" clId="{CAAB0530-3B0B-4454-8748-345B9084BCC0}" dt="2021-02-21T11:20:41.162" v="16294" actId="1076"/>
          <ac:spMkLst>
            <pc:docMk/>
            <pc:sldMk cId="3273184591" sldId="278"/>
            <ac:spMk id="57" creationId="{D249193E-7A48-4AF3-BD46-80985C36EDDC}"/>
          </ac:spMkLst>
        </pc:spChg>
        <pc:spChg chg="add mod">
          <ac:chgData name="Henrik Blom" userId="0f109d1c-0774-4568-aa5d-bb8ffaeb77b7" providerId="ADAL" clId="{CAAB0530-3B0B-4454-8748-345B9084BCC0}" dt="2021-02-21T11:20:41.162" v="16294" actId="1076"/>
          <ac:spMkLst>
            <pc:docMk/>
            <pc:sldMk cId="3273184591" sldId="278"/>
            <ac:spMk id="58" creationId="{5BD5FB02-C5C8-4259-B6D4-A21ED293D8FA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58" creationId="{D83632B3-4DB8-4785-8A82-063E6E6FD2A3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59" creationId="{89966059-EC99-4F5A-BD56-6644507BA351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60" creationId="{7BB4BC88-32B7-4547-B4F8-ACF050D85CDD}"/>
          </ac:spMkLst>
        </pc:spChg>
        <pc:spChg chg="add mod">
          <ac:chgData name="Henrik Blom" userId="0f109d1c-0774-4568-aa5d-bb8ffaeb77b7" providerId="ADAL" clId="{CAAB0530-3B0B-4454-8748-345B9084BCC0}" dt="2021-02-18T17:42:33.250" v="16072" actId="1035"/>
          <ac:spMkLst>
            <pc:docMk/>
            <pc:sldMk cId="3273184591" sldId="278"/>
            <ac:spMk id="60" creationId="{F5657D00-A705-4844-A25C-7BDC09C4ABCD}"/>
          </ac:spMkLst>
        </pc:spChg>
        <pc:spChg chg="del mod">
          <ac:chgData name="Henrik Blom" userId="0f109d1c-0774-4568-aa5d-bb8ffaeb77b7" providerId="ADAL" clId="{CAAB0530-3B0B-4454-8748-345B9084BCC0}" dt="2021-02-18T14:23:50.180" v="15994" actId="478"/>
          <ac:spMkLst>
            <pc:docMk/>
            <pc:sldMk cId="3273184591" sldId="278"/>
            <ac:spMk id="61" creationId="{9916E64A-11BC-4FCE-87CF-5E5A737B5EBD}"/>
          </ac:spMkLst>
        </pc:spChg>
        <pc:spChg chg="add mod">
          <ac:chgData name="Henrik Blom" userId="0f109d1c-0774-4568-aa5d-bb8ffaeb77b7" providerId="ADAL" clId="{CAAB0530-3B0B-4454-8748-345B9084BCC0}" dt="2021-02-21T19:55:30.327" v="16454" actId="20577"/>
          <ac:spMkLst>
            <pc:docMk/>
            <pc:sldMk cId="3273184591" sldId="278"/>
            <ac:spMk id="61" creationId="{D29C616D-191D-4ED6-9BD2-24FAC60C2F5A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62" creationId="{27679A20-E1E1-4DFA-9031-9EF27F7269DA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63" creationId="{30B5BF87-D267-4C5C-AAD5-24E76868E76E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64" creationId="{3F30829D-2252-4428-A561-F1CE6FF773EF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65" creationId="{52D8C852-32B2-4F25-92BD-8FD81E435B90}"/>
          </ac:spMkLst>
        </pc:spChg>
        <pc:spChg chg="del">
          <ac:chgData name="Henrik Blom" userId="0f109d1c-0774-4568-aa5d-bb8ffaeb77b7" providerId="ADAL" clId="{CAAB0530-3B0B-4454-8748-345B9084BCC0}" dt="2021-01-14T15:06:55.226" v="2060" actId="478"/>
          <ac:spMkLst>
            <pc:docMk/>
            <pc:sldMk cId="3273184591" sldId="278"/>
            <ac:spMk id="72" creationId="{D57C4D5A-FBEF-4D1E-A58C-A56C4C71843D}"/>
          </ac:spMkLst>
        </pc:spChg>
        <pc:cxnChg chg="mod">
          <ac:chgData name="Henrik Blom" userId="0f109d1c-0774-4568-aa5d-bb8ffaeb77b7" providerId="ADAL" clId="{CAAB0530-3B0B-4454-8748-345B9084BCC0}" dt="2021-02-18T17:42:33.250" v="16072" actId="1035"/>
          <ac:cxnSpMkLst>
            <pc:docMk/>
            <pc:sldMk cId="3273184591" sldId="278"/>
            <ac:cxnSpMk id="39" creationId="{C4A7AB86-023A-4E8D-829E-5E6FEBD7C200}"/>
          </ac:cxnSpMkLst>
        </pc:cxnChg>
        <pc:cxnChg chg="mod">
          <ac:chgData name="Henrik Blom" userId="0f109d1c-0774-4568-aa5d-bb8ffaeb77b7" providerId="ADAL" clId="{CAAB0530-3B0B-4454-8748-345B9084BCC0}" dt="2021-02-18T17:42:33.250" v="16072" actId="1035"/>
          <ac:cxnSpMkLst>
            <pc:docMk/>
            <pc:sldMk cId="3273184591" sldId="278"/>
            <ac:cxnSpMk id="41" creationId="{B7869DAE-8170-4097-9B8E-A462346208D8}"/>
          </ac:cxnSpMkLst>
        </pc:cxnChg>
        <pc:cxnChg chg="mod">
          <ac:chgData name="Henrik Blom" userId="0f109d1c-0774-4568-aa5d-bb8ffaeb77b7" providerId="ADAL" clId="{CAAB0530-3B0B-4454-8748-345B9084BCC0}" dt="2021-02-18T17:42:33.250" v="16072" actId="1035"/>
          <ac:cxnSpMkLst>
            <pc:docMk/>
            <pc:sldMk cId="3273184591" sldId="278"/>
            <ac:cxnSpMk id="43" creationId="{BA7CD1B1-6274-47ED-AFB5-30E976C2C666}"/>
          </ac:cxnSpMkLst>
        </pc:cxnChg>
        <pc:cxnChg chg="mod">
          <ac:chgData name="Henrik Blom" userId="0f109d1c-0774-4568-aa5d-bb8ffaeb77b7" providerId="ADAL" clId="{CAAB0530-3B0B-4454-8748-345B9084BCC0}" dt="2021-02-18T17:42:33.250" v="16072" actId="1035"/>
          <ac:cxnSpMkLst>
            <pc:docMk/>
            <pc:sldMk cId="3273184591" sldId="278"/>
            <ac:cxnSpMk id="45" creationId="{45CBC3C9-C2F4-4F9F-999C-82C3D0D54382}"/>
          </ac:cxnSpMkLst>
        </pc:cxnChg>
        <pc:cxnChg chg="mod">
          <ac:chgData name="Henrik Blom" userId="0f109d1c-0774-4568-aa5d-bb8ffaeb77b7" providerId="ADAL" clId="{CAAB0530-3B0B-4454-8748-345B9084BCC0}" dt="2021-02-18T17:42:33.250" v="16072" actId="1035"/>
          <ac:cxnSpMkLst>
            <pc:docMk/>
            <pc:sldMk cId="3273184591" sldId="278"/>
            <ac:cxnSpMk id="47" creationId="{EB1E97F0-95DC-4C35-9E8D-629F7845A3DD}"/>
          </ac:cxnSpMkLst>
        </pc:cxnChg>
        <pc:cxnChg chg="add mod">
          <ac:chgData name="Henrik Blom" userId="0f109d1c-0774-4568-aa5d-bb8ffaeb77b7" providerId="ADAL" clId="{CAAB0530-3B0B-4454-8748-345B9084BCC0}" dt="2021-02-18T17:42:33.250" v="16072" actId="1035"/>
          <ac:cxnSpMkLst>
            <pc:docMk/>
            <pc:sldMk cId="3273184591" sldId="278"/>
            <ac:cxnSpMk id="54" creationId="{7728C150-A5D6-4445-8A91-C3F29F2FD84E}"/>
          </ac:cxnSpMkLst>
        </pc:cxnChg>
      </pc:sldChg>
      <pc:sldChg chg="addSp delSp modSp add mod setBg delDesignElem">
        <pc:chgData name="Henrik Blom" userId="0f109d1c-0774-4568-aa5d-bb8ffaeb77b7" providerId="ADAL" clId="{CAAB0530-3B0B-4454-8748-345B9084BCC0}" dt="2021-01-15T12:15:00.588" v="3198" actId="27636"/>
        <pc:sldMkLst>
          <pc:docMk/>
          <pc:sldMk cId="3723098303" sldId="279"/>
        </pc:sldMkLst>
        <pc:spChg chg="mod">
          <ac:chgData name="Henrik Blom" userId="0f109d1c-0774-4568-aa5d-bb8ffaeb77b7" providerId="ADAL" clId="{CAAB0530-3B0B-4454-8748-345B9084BCC0}" dt="2021-01-15T12:15:00.588" v="3198" actId="27636"/>
          <ac:spMkLst>
            <pc:docMk/>
            <pc:sldMk cId="3723098303" sldId="279"/>
            <ac:spMk id="4" creationId="{AF573B49-371C-435D-A2AB-76245E2591CA}"/>
          </ac:spMkLst>
        </pc:spChg>
        <pc:spChg chg="add">
          <ac:chgData name="Henrik Blom" userId="0f109d1c-0774-4568-aa5d-bb8ffaeb77b7" providerId="ADAL" clId="{CAAB0530-3B0B-4454-8748-345B9084BCC0}" dt="2021-01-15T12:15:00.580" v="3197" actId="26606"/>
          <ac:spMkLst>
            <pc:docMk/>
            <pc:sldMk cId="3723098303" sldId="279"/>
            <ac:spMk id="6" creationId="{23962611-DFD5-4092-AAFD-559E3DFCE2C9}"/>
          </ac:spMkLst>
        </pc:spChg>
        <pc:spChg chg="del">
          <ac:chgData name="Henrik Blom" userId="0f109d1c-0774-4568-aa5d-bb8ffaeb77b7" providerId="ADAL" clId="{CAAB0530-3B0B-4454-8748-345B9084BCC0}" dt="2021-01-15T12:14:38.573" v="3175"/>
          <ac:spMkLst>
            <pc:docMk/>
            <pc:sldMk cId="3723098303" sldId="279"/>
            <ac:spMk id="9" creationId="{23962611-DFD5-4092-AAFD-559E3DFCE2C9}"/>
          </ac:spMkLst>
        </pc:spChg>
        <pc:picChg chg="add">
          <ac:chgData name="Henrik Blom" userId="0f109d1c-0774-4568-aa5d-bb8ffaeb77b7" providerId="ADAL" clId="{CAAB0530-3B0B-4454-8748-345B9084BCC0}" dt="2021-01-15T12:15:00.580" v="3197" actId="26606"/>
          <ac:picMkLst>
            <pc:docMk/>
            <pc:sldMk cId="3723098303" sldId="279"/>
            <ac:picMk id="7" creationId="{2270F1FA-0425-408F-9861-80BF5AFB276D}"/>
          </ac:picMkLst>
        </pc:picChg>
        <pc:picChg chg="del">
          <ac:chgData name="Henrik Blom" userId="0f109d1c-0774-4568-aa5d-bb8ffaeb77b7" providerId="ADAL" clId="{CAAB0530-3B0B-4454-8748-345B9084BCC0}" dt="2021-01-15T12:14:38.573" v="3175"/>
          <ac:picMkLst>
            <pc:docMk/>
            <pc:sldMk cId="3723098303" sldId="279"/>
            <ac:picMk id="11" creationId="{2270F1FA-0425-408F-9861-80BF5AFB276D}"/>
          </ac:picMkLst>
        </pc:picChg>
      </pc:sldChg>
      <pc:sldChg chg="addSp delSp modSp add mod setBg delDesignElem">
        <pc:chgData name="Henrik Blom" userId="0f109d1c-0774-4568-aa5d-bb8ffaeb77b7" providerId="ADAL" clId="{CAAB0530-3B0B-4454-8748-345B9084BCC0}" dt="2021-01-15T12:19:19.157" v="3234" actId="20577"/>
        <pc:sldMkLst>
          <pc:docMk/>
          <pc:sldMk cId="3161136411" sldId="280"/>
        </pc:sldMkLst>
        <pc:spChg chg="add del mod">
          <ac:chgData name="Henrik Blom" userId="0f109d1c-0774-4568-aa5d-bb8ffaeb77b7" providerId="ADAL" clId="{CAAB0530-3B0B-4454-8748-345B9084BCC0}" dt="2021-01-15T12:18:59.913" v="3210" actId="26606"/>
          <ac:spMkLst>
            <pc:docMk/>
            <pc:sldMk cId="3161136411" sldId="280"/>
            <ac:spMk id="2" creationId="{69F7CA2A-9E2F-40F5-B523-B03036AF2E48}"/>
          </ac:spMkLst>
        </pc:spChg>
        <pc:spChg chg="mod">
          <ac:chgData name="Henrik Blom" userId="0f109d1c-0774-4568-aa5d-bb8ffaeb77b7" providerId="ADAL" clId="{CAAB0530-3B0B-4454-8748-345B9084BCC0}" dt="2021-01-15T12:19:19.157" v="3234" actId="20577"/>
          <ac:spMkLst>
            <pc:docMk/>
            <pc:sldMk cId="3161136411" sldId="280"/>
            <ac:spMk id="4" creationId="{AF573B49-371C-435D-A2AB-76245E2591CA}"/>
          </ac:spMkLst>
        </pc:spChg>
        <pc:spChg chg="del">
          <ac:chgData name="Henrik Blom" userId="0f109d1c-0774-4568-aa5d-bb8ffaeb77b7" providerId="ADAL" clId="{CAAB0530-3B0B-4454-8748-345B9084BCC0}" dt="2021-01-15T12:15:07.557" v="3200"/>
          <ac:spMkLst>
            <pc:docMk/>
            <pc:sldMk cId="3161136411" sldId="280"/>
            <ac:spMk id="6" creationId="{23962611-DFD5-4092-AAFD-559E3DFCE2C9}"/>
          </ac:spMkLst>
        </pc:spChg>
        <pc:spChg chg="add">
          <ac:chgData name="Henrik Blom" userId="0f109d1c-0774-4568-aa5d-bb8ffaeb77b7" providerId="ADAL" clId="{CAAB0530-3B0B-4454-8748-345B9084BCC0}" dt="2021-01-15T12:18:59.913" v="3210" actId="26606"/>
          <ac:spMkLst>
            <pc:docMk/>
            <pc:sldMk cId="3161136411" sldId="280"/>
            <ac:spMk id="9" creationId="{23962611-DFD5-4092-AAFD-559E3DFCE2C9}"/>
          </ac:spMkLst>
        </pc:spChg>
        <pc:picChg chg="del">
          <ac:chgData name="Henrik Blom" userId="0f109d1c-0774-4568-aa5d-bb8ffaeb77b7" providerId="ADAL" clId="{CAAB0530-3B0B-4454-8748-345B9084BCC0}" dt="2021-01-15T12:15:07.557" v="3200"/>
          <ac:picMkLst>
            <pc:docMk/>
            <pc:sldMk cId="3161136411" sldId="280"/>
            <ac:picMk id="7" creationId="{2270F1FA-0425-408F-9861-80BF5AFB276D}"/>
          </ac:picMkLst>
        </pc:picChg>
        <pc:picChg chg="add">
          <ac:chgData name="Henrik Blom" userId="0f109d1c-0774-4568-aa5d-bb8ffaeb77b7" providerId="ADAL" clId="{CAAB0530-3B0B-4454-8748-345B9084BCC0}" dt="2021-01-15T12:18:59.913" v="3210" actId="26606"/>
          <ac:picMkLst>
            <pc:docMk/>
            <pc:sldMk cId="3161136411" sldId="280"/>
            <ac:picMk id="11" creationId="{2270F1FA-0425-408F-9861-80BF5AFB276D}"/>
          </ac:picMkLst>
        </pc:picChg>
      </pc:sldChg>
      <pc:sldChg chg="modSp add">
        <pc:chgData name="Henrik Blom" userId="0f109d1c-0774-4568-aa5d-bb8ffaeb77b7" providerId="ADAL" clId="{CAAB0530-3B0B-4454-8748-345B9084BCC0}" dt="2021-01-17T19:09:10.514" v="6611" actId="20577"/>
        <pc:sldMkLst>
          <pc:docMk/>
          <pc:sldMk cId="2433019973" sldId="281"/>
        </pc:sldMkLst>
        <pc:spChg chg="mod">
          <ac:chgData name="Henrik Blom" userId="0f109d1c-0774-4568-aa5d-bb8ffaeb77b7" providerId="ADAL" clId="{CAAB0530-3B0B-4454-8748-345B9084BCC0}" dt="2021-01-15T12:23:03.660" v="3250" actId="20577"/>
          <ac:spMkLst>
            <pc:docMk/>
            <pc:sldMk cId="2433019973" sldId="281"/>
            <ac:spMk id="2" creationId="{FD09D26F-6DAB-4601-9805-603359E83600}"/>
          </ac:spMkLst>
        </pc:spChg>
        <pc:spChg chg="mod">
          <ac:chgData name="Henrik Blom" userId="0f109d1c-0774-4568-aa5d-bb8ffaeb77b7" providerId="ADAL" clId="{CAAB0530-3B0B-4454-8748-345B9084BCC0}" dt="2021-01-17T19:09:10.514" v="6611" actId="20577"/>
          <ac:spMkLst>
            <pc:docMk/>
            <pc:sldMk cId="2433019973" sldId="281"/>
            <ac:spMk id="3" creationId="{CC5293F9-19D9-4399-909B-5E7BE6B96C96}"/>
          </ac:spMkLst>
        </pc:spChg>
      </pc:sldChg>
      <pc:sldChg chg="addSp modSp add">
        <pc:chgData name="Henrik Blom" userId="0f109d1c-0774-4568-aa5d-bb8ffaeb77b7" providerId="ADAL" clId="{CAAB0530-3B0B-4454-8748-345B9084BCC0}" dt="2021-01-15T12:30:05.088" v="3854" actId="20577"/>
        <pc:sldMkLst>
          <pc:docMk/>
          <pc:sldMk cId="4161548410" sldId="282"/>
        </pc:sldMkLst>
        <pc:spChg chg="mod">
          <ac:chgData name="Henrik Blom" userId="0f109d1c-0774-4568-aa5d-bb8ffaeb77b7" providerId="ADAL" clId="{CAAB0530-3B0B-4454-8748-345B9084BCC0}" dt="2021-01-15T12:26:52.065" v="3560" actId="20577"/>
          <ac:spMkLst>
            <pc:docMk/>
            <pc:sldMk cId="4161548410" sldId="282"/>
            <ac:spMk id="2" creationId="{5AAB476F-F383-4703-B22E-01C801718640}"/>
          </ac:spMkLst>
        </pc:spChg>
        <pc:spChg chg="add mod">
          <ac:chgData name="Henrik Blom" userId="0f109d1c-0774-4568-aa5d-bb8ffaeb77b7" providerId="ADAL" clId="{CAAB0530-3B0B-4454-8748-345B9084BCC0}" dt="2021-01-15T12:30:05.088" v="3854" actId="20577"/>
          <ac:spMkLst>
            <pc:docMk/>
            <pc:sldMk cId="4161548410" sldId="282"/>
            <ac:spMk id="3" creationId="{21F3AC09-E893-4C96-BA98-726FD8EA2F85}"/>
          </ac:spMkLst>
        </pc:spChg>
      </pc:sldChg>
      <pc:sldChg chg="addSp delSp modSp add mod setBg delDesignElem">
        <pc:chgData name="Henrik Blom" userId="0f109d1c-0774-4568-aa5d-bb8ffaeb77b7" providerId="ADAL" clId="{CAAB0530-3B0B-4454-8748-345B9084BCC0}" dt="2021-01-15T12:33:34.238" v="3872" actId="26606"/>
        <pc:sldMkLst>
          <pc:docMk/>
          <pc:sldMk cId="3744006732" sldId="283"/>
        </pc:sldMkLst>
        <pc:spChg chg="mod">
          <ac:chgData name="Henrik Blom" userId="0f109d1c-0774-4568-aa5d-bb8ffaeb77b7" providerId="ADAL" clId="{CAAB0530-3B0B-4454-8748-345B9084BCC0}" dt="2021-01-15T12:33:34.238" v="3872" actId="26606"/>
          <ac:spMkLst>
            <pc:docMk/>
            <pc:sldMk cId="3744006732" sldId="283"/>
            <ac:spMk id="4" creationId="{AF573B49-371C-435D-A2AB-76245E2591CA}"/>
          </ac:spMkLst>
        </pc:spChg>
        <pc:spChg chg="add">
          <ac:chgData name="Henrik Blom" userId="0f109d1c-0774-4568-aa5d-bb8ffaeb77b7" providerId="ADAL" clId="{CAAB0530-3B0B-4454-8748-345B9084BCC0}" dt="2021-01-15T12:33:34.238" v="3872" actId="26606"/>
          <ac:spMkLst>
            <pc:docMk/>
            <pc:sldMk cId="3744006732" sldId="283"/>
            <ac:spMk id="6" creationId="{23962611-DFD5-4092-AAFD-559E3DFCE2C9}"/>
          </ac:spMkLst>
        </pc:spChg>
        <pc:spChg chg="del">
          <ac:chgData name="Henrik Blom" userId="0f109d1c-0774-4568-aa5d-bb8ffaeb77b7" providerId="ADAL" clId="{CAAB0530-3B0B-4454-8748-345B9084BCC0}" dt="2021-01-15T12:33:20.009" v="3856"/>
          <ac:spMkLst>
            <pc:docMk/>
            <pc:sldMk cId="3744006732" sldId="283"/>
            <ac:spMk id="9" creationId="{23962611-DFD5-4092-AAFD-559E3DFCE2C9}"/>
          </ac:spMkLst>
        </pc:spChg>
        <pc:picChg chg="add">
          <ac:chgData name="Henrik Blom" userId="0f109d1c-0774-4568-aa5d-bb8ffaeb77b7" providerId="ADAL" clId="{CAAB0530-3B0B-4454-8748-345B9084BCC0}" dt="2021-01-15T12:33:34.238" v="3872" actId="26606"/>
          <ac:picMkLst>
            <pc:docMk/>
            <pc:sldMk cId="3744006732" sldId="283"/>
            <ac:picMk id="7" creationId="{2270F1FA-0425-408F-9861-80BF5AFB276D}"/>
          </ac:picMkLst>
        </pc:picChg>
        <pc:picChg chg="del">
          <ac:chgData name="Henrik Blom" userId="0f109d1c-0774-4568-aa5d-bb8ffaeb77b7" providerId="ADAL" clId="{CAAB0530-3B0B-4454-8748-345B9084BCC0}" dt="2021-01-15T12:33:20.009" v="3856"/>
          <ac:picMkLst>
            <pc:docMk/>
            <pc:sldMk cId="3744006732" sldId="283"/>
            <ac:picMk id="11" creationId="{2270F1FA-0425-408F-9861-80BF5AFB276D}"/>
          </ac:picMkLst>
        </pc:picChg>
      </pc:sldChg>
      <pc:sldChg chg="addSp modSp add mod setBg">
        <pc:chgData name="Henrik Blom" userId="0f109d1c-0774-4568-aa5d-bb8ffaeb77b7" providerId="ADAL" clId="{CAAB0530-3B0B-4454-8748-345B9084BCC0}" dt="2021-01-15T12:36:11.690" v="4151" actId="26606"/>
        <pc:sldMkLst>
          <pc:docMk/>
          <pc:sldMk cId="2869650016" sldId="284"/>
        </pc:sldMkLst>
        <pc:spChg chg="mod">
          <ac:chgData name="Henrik Blom" userId="0f109d1c-0774-4568-aa5d-bb8ffaeb77b7" providerId="ADAL" clId="{CAAB0530-3B0B-4454-8748-345B9084BCC0}" dt="2021-01-15T12:36:11.690" v="4151" actId="26606"/>
          <ac:spMkLst>
            <pc:docMk/>
            <pc:sldMk cId="2869650016" sldId="284"/>
            <ac:spMk id="2" creationId="{FD09D26F-6DAB-4601-9805-603359E83600}"/>
          </ac:spMkLst>
        </pc:spChg>
        <pc:spChg chg="mod">
          <ac:chgData name="Henrik Blom" userId="0f109d1c-0774-4568-aa5d-bb8ffaeb77b7" providerId="ADAL" clId="{CAAB0530-3B0B-4454-8748-345B9084BCC0}" dt="2021-01-15T12:36:11.690" v="4151" actId="26606"/>
          <ac:spMkLst>
            <pc:docMk/>
            <pc:sldMk cId="2869650016" sldId="284"/>
            <ac:spMk id="3" creationId="{CC5293F9-19D9-4399-909B-5E7BE6B96C96}"/>
          </ac:spMkLst>
        </pc:spChg>
        <pc:spChg chg="add">
          <ac:chgData name="Henrik Blom" userId="0f109d1c-0774-4568-aa5d-bb8ffaeb77b7" providerId="ADAL" clId="{CAAB0530-3B0B-4454-8748-345B9084BCC0}" dt="2021-01-15T12:36:11.690" v="4151" actId="26606"/>
          <ac:spMkLst>
            <pc:docMk/>
            <pc:sldMk cId="2869650016" sldId="284"/>
            <ac:spMk id="8" creationId="{3B854194-185D-494D-905C-7C7CB2E30F6E}"/>
          </ac:spMkLst>
        </pc:spChg>
        <pc:spChg chg="add">
          <ac:chgData name="Henrik Blom" userId="0f109d1c-0774-4568-aa5d-bb8ffaeb77b7" providerId="ADAL" clId="{CAAB0530-3B0B-4454-8748-345B9084BCC0}" dt="2021-01-15T12:36:11.690" v="4151" actId="26606"/>
          <ac:spMkLst>
            <pc:docMk/>
            <pc:sldMk cId="2869650016" sldId="284"/>
            <ac:spMk id="10" creationId="{B4F5FA0D-0104-4987-8241-EFF7C85B88DE}"/>
          </ac:spMkLst>
        </pc:spChg>
        <pc:picChg chg="add">
          <ac:chgData name="Henrik Blom" userId="0f109d1c-0774-4568-aa5d-bb8ffaeb77b7" providerId="ADAL" clId="{CAAB0530-3B0B-4454-8748-345B9084BCC0}" dt="2021-01-15T12:36:11.690" v="4151" actId="26606"/>
          <ac:picMkLst>
            <pc:docMk/>
            <pc:sldMk cId="2869650016" sldId="284"/>
            <ac:picMk id="12" creationId="{2897127E-6CEF-446C-BE87-93B7C46E49D1}"/>
          </ac:picMkLst>
        </pc:picChg>
      </pc:sldChg>
      <pc:sldChg chg="addSp delSp modSp add">
        <pc:chgData name="Henrik Blom" userId="0f109d1c-0774-4568-aa5d-bb8ffaeb77b7" providerId="ADAL" clId="{CAAB0530-3B0B-4454-8748-345B9084BCC0}" dt="2021-01-17T17:07:37.066" v="6060" actId="1076"/>
        <pc:sldMkLst>
          <pc:docMk/>
          <pc:sldMk cId="4141376081" sldId="285"/>
        </pc:sldMkLst>
        <pc:spChg chg="del">
          <ac:chgData name="Henrik Blom" userId="0f109d1c-0774-4568-aa5d-bb8ffaeb77b7" providerId="ADAL" clId="{CAAB0530-3B0B-4454-8748-345B9084BCC0}" dt="2021-01-17T17:06:49.286" v="6056"/>
          <ac:spMkLst>
            <pc:docMk/>
            <pc:sldMk cId="4141376081" sldId="285"/>
            <ac:spMk id="2" creationId="{3A6C5EA2-8367-4997-A56D-B420AEAE1CDC}"/>
          </ac:spMkLst>
        </pc:spChg>
        <pc:spChg chg="del">
          <ac:chgData name="Henrik Blom" userId="0f109d1c-0774-4568-aa5d-bb8ffaeb77b7" providerId="ADAL" clId="{CAAB0530-3B0B-4454-8748-345B9084BCC0}" dt="2021-01-17T17:06:49.286" v="6056"/>
          <ac:spMkLst>
            <pc:docMk/>
            <pc:sldMk cId="4141376081" sldId="285"/>
            <ac:spMk id="3" creationId="{DEC4FA5A-DFD2-4CF2-903F-2FEB68AE92B7}"/>
          </ac:spMkLst>
        </pc:spChg>
        <pc:picChg chg="add mod">
          <ac:chgData name="Henrik Blom" userId="0f109d1c-0774-4568-aa5d-bb8ffaeb77b7" providerId="ADAL" clId="{CAAB0530-3B0B-4454-8748-345B9084BCC0}" dt="2021-01-17T17:07:37.066" v="6060" actId="1076"/>
          <ac:picMkLst>
            <pc:docMk/>
            <pc:sldMk cId="4141376081" sldId="285"/>
            <ac:picMk id="5" creationId="{9C3BAC9D-1F65-4354-939F-E37D422766B1}"/>
          </ac:picMkLst>
        </pc:picChg>
      </pc:sldChg>
      <pc:sldChg chg="delSp modSp add mod">
        <pc:chgData name="Henrik Blom" userId="0f109d1c-0774-4568-aa5d-bb8ffaeb77b7" providerId="ADAL" clId="{CAAB0530-3B0B-4454-8748-345B9084BCC0}" dt="2021-03-04T21:11:54.632" v="17375" actId="20577"/>
        <pc:sldMkLst>
          <pc:docMk/>
          <pc:sldMk cId="3646365560" sldId="286"/>
        </pc:sldMkLst>
        <pc:spChg chg="mod">
          <ac:chgData name="Henrik Blom" userId="0f109d1c-0774-4568-aa5d-bb8ffaeb77b7" providerId="ADAL" clId="{CAAB0530-3B0B-4454-8748-345B9084BCC0}" dt="2021-01-25T21:19:14.856" v="8096" actId="20577"/>
          <ac:spMkLst>
            <pc:docMk/>
            <pc:sldMk cId="3646365560" sldId="286"/>
            <ac:spMk id="2" creationId="{FF7C7765-0157-430E-9541-156AD6E6DBE7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5" creationId="{E8896659-DDA8-4EC6-9D88-B6650DABC81C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6" creationId="{A93FF281-E69A-41F3-825D-148BB3100C31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7" creationId="{F3F3E9BD-4132-49B3-ADDF-2D24D74D26BE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8" creationId="{6CE31347-F4DE-4D42-975B-73D3143403E9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9" creationId="{836DB151-4F24-4BE5-B703-90BA8FD23E5E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10" creationId="{0C64D9DA-ECF9-4D43-8D7F-A40DE004672E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11" creationId="{86901E0C-E83D-430F-A1CC-036ED39E6D28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13" creationId="{470B9241-037E-4361-8CD4-D3AB45EBE701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14" creationId="{F4F5CFB8-C383-49B2-ACFC-5331AB957745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15" creationId="{E03C2813-B275-4748-86D0-DE9D8CD1F3DC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17" creationId="{618350B0-B4ED-4EF5-BACF-1892FB02E6E8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18" creationId="{80BF5CB5-70D4-40EC-B202-BA9F1E0C536A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19" creationId="{B5DA1AA0-EE8C-4F84-B2CA-BA9B4F7792EB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20" creationId="{DD4C95BB-031C-4BC6-B1E4-B7D4CF25C634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21" creationId="{F364AEB6-2E9B-4711-A931-64BF1855FCDD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22" creationId="{327C56B8-85D6-46A6-8B98-64F47DD47577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23" creationId="{0D31A635-BEA6-4956-80E7-F554E08DD29B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24" creationId="{2935C86B-C66C-48B8-9A97-956710FF505D}"/>
          </ac:spMkLst>
        </pc:spChg>
        <pc:spChg chg="del">
          <ac:chgData name="Henrik Blom" userId="0f109d1c-0774-4568-aa5d-bb8ffaeb77b7" providerId="ADAL" clId="{CAAB0530-3B0B-4454-8748-345B9084BCC0}" dt="2021-01-25T21:19:45.777" v="8101" actId="478"/>
          <ac:spMkLst>
            <pc:docMk/>
            <pc:sldMk cId="3646365560" sldId="286"/>
            <ac:spMk id="25" creationId="{748408AB-D3E5-4B41-AE1E-69CC957862ED}"/>
          </ac:spMkLst>
        </pc:spChg>
        <pc:graphicFrameChg chg="mod modGraphic">
          <ac:chgData name="Henrik Blom" userId="0f109d1c-0774-4568-aa5d-bb8ffaeb77b7" providerId="ADAL" clId="{CAAB0530-3B0B-4454-8748-345B9084BCC0}" dt="2021-03-04T21:11:54.632" v="17375" actId="20577"/>
          <ac:graphicFrameMkLst>
            <pc:docMk/>
            <pc:sldMk cId="3646365560" sldId="286"/>
            <ac:graphicFrameMk id="3" creationId="{F0519AAD-5166-4F03-9250-252318725508}"/>
          </ac:graphicFrameMkLst>
        </pc:graphicFrameChg>
      </pc:sldChg>
      <pc:sldChg chg="modSp add mod">
        <pc:chgData name="Henrik Blom" userId="0f109d1c-0774-4568-aa5d-bb8ffaeb77b7" providerId="ADAL" clId="{CAAB0530-3B0B-4454-8748-345B9084BCC0}" dt="2021-01-29T09:13:00.989" v="8876" actId="6549"/>
        <pc:sldMkLst>
          <pc:docMk/>
          <pc:sldMk cId="110608573" sldId="287"/>
        </pc:sldMkLst>
        <pc:spChg chg="mod">
          <ac:chgData name="Henrik Blom" userId="0f109d1c-0774-4568-aa5d-bb8ffaeb77b7" providerId="ADAL" clId="{CAAB0530-3B0B-4454-8748-345B9084BCC0}" dt="2021-01-28T18:33:31.994" v="8532" actId="20577"/>
          <ac:spMkLst>
            <pc:docMk/>
            <pc:sldMk cId="110608573" sldId="287"/>
            <ac:spMk id="2" creationId="{FF7C7765-0157-430E-9541-156AD6E6DBE7}"/>
          </ac:spMkLst>
        </pc:spChg>
        <pc:graphicFrameChg chg="mod modGraphic">
          <ac:chgData name="Henrik Blom" userId="0f109d1c-0774-4568-aa5d-bb8ffaeb77b7" providerId="ADAL" clId="{CAAB0530-3B0B-4454-8748-345B9084BCC0}" dt="2021-01-29T09:13:00.989" v="8876" actId="6549"/>
          <ac:graphicFrameMkLst>
            <pc:docMk/>
            <pc:sldMk cId="110608573" sldId="287"/>
            <ac:graphicFrameMk id="3" creationId="{F0519AAD-5166-4F03-9250-252318725508}"/>
          </ac:graphicFrameMkLst>
        </pc:graphicFrameChg>
      </pc:sldChg>
      <pc:sldChg chg="modSp add del mod">
        <pc:chgData name="Henrik Blom" userId="0f109d1c-0774-4568-aa5d-bb8ffaeb77b7" providerId="ADAL" clId="{CAAB0530-3B0B-4454-8748-345B9084BCC0}" dt="2021-01-31T11:37:47.514" v="9303" actId="47"/>
        <pc:sldMkLst>
          <pc:docMk/>
          <pc:sldMk cId="1092388420" sldId="288"/>
        </pc:sldMkLst>
        <pc:spChg chg="mod">
          <ac:chgData name="Henrik Blom" userId="0f109d1c-0774-4568-aa5d-bb8ffaeb77b7" providerId="ADAL" clId="{CAAB0530-3B0B-4454-8748-345B9084BCC0}" dt="2021-01-31T11:33:28.898" v="9301" actId="20577"/>
          <ac:spMkLst>
            <pc:docMk/>
            <pc:sldMk cId="1092388420" sldId="288"/>
            <ac:spMk id="2" creationId="{FF7C7765-0157-430E-9541-156AD6E6DBE7}"/>
          </ac:spMkLst>
        </pc:spChg>
      </pc:sldChg>
      <pc:sldChg chg="addSp delSp modSp add mod ord modNotesTx">
        <pc:chgData name="Henrik Blom" userId="0f109d1c-0774-4568-aa5d-bb8ffaeb77b7" providerId="ADAL" clId="{CAAB0530-3B0B-4454-8748-345B9084BCC0}" dt="2021-02-07T15:36:12.211" v="11833" actId="20577"/>
        <pc:sldMkLst>
          <pc:docMk/>
          <pc:sldMk cId="3060696485" sldId="289"/>
        </pc:sldMkLst>
        <pc:spChg chg="mod">
          <ac:chgData name="Henrik Blom" userId="0f109d1c-0774-4568-aa5d-bb8ffaeb77b7" providerId="ADAL" clId="{CAAB0530-3B0B-4454-8748-345B9084BCC0}" dt="2021-01-31T11:47:41.053" v="9795" actId="20577"/>
          <ac:spMkLst>
            <pc:docMk/>
            <pc:sldMk cId="3060696485" sldId="289"/>
            <ac:spMk id="2" creationId="{FF7C7765-0157-430E-9541-156AD6E6DBE7}"/>
          </ac:spMkLst>
        </pc:spChg>
        <pc:spChg chg="add del mod">
          <ac:chgData name="Henrik Blom" userId="0f109d1c-0774-4568-aa5d-bb8ffaeb77b7" providerId="ADAL" clId="{CAAB0530-3B0B-4454-8748-345B9084BCC0}" dt="2021-02-07T14:24:51.026" v="10661"/>
          <ac:spMkLst>
            <pc:docMk/>
            <pc:sldMk cId="3060696485" sldId="289"/>
            <ac:spMk id="4" creationId="{E9100660-D824-42DA-A7A7-BF66BDE60AB4}"/>
          </ac:spMkLst>
        </pc:spChg>
        <pc:spChg chg="add del mod">
          <ac:chgData name="Henrik Blom" userId="0f109d1c-0774-4568-aa5d-bb8ffaeb77b7" providerId="ADAL" clId="{CAAB0530-3B0B-4454-8748-345B9084BCC0}" dt="2021-02-07T14:29:43.389" v="10685" actId="478"/>
          <ac:spMkLst>
            <pc:docMk/>
            <pc:sldMk cId="3060696485" sldId="289"/>
            <ac:spMk id="9" creationId="{8D5BFBBB-EB9D-4EFB-897E-E350FB8BC188}"/>
          </ac:spMkLst>
        </pc:spChg>
        <pc:spChg chg="add del mod">
          <ac:chgData name="Henrik Blom" userId="0f109d1c-0774-4568-aa5d-bb8ffaeb77b7" providerId="ADAL" clId="{CAAB0530-3B0B-4454-8748-345B9084BCC0}" dt="2021-02-07T14:42:53.944" v="10839" actId="478"/>
          <ac:spMkLst>
            <pc:docMk/>
            <pc:sldMk cId="3060696485" sldId="289"/>
            <ac:spMk id="16" creationId="{D407D3B4-2642-46E8-A3FC-F47359599ED5}"/>
          </ac:spMkLst>
        </pc:spChg>
        <pc:spChg chg="add del mod">
          <ac:chgData name="Henrik Blom" userId="0f109d1c-0774-4568-aa5d-bb8ffaeb77b7" providerId="ADAL" clId="{CAAB0530-3B0B-4454-8748-345B9084BCC0}" dt="2021-02-07T14:38:04.287" v="10781" actId="478"/>
          <ac:spMkLst>
            <pc:docMk/>
            <pc:sldMk cId="3060696485" sldId="289"/>
            <ac:spMk id="19" creationId="{F90E7D56-650B-46D7-B32A-8094A1119E12}"/>
          </ac:spMkLst>
        </pc:spChg>
        <pc:spChg chg="add mod">
          <ac:chgData name="Henrik Blom" userId="0f109d1c-0774-4568-aa5d-bb8ffaeb77b7" providerId="ADAL" clId="{CAAB0530-3B0B-4454-8748-345B9084BCC0}" dt="2021-02-07T15:36:12.211" v="11833" actId="20577"/>
          <ac:spMkLst>
            <pc:docMk/>
            <pc:sldMk cId="3060696485" sldId="289"/>
            <ac:spMk id="24" creationId="{9BC015B3-F695-447E-AEED-01F93C3ADB2E}"/>
          </ac:spMkLst>
        </pc:spChg>
        <pc:graphicFrameChg chg="del mod modGraphic">
          <ac:chgData name="Henrik Blom" userId="0f109d1c-0774-4568-aa5d-bb8ffaeb77b7" providerId="ADAL" clId="{CAAB0530-3B0B-4454-8748-345B9084BCC0}" dt="2021-02-07T14:29:34.789" v="10682" actId="478"/>
          <ac:graphicFrameMkLst>
            <pc:docMk/>
            <pc:sldMk cId="3060696485" sldId="289"/>
            <ac:graphicFrameMk id="3" creationId="{F0519AAD-5166-4F03-9250-252318725508}"/>
          </ac:graphicFrameMkLst>
        </pc:graphicFrameChg>
        <pc:graphicFrameChg chg="add mod modGraphic">
          <ac:chgData name="Henrik Blom" userId="0f109d1c-0774-4568-aa5d-bb8ffaeb77b7" providerId="ADAL" clId="{CAAB0530-3B0B-4454-8748-345B9084BCC0}" dt="2021-02-07T15:34:36.940" v="11778" actId="20577"/>
          <ac:graphicFrameMkLst>
            <pc:docMk/>
            <pc:sldMk cId="3060696485" sldId="289"/>
            <ac:graphicFrameMk id="10" creationId="{61B445B7-98FF-44AD-A0A1-F51E0BBB1ADF}"/>
          </ac:graphicFrameMkLst>
        </pc:graphicFrameChg>
        <pc:cxnChg chg="add del mod">
          <ac:chgData name="Henrik Blom" userId="0f109d1c-0774-4568-aa5d-bb8ffaeb77b7" providerId="ADAL" clId="{CAAB0530-3B0B-4454-8748-345B9084BCC0}" dt="2021-02-07T14:29:43.389" v="10685" actId="478"/>
          <ac:cxnSpMkLst>
            <pc:docMk/>
            <pc:sldMk cId="3060696485" sldId="289"/>
            <ac:cxnSpMk id="6" creationId="{C2476AA0-201C-4459-817F-D31F43500B64}"/>
          </ac:cxnSpMkLst>
        </pc:cxnChg>
        <pc:cxnChg chg="add del mod">
          <ac:chgData name="Henrik Blom" userId="0f109d1c-0774-4568-aa5d-bb8ffaeb77b7" providerId="ADAL" clId="{CAAB0530-3B0B-4454-8748-345B9084BCC0}" dt="2021-02-07T14:29:43.389" v="10685" actId="478"/>
          <ac:cxnSpMkLst>
            <pc:docMk/>
            <pc:sldMk cId="3060696485" sldId="289"/>
            <ac:cxnSpMk id="8" creationId="{BB2C5B86-4723-4E86-9611-C189C16A1422}"/>
          </ac:cxnSpMkLst>
        </pc:cxnChg>
        <pc:cxnChg chg="add del mod">
          <ac:chgData name="Henrik Blom" userId="0f109d1c-0774-4568-aa5d-bb8ffaeb77b7" providerId="ADAL" clId="{CAAB0530-3B0B-4454-8748-345B9084BCC0}" dt="2021-02-07T14:42:53.944" v="10839" actId="478"/>
          <ac:cxnSpMkLst>
            <pc:docMk/>
            <pc:sldMk cId="3060696485" sldId="289"/>
            <ac:cxnSpMk id="12" creationId="{A8D0A481-C55F-489B-9E3D-BDDF7B8E633D}"/>
          </ac:cxnSpMkLst>
        </pc:cxnChg>
        <pc:cxnChg chg="add del mod">
          <ac:chgData name="Henrik Blom" userId="0f109d1c-0774-4568-aa5d-bb8ffaeb77b7" providerId="ADAL" clId="{CAAB0530-3B0B-4454-8748-345B9084BCC0}" dt="2021-02-07T14:42:53.944" v="10839" actId="478"/>
          <ac:cxnSpMkLst>
            <pc:docMk/>
            <pc:sldMk cId="3060696485" sldId="289"/>
            <ac:cxnSpMk id="13" creationId="{E311B409-AE8E-40AB-B78C-9E5DA39FF519}"/>
          </ac:cxnSpMkLst>
        </pc:cxnChg>
        <pc:cxnChg chg="add del mod">
          <ac:chgData name="Henrik Blom" userId="0f109d1c-0774-4568-aa5d-bb8ffaeb77b7" providerId="ADAL" clId="{CAAB0530-3B0B-4454-8748-345B9084BCC0}" dt="2021-02-07T14:36:44.008" v="10745" actId="478"/>
          <ac:cxnSpMkLst>
            <pc:docMk/>
            <pc:sldMk cId="3060696485" sldId="289"/>
            <ac:cxnSpMk id="17" creationId="{194997D8-0FA1-48D2-B32E-924EF9AB02A0}"/>
          </ac:cxnSpMkLst>
        </pc:cxnChg>
        <pc:cxnChg chg="add del mod">
          <ac:chgData name="Henrik Blom" userId="0f109d1c-0774-4568-aa5d-bb8ffaeb77b7" providerId="ADAL" clId="{CAAB0530-3B0B-4454-8748-345B9084BCC0}" dt="2021-02-07T14:38:04.287" v="10781" actId="478"/>
          <ac:cxnSpMkLst>
            <pc:docMk/>
            <pc:sldMk cId="3060696485" sldId="289"/>
            <ac:cxnSpMk id="18" creationId="{04F91A25-50DE-4EBB-B32F-EB06ECBB9BA1}"/>
          </ac:cxnSpMkLst>
        </pc:cxnChg>
        <pc:cxnChg chg="add del mod">
          <ac:chgData name="Henrik Blom" userId="0f109d1c-0774-4568-aa5d-bb8ffaeb77b7" providerId="ADAL" clId="{CAAB0530-3B0B-4454-8748-345B9084BCC0}" dt="2021-02-07T14:38:04.287" v="10781" actId="478"/>
          <ac:cxnSpMkLst>
            <pc:docMk/>
            <pc:sldMk cId="3060696485" sldId="289"/>
            <ac:cxnSpMk id="20" creationId="{75A438F9-150D-48E0-81B2-705E9E83EB90}"/>
          </ac:cxnSpMkLst>
        </pc:cxnChg>
      </pc:sldChg>
      <pc:sldChg chg="delSp add setBg delDesignElem">
        <pc:chgData name="Henrik Blom" userId="0f109d1c-0774-4568-aa5d-bb8ffaeb77b7" providerId="ADAL" clId="{CAAB0530-3B0B-4454-8748-345B9084BCC0}" dt="2021-02-16T17:53:28.904" v="12244"/>
        <pc:sldMkLst>
          <pc:docMk/>
          <pc:sldMk cId="31240672" sldId="290"/>
        </pc:sldMkLst>
        <pc:spChg chg="del">
          <ac:chgData name="Henrik Blom" userId="0f109d1c-0774-4568-aa5d-bb8ffaeb77b7" providerId="ADAL" clId="{CAAB0530-3B0B-4454-8748-345B9084BCC0}" dt="2021-02-16T17:53:28.904" v="12244"/>
          <ac:spMkLst>
            <pc:docMk/>
            <pc:sldMk cId="31240672" sldId="290"/>
            <ac:spMk id="8" creationId="{25168E7B-6D42-4B3A-B7A1-17D4C49EC903}"/>
          </ac:spMkLst>
        </pc:spChg>
        <pc:picChg chg="del">
          <ac:chgData name="Henrik Blom" userId="0f109d1c-0774-4568-aa5d-bb8ffaeb77b7" providerId="ADAL" clId="{CAAB0530-3B0B-4454-8748-345B9084BCC0}" dt="2021-02-16T17:53:28.904" v="12244"/>
          <ac:picMkLst>
            <pc:docMk/>
            <pc:sldMk cId="31240672" sldId="290"/>
            <ac:picMk id="10" creationId="{98A030C2-9F23-4593-9F99-7B73C232A4C9}"/>
          </ac:picMkLst>
        </pc:picChg>
      </pc:sldChg>
      <pc:sldChg chg="delSp add del setBg delDesignElem">
        <pc:chgData name="Henrik Blom" userId="0f109d1c-0774-4568-aa5d-bb8ffaeb77b7" providerId="ADAL" clId="{CAAB0530-3B0B-4454-8748-345B9084BCC0}" dt="2021-02-15T09:20:40.485" v="12241" actId="47"/>
        <pc:sldMkLst>
          <pc:docMk/>
          <pc:sldMk cId="3213839417" sldId="290"/>
        </pc:sldMkLst>
        <pc:spChg chg="del">
          <ac:chgData name="Henrik Blom" userId="0f109d1c-0774-4568-aa5d-bb8ffaeb77b7" providerId="ADAL" clId="{CAAB0530-3B0B-4454-8748-345B9084BCC0}" dt="2021-02-15T09:20:38.152" v="12240"/>
          <ac:spMkLst>
            <pc:docMk/>
            <pc:sldMk cId="3213839417" sldId="290"/>
            <ac:spMk id="6" creationId="{23962611-DFD5-4092-AAFD-559E3DFCE2C9}"/>
          </ac:spMkLst>
        </pc:spChg>
        <pc:picChg chg="del">
          <ac:chgData name="Henrik Blom" userId="0f109d1c-0774-4568-aa5d-bb8ffaeb77b7" providerId="ADAL" clId="{CAAB0530-3B0B-4454-8748-345B9084BCC0}" dt="2021-02-15T09:20:38.152" v="12240"/>
          <ac:picMkLst>
            <pc:docMk/>
            <pc:sldMk cId="3213839417" sldId="290"/>
            <ac:picMk id="7" creationId="{2270F1FA-0425-408F-9861-80BF5AFB276D}"/>
          </ac:picMkLst>
        </pc:picChg>
      </pc:sldChg>
      <pc:sldChg chg="addSp delSp modSp add mod ord">
        <pc:chgData name="Henrik Blom" userId="0f109d1c-0774-4568-aa5d-bb8ffaeb77b7" providerId="ADAL" clId="{CAAB0530-3B0B-4454-8748-345B9084BCC0}" dt="2021-02-16T17:54:53.269" v="12281" actId="478"/>
        <pc:sldMkLst>
          <pc:docMk/>
          <pc:sldMk cId="542170548" sldId="291"/>
        </pc:sldMkLst>
        <pc:spChg chg="mod">
          <ac:chgData name="Henrik Blom" userId="0f109d1c-0774-4568-aa5d-bb8ffaeb77b7" providerId="ADAL" clId="{CAAB0530-3B0B-4454-8748-345B9084BCC0}" dt="2021-02-16T17:54:49.447" v="12279" actId="14100"/>
          <ac:spMkLst>
            <pc:docMk/>
            <pc:sldMk cId="542170548" sldId="291"/>
            <ac:spMk id="2" creationId="{77E87AC7-87FB-4258-AEB6-8A4D6E9864C5}"/>
          </ac:spMkLst>
        </pc:spChg>
        <pc:spChg chg="del">
          <ac:chgData name="Henrik Blom" userId="0f109d1c-0774-4568-aa5d-bb8ffaeb77b7" providerId="ADAL" clId="{CAAB0530-3B0B-4454-8748-345B9084BCC0}" dt="2021-02-16T17:54:51.502" v="12280" actId="478"/>
          <ac:spMkLst>
            <pc:docMk/>
            <pc:sldMk cId="542170548" sldId="291"/>
            <ac:spMk id="3" creationId="{394D9795-B9FF-46C8-BDB2-69B174404038}"/>
          </ac:spMkLst>
        </pc:spChg>
        <pc:spChg chg="add del mod">
          <ac:chgData name="Henrik Blom" userId="0f109d1c-0774-4568-aa5d-bb8ffaeb77b7" providerId="ADAL" clId="{CAAB0530-3B0B-4454-8748-345B9084BCC0}" dt="2021-02-16T17:54:53.269" v="12281" actId="478"/>
          <ac:spMkLst>
            <pc:docMk/>
            <pc:sldMk cId="542170548" sldId="291"/>
            <ac:spMk id="5" creationId="{18ECD703-A04E-465C-B5D9-3C1059951049}"/>
          </ac:spMkLst>
        </pc:spChg>
      </pc:sldChg>
      <pc:sldChg chg="modSp add mod ord">
        <pc:chgData name="Henrik Blom" userId="0f109d1c-0774-4568-aa5d-bb8ffaeb77b7" providerId="ADAL" clId="{CAAB0530-3B0B-4454-8748-345B9084BCC0}" dt="2021-02-16T17:55:56.542" v="12314"/>
        <pc:sldMkLst>
          <pc:docMk/>
          <pc:sldMk cId="2270428194" sldId="292"/>
        </pc:sldMkLst>
        <pc:spChg chg="mod">
          <ac:chgData name="Henrik Blom" userId="0f109d1c-0774-4568-aa5d-bb8ffaeb77b7" providerId="ADAL" clId="{CAAB0530-3B0B-4454-8748-345B9084BCC0}" dt="2021-02-16T17:55:16.044" v="12308" actId="20577"/>
          <ac:spMkLst>
            <pc:docMk/>
            <pc:sldMk cId="2270428194" sldId="292"/>
            <ac:spMk id="2" creationId="{77E87AC7-87FB-4258-AEB6-8A4D6E9864C5}"/>
          </ac:spMkLst>
        </pc:spChg>
      </pc:sldChg>
      <pc:sldChg chg="modSp add mod">
        <pc:chgData name="Henrik Blom" userId="0f109d1c-0774-4568-aa5d-bb8ffaeb77b7" providerId="ADAL" clId="{CAAB0530-3B0B-4454-8748-345B9084BCC0}" dt="2021-02-18T14:22:03.113" v="15951" actId="20577"/>
        <pc:sldMkLst>
          <pc:docMk/>
          <pc:sldMk cId="3300254689" sldId="293"/>
        </pc:sldMkLst>
        <pc:spChg chg="mod">
          <ac:chgData name="Henrik Blom" userId="0f109d1c-0774-4568-aa5d-bb8ffaeb77b7" providerId="ADAL" clId="{CAAB0530-3B0B-4454-8748-345B9084BCC0}" dt="2021-02-18T14:22:03.113" v="15951" actId="20577"/>
          <ac:spMkLst>
            <pc:docMk/>
            <pc:sldMk cId="3300254689" sldId="293"/>
            <ac:spMk id="2" creationId="{77E87AC7-87FB-4258-AEB6-8A4D6E9864C5}"/>
          </ac:spMkLst>
        </pc:spChg>
      </pc:sldChg>
      <pc:sldChg chg="modSp add mod">
        <pc:chgData name="Henrik Blom" userId="0f109d1c-0774-4568-aa5d-bb8ffaeb77b7" providerId="ADAL" clId="{CAAB0530-3B0B-4454-8748-345B9084BCC0}" dt="2021-02-16T17:56:53.949" v="12365" actId="20577"/>
        <pc:sldMkLst>
          <pc:docMk/>
          <pc:sldMk cId="344180429" sldId="294"/>
        </pc:sldMkLst>
        <pc:spChg chg="mod">
          <ac:chgData name="Henrik Blom" userId="0f109d1c-0774-4568-aa5d-bb8ffaeb77b7" providerId="ADAL" clId="{CAAB0530-3B0B-4454-8748-345B9084BCC0}" dt="2021-02-16T17:56:53.949" v="12365" actId="20577"/>
          <ac:spMkLst>
            <pc:docMk/>
            <pc:sldMk cId="344180429" sldId="294"/>
            <ac:spMk id="2" creationId="{77E87AC7-87FB-4258-AEB6-8A4D6E9864C5}"/>
          </ac:spMkLst>
        </pc:spChg>
      </pc:sldChg>
      <pc:sldChg chg="addSp delSp modSp new mod">
        <pc:chgData name="Henrik Blom" userId="0f109d1c-0774-4568-aa5d-bb8ffaeb77b7" providerId="ADAL" clId="{CAAB0530-3B0B-4454-8748-345B9084BCC0}" dt="2021-02-16T18:17:01.795" v="14367" actId="20577"/>
        <pc:sldMkLst>
          <pc:docMk/>
          <pc:sldMk cId="2136199395" sldId="295"/>
        </pc:sldMkLst>
        <pc:spChg chg="mod">
          <ac:chgData name="Henrik Blom" userId="0f109d1c-0774-4568-aa5d-bb8ffaeb77b7" providerId="ADAL" clId="{CAAB0530-3B0B-4454-8748-345B9084BCC0}" dt="2021-02-16T17:59:43.538" v="12393"/>
          <ac:spMkLst>
            <pc:docMk/>
            <pc:sldMk cId="2136199395" sldId="295"/>
            <ac:spMk id="2" creationId="{1607D9FB-0FED-4AF0-9109-25C2C1229964}"/>
          </ac:spMkLst>
        </pc:spChg>
        <pc:spChg chg="mod">
          <ac:chgData name="Henrik Blom" userId="0f109d1c-0774-4568-aa5d-bb8ffaeb77b7" providerId="ADAL" clId="{CAAB0530-3B0B-4454-8748-345B9084BCC0}" dt="2021-02-16T18:17:01.795" v="14367" actId="20577"/>
          <ac:spMkLst>
            <pc:docMk/>
            <pc:sldMk cId="2136199395" sldId="295"/>
            <ac:spMk id="3" creationId="{DBD1D092-CBCE-4A82-B85B-57E511E70DF5}"/>
          </ac:spMkLst>
        </pc:spChg>
        <pc:spChg chg="add del mod">
          <ac:chgData name="Henrik Blom" userId="0f109d1c-0774-4568-aa5d-bb8ffaeb77b7" providerId="ADAL" clId="{CAAB0530-3B0B-4454-8748-345B9084BCC0}" dt="2021-02-16T17:58:43.966" v="12386"/>
          <ac:spMkLst>
            <pc:docMk/>
            <pc:sldMk cId="2136199395" sldId="295"/>
            <ac:spMk id="4" creationId="{37C07A51-3C6F-4976-9BAE-C12B9628860E}"/>
          </ac:spMkLst>
        </pc:spChg>
        <pc:spChg chg="add del mod">
          <ac:chgData name="Henrik Blom" userId="0f109d1c-0774-4568-aa5d-bb8ffaeb77b7" providerId="ADAL" clId="{CAAB0530-3B0B-4454-8748-345B9084BCC0}" dt="2021-02-16T17:58:43.966" v="12386"/>
          <ac:spMkLst>
            <pc:docMk/>
            <pc:sldMk cId="2136199395" sldId="295"/>
            <ac:spMk id="5" creationId="{F070E625-B2D5-4812-B8CF-CA13FA8412FA}"/>
          </ac:spMkLst>
        </pc:spChg>
        <pc:spChg chg="add del mod">
          <ac:chgData name="Henrik Blom" userId="0f109d1c-0774-4568-aa5d-bb8ffaeb77b7" providerId="ADAL" clId="{CAAB0530-3B0B-4454-8748-345B9084BCC0}" dt="2021-02-16T17:58:43.966" v="12386"/>
          <ac:spMkLst>
            <pc:docMk/>
            <pc:sldMk cId="2136199395" sldId="295"/>
            <ac:spMk id="6" creationId="{DAD4F095-178B-4085-A1F0-12FDCCCE6F04}"/>
          </ac:spMkLst>
        </pc:spChg>
        <pc:spChg chg="add del mod">
          <ac:chgData name="Henrik Blom" userId="0f109d1c-0774-4568-aa5d-bb8ffaeb77b7" providerId="ADAL" clId="{CAAB0530-3B0B-4454-8748-345B9084BCC0}" dt="2021-02-16T17:59:43.538" v="12393"/>
          <ac:spMkLst>
            <pc:docMk/>
            <pc:sldMk cId="2136199395" sldId="295"/>
            <ac:spMk id="7" creationId="{E448A9C1-7E11-49DF-8C11-D5CE825C169F}"/>
          </ac:spMkLst>
        </pc:spChg>
        <pc:spChg chg="add mod">
          <ac:chgData name="Henrik Blom" userId="0f109d1c-0774-4568-aa5d-bb8ffaeb77b7" providerId="ADAL" clId="{CAAB0530-3B0B-4454-8748-345B9084BCC0}" dt="2021-02-16T17:59:49.174" v="12394" actId="208"/>
          <ac:spMkLst>
            <pc:docMk/>
            <pc:sldMk cId="2136199395" sldId="295"/>
            <ac:spMk id="9" creationId="{9B308E88-D2F8-40F5-8D3F-67B920077C14}"/>
          </ac:spMkLst>
        </pc:spChg>
        <pc:picChg chg="add del mod">
          <ac:chgData name="Henrik Blom" userId="0f109d1c-0774-4568-aa5d-bb8ffaeb77b7" providerId="ADAL" clId="{CAAB0530-3B0B-4454-8748-345B9084BCC0}" dt="2021-02-16T17:58:53.132" v="12388"/>
          <ac:picMkLst>
            <pc:docMk/>
            <pc:sldMk cId="2136199395" sldId="295"/>
            <ac:picMk id="8" creationId="{0DC9EBA5-BFFB-4E42-AC58-E845C5F8B867}"/>
          </ac:picMkLst>
        </pc:picChg>
      </pc:sldChg>
      <pc:sldChg chg="add del">
        <pc:chgData name="Henrik Blom" userId="0f109d1c-0774-4568-aa5d-bb8ffaeb77b7" providerId="ADAL" clId="{CAAB0530-3B0B-4454-8748-345B9084BCC0}" dt="2021-02-16T17:59:15.786" v="12392"/>
        <pc:sldMkLst>
          <pc:docMk/>
          <pc:sldMk cId="2065583132" sldId="296"/>
        </pc:sldMkLst>
      </pc:sldChg>
      <pc:sldChg chg="modSp add mod">
        <pc:chgData name="Henrik Blom" userId="0f109d1c-0774-4568-aa5d-bb8ffaeb77b7" providerId="ADAL" clId="{CAAB0530-3B0B-4454-8748-345B9084BCC0}" dt="2021-02-26T09:52:03.904" v="16472" actId="13926"/>
        <pc:sldMkLst>
          <pc:docMk/>
          <pc:sldMk cId="2114015181" sldId="296"/>
        </pc:sldMkLst>
        <pc:spChg chg="mod">
          <ac:chgData name="Henrik Blom" userId="0f109d1c-0774-4568-aa5d-bb8ffaeb77b7" providerId="ADAL" clId="{CAAB0530-3B0B-4454-8748-345B9084BCC0}" dt="2021-02-16T17:59:56.455" v="12401" actId="20577"/>
          <ac:spMkLst>
            <pc:docMk/>
            <pc:sldMk cId="2114015181" sldId="296"/>
            <ac:spMk id="2" creationId="{1607D9FB-0FED-4AF0-9109-25C2C1229964}"/>
          </ac:spMkLst>
        </pc:spChg>
        <pc:spChg chg="mod">
          <ac:chgData name="Henrik Blom" userId="0f109d1c-0774-4568-aa5d-bb8ffaeb77b7" providerId="ADAL" clId="{CAAB0530-3B0B-4454-8748-345B9084BCC0}" dt="2021-02-26T09:50:52.132" v="16470" actId="13926"/>
          <ac:spMkLst>
            <pc:docMk/>
            <pc:sldMk cId="2114015181" sldId="296"/>
            <ac:spMk id="3" creationId="{DBD1D092-CBCE-4A82-B85B-57E511E70DF5}"/>
          </ac:spMkLst>
        </pc:spChg>
        <pc:spChg chg="mod">
          <ac:chgData name="Henrik Blom" userId="0f109d1c-0774-4568-aa5d-bb8ffaeb77b7" providerId="ADAL" clId="{CAAB0530-3B0B-4454-8748-345B9084BCC0}" dt="2021-02-26T09:52:03.904" v="16472" actId="13926"/>
          <ac:spMkLst>
            <pc:docMk/>
            <pc:sldMk cId="2114015181" sldId="296"/>
            <ac:spMk id="9" creationId="{9B308E88-D2F8-40F5-8D3F-67B920077C14}"/>
          </ac:spMkLst>
        </pc:spChg>
      </pc:sldChg>
      <pc:sldChg chg="add del">
        <pc:chgData name="Henrik Blom" userId="0f109d1c-0774-4568-aa5d-bb8ffaeb77b7" providerId="ADAL" clId="{CAAB0530-3B0B-4454-8748-345B9084BCC0}" dt="2021-02-16T17:59:04.518" v="12390"/>
        <pc:sldMkLst>
          <pc:docMk/>
          <pc:sldMk cId="3806253571" sldId="296"/>
        </pc:sldMkLst>
      </pc:sldChg>
      <pc:sldChg chg="modSp add mod">
        <pc:chgData name="Henrik Blom" userId="0f109d1c-0774-4568-aa5d-bb8ffaeb77b7" providerId="ADAL" clId="{CAAB0530-3B0B-4454-8748-345B9084BCC0}" dt="2021-02-16T18:27:30.981" v="15751" actId="20577"/>
        <pc:sldMkLst>
          <pc:docMk/>
          <pc:sldMk cId="2462401316" sldId="297"/>
        </pc:sldMkLst>
        <pc:spChg chg="mod">
          <ac:chgData name="Henrik Blom" userId="0f109d1c-0774-4568-aa5d-bb8ffaeb77b7" providerId="ADAL" clId="{CAAB0530-3B0B-4454-8748-345B9084BCC0}" dt="2021-02-16T18:02:04.571" v="12743" actId="20577"/>
          <ac:spMkLst>
            <pc:docMk/>
            <pc:sldMk cId="2462401316" sldId="297"/>
            <ac:spMk id="2" creationId="{1607D9FB-0FED-4AF0-9109-25C2C1229964}"/>
          </ac:spMkLst>
        </pc:spChg>
        <pc:spChg chg="mod">
          <ac:chgData name="Henrik Blom" userId="0f109d1c-0774-4568-aa5d-bb8ffaeb77b7" providerId="ADAL" clId="{CAAB0530-3B0B-4454-8748-345B9084BCC0}" dt="2021-02-16T18:25:31.164" v="15432" actId="20577"/>
          <ac:spMkLst>
            <pc:docMk/>
            <pc:sldMk cId="2462401316" sldId="297"/>
            <ac:spMk id="3" creationId="{DBD1D092-CBCE-4A82-B85B-57E511E70DF5}"/>
          </ac:spMkLst>
        </pc:spChg>
        <pc:spChg chg="mod">
          <ac:chgData name="Henrik Blom" userId="0f109d1c-0774-4568-aa5d-bb8ffaeb77b7" providerId="ADAL" clId="{CAAB0530-3B0B-4454-8748-345B9084BCC0}" dt="2021-02-16T18:27:30.981" v="15751" actId="20577"/>
          <ac:spMkLst>
            <pc:docMk/>
            <pc:sldMk cId="2462401316" sldId="297"/>
            <ac:spMk id="9" creationId="{9B308E88-D2F8-40F5-8D3F-67B920077C14}"/>
          </ac:spMkLst>
        </pc:spChg>
      </pc:sldChg>
      <pc:sldChg chg="modSp add mod">
        <pc:chgData name="Henrik Blom" userId="0f109d1c-0774-4568-aa5d-bb8ffaeb77b7" providerId="ADAL" clId="{CAAB0530-3B0B-4454-8748-345B9084BCC0}" dt="2021-02-20T20:48:53.125" v="16284" actId="14734"/>
        <pc:sldMkLst>
          <pc:docMk/>
          <pc:sldMk cId="3684790623" sldId="298"/>
        </pc:sldMkLst>
        <pc:graphicFrameChg chg="modGraphic">
          <ac:chgData name="Henrik Blom" userId="0f109d1c-0774-4568-aa5d-bb8ffaeb77b7" providerId="ADAL" clId="{CAAB0530-3B0B-4454-8748-345B9084BCC0}" dt="2021-02-20T20:48:53.125" v="16284" actId="14734"/>
          <ac:graphicFrameMkLst>
            <pc:docMk/>
            <pc:sldMk cId="3684790623" sldId="298"/>
            <ac:graphicFrameMk id="3" creationId="{F0519AAD-5166-4F03-9250-252318725508}"/>
          </ac:graphicFrameMkLst>
        </pc:graphicFrameChg>
      </pc:sldChg>
      <pc:sldChg chg="addSp delSp modSp add mod modNotesTx">
        <pc:chgData name="Henrik Blom" userId="0f109d1c-0774-4568-aa5d-bb8ffaeb77b7" providerId="ADAL" clId="{CAAB0530-3B0B-4454-8748-345B9084BCC0}" dt="2021-03-04T21:11:40.592" v="17358" actId="14100"/>
        <pc:sldMkLst>
          <pc:docMk/>
          <pc:sldMk cId="2878890316" sldId="299"/>
        </pc:sldMkLst>
        <pc:spChg chg="mod">
          <ac:chgData name="Henrik Blom" userId="0f109d1c-0774-4568-aa5d-bb8ffaeb77b7" providerId="ADAL" clId="{CAAB0530-3B0B-4454-8748-345B9084BCC0}" dt="2021-03-03T21:21:44.060" v="16513" actId="6549"/>
          <ac:spMkLst>
            <pc:docMk/>
            <pc:sldMk cId="2878890316" sldId="299"/>
            <ac:spMk id="2" creationId="{FF7C7765-0157-430E-9541-156AD6E6DBE7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15" creationId="{886FE493-288D-44FA-B17C-64554FA657BE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16" creationId="{1716EF25-4045-44CE-8360-CA91B8777427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17" creationId="{0A35B3D2-2C08-4BCC-96BA-74346288AEA6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18" creationId="{77BB013A-D7D8-46EB-B842-40993CE937FB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19" creationId="{C804AF7D-B5E7-4807-917F-137449F108B7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20" creationId="{1BC97F7D-B92F-4C39-B8B3-982B2B7C4515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21" creationId="{0D4A9F6A-2953-47D6-A2DD-3092089235C0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22" creationId="{3735F3A0-7EA5-4184-B036-C7E79ECBDFCA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23" creationId="{4817A403-0BA7-4D4B-A282-E2982C882C80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24" creationId="{091430E0-C4D0-495B-A4EB-B5B04EAF2868}"/>
          </ac:spMkLst>
        </pc:spChg>
        <pc:spChg chg="add del mod">
          <ac:chgData name="Henrik Blom" userId="0f109d1c-0774-4568-aa5d-bb8ffaeb77b7" providerId="ADAL" clId="{CAAB0530-3B0B-4454-8748-345B9084BCC0}" dt="2021-03-03T21:40:08.131" v="16899" actId="478"/>
          <ac:spMkLst>
            <pc:docMk/>
            <pc:sldMk cId="2878890316" sldId="299"/>
            <ac:spMk id="25" creationId="{94D6BC83-976B-4A0A-A044-67CAE623F84A}"/>
          </ac:spMkLst>
        </pc:spChg>
        <pc:spChg chg="add mod">
          <ac:chgData name="Henrik Blom" userId="0f109d1c-0774-4568-aa5d-bb8ffaeb77b7" providerId="ADAL" clId="{CAAB0530-3B0B-4454-8748-345B9084BCC0}" dt="2021-03-04T21:10:55.362" v="17302" actId="1036"/>
          <ac:spMkLst>
            <pc:docMk/>
            <pc:sldMk cId="2878890316" sldId="299"/>
            <ac:spMk id="26" creationId="{EC8322C1-DD98-4254-B8C6-48EAEEEFA5BD}"/>
          </ac:spMkLst>
        </pc:spChg>
        <pc:spChg chg="add mod">
          <ac:chgData name="Henrik Blom" userId="0f109d1c-0774-4568-aa5d-bb8ffaeb77b7" providerId="ADAL" clId="{CAAB0530-3B0B-4454-8748-345B9084BCC0}" dt="2021-03-04T21:10:50.455" v="17290" actId="1035"/>
          <ac:spMkLst>
            <pc:docMk/>
            <pc:sldMk cId="2878890316" sldId="299"/>
            <ac:spMk id="27" creationId="{2CF79632-E122-4DBE-8B54-5F0D75D38F0E}"/>
          </ac:spMkLst>
        </pc:spChg>
        <pc:spChg chg="add mod">
          <ac:chgData name="Henrik Blom" userId="0f109d1c-0774-4568-aa5d-bb8ffaeb77b7" providerId="ADAL" clId="{CAAB0530-3B0B-4454-8748-345B9084BCC0}" dt="2021-03-04T21:11:36.184" v="17357" actId="1035"/>
          <ac:spMkLst>
            <pc:docMk/>
            <pc:sldMk cId="2878890316" sldId="299"/>
            <ac:spMk id="28" creationId="{AEE141CB-2FCA-4307-9D99-7B2EEC0B5798}"/>
          </ac:spMkLst>
        </pc:spChg>
        <pc:spChg chg="add mod">
          <ac:chgData name="Henrik Blom" userId="0f109d1c-0774-4568-aa5d-bb8ffaeb77b7" providerId="ADAL" clId="{CAAB0530-3B0B-4454-8748-345B9084BCC0}" dt="2021-03-04T21:11:28.712" v="17343" actId="1035"/>
          <ac:spMkLst>
            <pc:docMk/>
            <pc:sldMk cId="2878890316" sldId="299"/>
            <ac:spMk id="29" creationId="{7ECDB76B-7161-442B-8A3D-26FD53A3B13F}"/>
          </ac:spMkLst>
        </pc:spChg>
        <pc:spChg chg="add del mod">
          <ac:chgData name="Henrik Blom" userId="0f109d1c-0774-4568-aa5d-bb8ffaeb77b7" providerId="ADAL" clId="{CAAB0530-3B0B-4454-8748-345B9084BCC0}" dt="2021-03-03T21:40:47.647" v="16905" actId="478"/>
          <ac:spMkLst>
            <pc:docMk/>
            <pc:sldMk cId="2878890316" sldId="299"/>
            <ac:spMk id="30" creationId="{422ACFBF-A955-4A42-AB4E-00FCF5664529}"/>
          </ac:spMkLst>
        </pc:spChg>
        <pc:spChg chg="add del mod">
          <ac:chgData name="Henrik Blom" userId="0f109d1c-0774-4568-aa5d-bb8ffaeb77b7" providerId="ADAL" clId="{CAAB0530-3B0B-4454-8748-345B9084BCC0}" dt="2021-03-03T21:40:47.647" v="16905" actId="478"/>
          <ac:spMkLst>
            <pc:docMk/>
            <pc:sldMk cId="2878890316" sldId="299"/>
            <ac:spMk id="31" creationId="{CC787998-0F92-4B69-A4C1-C6C208BE5F03}"/>
          </ac:spMkLst>
        </pc:spChg>
        <pc:spChg chg="add del mod">
          <ac:chgData name="Henrik Blom" userId="0f109d1c-0774-4568-aa5d-bb8ffaeb77b7" providerId="ADAL" clId="{CAAB0530-3B0B-4454-8748-345B9084BCC0}" dt="2021-03-03T21:40:47.647" v="16905" actId="478"/>
          <ac:spMkLst>
            <pc:docMk/>
            <pc:sldMk cId="2878890316" sldId="299"/>
            <ac:spMk id="32" creationId="{8DA0E3AA-D2EE-4CAE-A99D-7142064747D8}"/>
          </ac:spMkLst>
        </pc:spChg>
        <pc:spChg chg="add mod">
          <ac:chgData name="Henrik Blom" userId="0f109d1c-0774-4568-aa5d-bb8ffaeb77b7" providerId="ADAL" clId="{CAAB0530-3B0B-4454-8748-345B9084BCC0}" dt="2021-03-04T21:11:15.425" v="17327" actId="1036"/>
          <ac:spMkLst>
            <pc:docMk/>
            <pc:sldMk cId="2878890316" sldId="299"/>
            <ac:spMk id="60" creationId="{3BDCD86F-94C9-47F4-AD37-96C7EBF46B82}"/>
          </ac:spMkLst>
        </pc:spChg>
        <pc:spChg chg="add mod">
          <ac:chgData name="Henrik Blom" userId="0f109d1c-0774-4568-aa5d-bb8ffaeb77b7" providerId="ADAL" clId="{CAAB0530-3B0B-4454-8748-345B9084BCC0}" dt="2021-03-04T21:11:15.425" v="17327" actId="1036"/>
          <ac:spMkLst>
            <pc:docMk/>
            <pc:sldMk cId="2878890316" sldId="299"/>
            <ac:spMk id="61" creationId="{79109C57-90C1-447D-B283-103679CD8D42}"/>
          </ac:spMkLst>
        </pc:spChg>
        <pc:spChg chg="add mod">
          <ac:chgData name="Henrik Blom" userId="0f109d1c-0774-4568-aa5d-bb8ffaeb77b7" providerId="ADAL" clId="{CAAB0530-3B0B-4454-8748-345B9084BCC0}" dt="2021-03-04T21:11:40.592" v="17358" actId="14100"/>
          <ac:spMkLst>
            <pc:docMk/>
            <pc:sldMk cId="2878890316" sldId="299"/>
            <ac:spMk id="62" creationId="{D5EE7C9A-AA86-4068-9DB7-EE3B054936D1}"/>
          </ac:spMkLst>
        </pc:spChg>
        <pc:spChg chg="add mod">
          <ac:chgData name="Henrik Blom" userId="0f109d1c-0774-4568-aa5d-bb8ffaeb77b7" providerId="ADAL" clId="{CAAB0530-3B0B-4454-8748-345B9084BCC0}" dt="2021-03-04T21:11:36.184" v="17357" actId="1035"/>
          <ac:spMkLst>
            <pc:docMk/>
            <pc:sldMk cId="2878890316" sldId="299"/>
            <ac:spMk id="63" creationId="{361ADFB3-C7EF-43D6-AF21-BC872EAD12E2}"/>
          </ac:spMkLst>
        </pc:spChg>
        <pc:spChg chg="add mod">
          <ac:chgData name="Henrik Blom" userId="0f109d1c-0774-4568-aa5d-bb8ffaeb77b7" providerId="ADAL" clId="{CAAB0530-3B0B-4454-8748-345B9084BCC0}" dt="2021-03-04T21:11:28.712" v="17343" actId="1035"/>
          <ac:spMkLst>
            <pc:docMk/>
            <pc:sldMk cId="2878890316" sldId="299"/>
            <ac:spMk id="64" creationId="{1765FF0E-B72F-43E6-BFB4-DDE87722AB1F}"/>
          </ac:spMkLst>
        </pc:spChg>
        <pc:spChg chg="add mod">
          <ac:chgData name="Henrik Blom" userId="0f109d1c-0774-4568-aa5d-bb8ffaeb77b7" providerId="ADAL" clId="{CAAB0530-3B0B-4454-8748-345B9084BCC0}" dt="2021-03-04T21:11:00.250" v="17312" actId="1036"/>
          <ac:spMkLst>
            <pc:docMk/>
            <pc:sldMk cId="2878890316" sldId="299"/>
            <ac:spMk id="65" creationId="{D1680096-C229-4E0C-821B-511BF3F4E6D1}"/>
          </ac:spMkLst>
        </pc:spChg>
        <pc:spChg chg="add mod">
          <ac:chgData name="Henrik Blom" userId="0f109d1c-0774-4568-aa5d-bb8ffaeb77b7" providerId="ADAL" clId="{CAAB0530-3B0B-4454-8748-345B9084BCC0}" dt="2021-03-03T21:48:20.825" v="17236" actId="1076"/>
          <ac:spMkLst>
            <pc:docMk/>
            <pc:sldMk cId="2878890316" sldId="299"/>
            <ac:spMk id="66" creationId="{B92AF42C-0862-472F-BA2E-19F92D1700DF}"/>
          </ac:spMkLst>
        </pc:spChg>
        <pc:spChg chg="add del mod">
          <ac:chgData name="Henrik Blom" userId="0f109d1c-0774-4568-aa5d-bb8ffaeb77b7" providerId="ADAL" clId="{CAAB0530-3B0B-4454-8748-345B9084BCC0}" dt="2021-03-03T21:47:01.211" v="17109" actId="478"/>
          <ac:spMkLst>
            <pc:docMk/>
            <pc:sldMk cId="2878890316" sldId="299"/>
            <ac:spMk id="67" creationId="{9E6A2318-719F-4824-8BAA-089BFC115E8C}"/>
          </ac:spMkLst>
        </pc:spChg>
        <pc:graphicFrameChg chg="mod modGraphic">
          <ac:chgData name="Henrik Blom" userId="0f109d1c-0774-4568-aa5d-bb8ffaeb77b7" providerId="ADAL" clId="{CAAB0530-3B0B-4454-8748-345B9084BCC0}" dt="2021-03-04T21:10:35.168" v="17278" actId="20577"/>
          <ac:graphicFrameMkLst>
            <pc:docMk/>
            <pc:sldMk cId="2878890316" sldId="299"/>
            <ac:graphicFrameMk id="3" creationId="{F0519AAD-5166-4F03-9250-252318725508}"/>
          </ac:graphicFrameMkLst>
        </pc:graphicFrameChg>
        <pc:cxnChg chg="add del">
          <ac:chgData name="Henrik Blom" userId="0f109d1c-0774-4568-aa5d-bb8ffaeb77b7" providerId="ADAL" clId="{CAAB0530-3B0B-4454-8748-345B9084BCC0}" dt="2021-03-03T21:25:11.051" v="16588" actId="478"/>
          <ac:cxnSpMkLst>
            <pc:docMk/>
            <pc:sldMk cId="2878890316" sldId="299"/>
            <ac:cxnSpMk id="5" creationId="{4EC56E38-69F9-4D21-A9DE-A7A56D6A4AB7}"/>
          </ac:cxnSpMkLst>
        </pc:cxnChg>
        <pc:cxnChg chg="add del mod">
          <ac:chgData name="Henrik Blom" userId="0f109d1c-0774-4568-aa5d-bb8ffaeb77b7" providerId="ADAL" clId="{CAAB0530-3B0B-4454-8748-345B9084BCC0}" dt="2021-03-03T21:25:49.036" v="16598" actId="478"/>
          <ac:cxnSpMkLst>
            <pc:docMk/>
            <pc:sldMk cId="2878890316" sldId="299"/>
            <ac:cxnSpMk id="7" creationId="{A3E66DB9-D52B-4BBE-BB17-6088F06DD5A1}"/>
          </ac:cxnSpMkLst>
        </pc:cxnChg>
        <pc:cxnChg chg="add del mod">
          <ac:chgData name="Henrik Blom" userId="0f109d1c-0774-4568-aa5d-bb8ffaeb77b7" providerId="ADAL" clId="{CAAB0530-3B0B-4454-8748-345B9084BCC0}" dt="2021-03-03T21:40:08.131" v="16899" actId="478"/>
          <ac:cxnSpMkLst>
            <pc:docMk/>
            <pc:sldMk cId="2878890316" sldId="299"/>
            <ac:cxnSpMk id="34" creationId="{314F2EFA-6DCF-421B-BB9A-95DA753474BC}"/>
          </ac:cxnSpMkLst>
        </pc:cxnChg>
        <pc:cxnChg chg="add del mod">
          <ac:chgData name="Henrik Blom" userId="0f109d1c-0774-4568-aa5d-bb8ffaeb77b7" providerId="ADAL" clId="{CAAB0530-3B0B-4454-8748-345B9084BCC0}" dt="2021-03-03T21:40:08.131" v="16899" actId="478"/>
          <ac:cxnSpMkLst>
            <pc:docMk/>
            <pc:sldMk cId="2878890316" sldId="299"/>
            <ac:cxnSpMk id="36" creationId="{6F090774-91EC-4977-A64C-C89AE17E5924}"/>
          </ac:cxnSpMkLst>
        </pc:cxnChg>
        <pc:cxnChg chg="add del mod">
          <ac:chgData name="Henrik Blom" userId="0f109d1c-0774-4568-aa5d-bb8ffaeb77b7" providerId="ADAL" clId="{CAAB0530-3B0B-4454-8748-345B9084BCC0}" dt="2021-03-03T21:40:08.131" v="16899" actId="478"/>
          <ac:cxnSpMkLst>
            <pc:docMk/>
            <pc:sldMk cId="2878890316" sldId="299"/>
            <ac:cxnSpMk id="39" creationId="{67CB58F3-EDE6-4F2F-A8FA-BE0A9B88256C}"/>
          </ac:cxnSpMkLst>
        </pc:cxnChg>
        <pc:cxnChg chg="add del mod">
          <ac:chgData name="Henrik Blom" userId="0f109d1c-0774-4568-aa5d-bb8ffaeb77b7" providerId="ADAL" clId="{CAAB0530-3B0B-4454-8748-345B9084BCC0}" dt="2021-03-03T21:40:08.131" v="16899" actId="478"/>
          <ac:cxnSpMkLst>
            <pc:docMk/>
            <pc:sldMk cId="2878890316" sldId="299"/>
            <ac:cxnSpMk id="45" creationId="{732CE7D4-7FBA-4EA4-88F1-0E92FF72A9FA}"/>
          </ac:cxnSpMkLst>
        </pc:cxnChg>
        <pc:cxnChg chg="add del mod">
          <ac:chgData name="Henrik Blom" userId="0f109d1c-0774-4568-aa5d-bb8ffaeb77b7" providerId="ADAL" clId="{CAAB0530-3B0B-4454-8748-345B9084BCC0}" dt="2021-03-03T21:40:08.131" v="16899" actId="478"/>
          <ac:cxnSpMkLst>
            <pc:docMk/>
            <pc:sldMk cId="2878890316" sldId="299"/>
            <ac:cxnSpMk id="50" creationId="{DAA902D2-350F-4130-B9B4-5173D3F85244}"/>
          </ac:cxnSpMkLst>
        </pc:cxnChg>
        <pc:cxnChg chg="add del mod">
          <ac:chgData name="Henrik Blom" userId="0f109d1c-0774-4568-aa5d-bb8ffaeb77b7" providerId="ADAL" clId="{CAAB0530-3B0B-4454-8748-345B9084BCC0}" dt="2021-03-03T21:37:09.652" v="16869" actId="11529"/>
          <ac:cxnSpMkLst>
            <pc:docMk/>
            <pc:sldMk cId="2878890316" sldId="299"/>
            <ac:cxnSpMk id="53" creationId="{1FF6F9CC-6683-4E41-8C16-CF9703E2D83D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7060F-78D5-45C6-A458-4D9607EE6D7E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02A3B-442F-4350-A937-549285481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502A3B-442F-4350-A937-549285481D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05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488AC7-C669-4D38-A2AB-68A5F7F65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50E05F-45AA-4643-9F64-16C05763B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FA0209F-72E2-405E-BA83-098CA3250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C8206F-5B36-4204-AE21-C5193826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D64954-7815-4BF2-84A2-66286153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844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C8E8E7-126B-4D8E-8FE2-2DB5DD9DC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D4DE1C8-6145-4F2D-94B1-28B200AC4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09FA92-A1C8-421E-ABF8-4B6BF6FC8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335B30-D05F-4211-AE65-2881699B1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99B9DEF-E8A1-4A8D-BB87-5704F2199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151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670189C-4A3B-4262-9E08-BC6E7CFBA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55FB8E3-A5BC-49DF-BBF9-E67D59600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9B0DDCC-E0EB-4BAC-B747-F30877460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18C6DED-B260-424B-B16B-41A0E1A42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5E8AE1-9445-4174-9A71-CDCA1FA37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452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0518A8-2A4F-410A-8712-73EA1F55D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9310C6-97FB-4D21-B9EC-88342FAAA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028B92-ED04-42FB-B0CC-7B646CEE6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22E2E9-784D-47EB-870C-E41079938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75728A8-CF52-4EF4-8B3E-2C5BAF575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29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1DF0C3-BED7-4CB7-A1BF-C7D9F54E6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74AEEC7-2EE7-47BE-B26E-22AB6F31E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3FB546-755B-45F7-86F8-7145893D9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1096F95-4F84-4B7D-A47A-008254DE8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D65996-16F9-4B64-A16B-9E3A5A447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479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7D63D8-6F49-4596-BDF0-8FFF2395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BB3EDA-B7A5-4BE4-BA08-B600A96FCE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A6A94F4-C967-4412-B326-D037BD0BD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DCAC58-B3CA-4218-88AC-6BA9B79A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ECE6457-93FB-47E6-8D49-5E607122A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BD96C4B-7CAE-422C-B44E-2162045B1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069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A09FE5-0B17-4808-A04D-5BE4DF53B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A50C2F4-EAC7-4A2F-A747-7C5FD6A7A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919CFBA-5C82-457A-AFEC-CD91E4993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E8F7427-38D0-4BA3-AB16-A759AF612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979D0F6-C3CE-4A70-95CD-40649DC7AE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0F55554-D174-431F-8892-D5879362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7562713-88B2-4099-BB44-80B62B79E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F323DC1-4AB8-4C07-9BD9-4040C73AA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197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AE83E2-0114-48A9-8D8D-BD4B341D9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D68BB3F-229D-4AB7-9679-208321AC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B7344D8-7482-4D23-B2DE-300AFBA4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28C7719-0606-4580-8C15-16E19FEF1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7132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B228CE3-2492-434C-8C45-94E690CFF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139A2C6-33BF-4D6D-8BD9-96AA0A23C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ABC3E24-FCA3-401A-A0A7-4C4F98D6E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376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F50D74-28B8-4948-BD95-1A189898A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4C188E-B43A-4149-A42E-FCE886BEE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02380B0-AE71-4217-80B1-C0D016CD3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9E63ADB-2DDB-4E30-998E-3191EEA8F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6F32B6-DE96-4928-BF82-439C500A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7748820-0BBA-4F90-9C20-CF775A37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4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F68E35-8D83-46E2-9DB9-5AD75DA35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5A48336-E8FC-41C8-A095-B18A2F7FD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8DA855-6756-4649-8C4D-32B162459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9381C84-8ACA-4190-ADC9-8BDB2F799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F6117A5-63D9-4205-B6F8-3D82F1507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AE557F2-FD09-41FA-9E60-B042B3A01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0378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5728D4C-AAEA-49BF-B959-2EA0E345F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B37833B-F607-4873-BD8A-7B3B52338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507671-73F5-4501-B24F-557ADC3B9F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51254-34C9-4D66-8113-4E42589F696F}" type="datetimeFigureOut">
              <a:rPr lang="sv-SE" smtClean="0"/>
              <a:t>2021-05-10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8173E6-BD4C-4A05-A559-F36C958A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045616F-8A6F-4E2A-A54E-17EFF84E1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D7EBF-4011-4820-B143-39D75B6928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770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lokalbokningen@sigtuna.s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sigtuna.actorsmartbook.se/MyAssociationPages/" TargetMode="External"/><Relationship Id="rId4" Type="http://schemas.openxmlformats.org/officeDocument/2006/relationships/hyperlink" Target="https://sigtuna.actorsmartbook.se/ResourceBookingRequest.asp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igtuna.actorsmartbook.se/ResourceBookingRequest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sigtuna.actorsmartbook.se/MyAssociationPag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gtuna.se/download/18.1a0c0fcc176eff77ddde9710/1611926739238/Avgifter%20inom%20kultur%20och%20fritidsf%C3%B6rvaltningen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A60025-46F3-4C32-AEDB-D645757E4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925" y="2076450"/>
            <a:ext cx="10684151" cy="1345134"/>
          </a:xfrm>
        </p:spPr>
        <p:txBody>
          <a:bodyPr anchor="ctr">
            <a:normAutofit/>
          </a:bodyPr>
          <a:lstStyle/>
          <a:p>
            <a:r>
              <a:rPr lang="en-US" sz="5600" dirty="0">
                <a:solidFill>
                  <a:srgbClr val="FFFFFF"/>
                </a:solidFill>
              </a:rPr>
              <a:t>Manual Planbokning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C80026-E741-49AC-96B4-F11B9528E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1575" y="4473360"/>
            <a:ext cx="9469211" cy="1299893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Sigtuna IF Fotbollsklubb</a:t>
            </a:r>
          </a:p>
          <a:p>
            <a:r>
              <a:rPr lang="en-US" sz="2800" dirty="0">
                <a:solidFill>
                  <a:srgbClr val="000000"/>
                </a:solidFill>
              </a:rPr>
              <a:t>21-05-10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1147653C-30E9-4962-A578-76E8AFA3B9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8076" y="98821"/>
            <a:ext cx="623614" cy="98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332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AB3A-560D-43C9-9D14-DE2349B87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13918" cy="1325563"/>
          </a:xfrm>
        </p:spPr>
        <p:txBody>
          <a:bodyPr>
            <a:normAutofit/>
          </a:bodyPr>
          <a:lstStyle/>
          <a:p>
            <a:r>
              <a:rPr lang="en-US" dirty="0"/>
              <a:t>7. Jag har </a:t>
            </a:r>
            <a:r>
              <a:rPr lang="en-US" dirty="0" err="1"/>
              <a:t>frågor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systemet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ger </a:t>
            </a:r>
            <a:r>
              <a:rPr lang="en-US" dirty="0" err="1"/>
              <a:t>svar</a:t>
            </a:r>
            <a:r>
              <a:rPr lang="en-US" dirty="0"/>
              <a:t> på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BD90-3036-439B-A757-B83B7AB1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Kontakta</a:t>
            </a:r>
            <a:r>
              <a:rPr lang="en-US" dirty="0"/>
              <a:t> Monica Evans vid </a:t>
            </a:r>
            <a:r>
              <a:rPr lang="en-US" dirty="0" err="1"/>
              <a:t>kommunen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lokalbokningen@sigtuna.se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577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18D8172B-8F4B-4098-A119-8C99EBAF01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374" y="-1"/>
            <a:ext cx="4343400" cy="686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216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1EC1-4048-4C8E-B985-0E1DBEBE0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Användargränssnitt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4EE89-B521-4D10-AFBB-5C97B719D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65850"/>
            <a:ext cx="11080173" cy="844842"/>
          </a:xfrm>
        </p:spPr>
        <p:txBody>
          <a:bodyPr>
            <a:normAutofit/>
          </a:bodyPr>
          <a:lstStyle/>
          <a:p>
            <a:r>
              <a:rPr lang="en-US" sz="2000" dirty="0"/>
              <a:t>Det </a:t>
            </a:r>
            <a:r>
              <a:rPr lang="en-US" sz="2000" dirty="0" err="1"/>
              <a:t>finns</a:t>
            </a:r>
            <a:r>
              <a:rPr lang="en-US" sz="2000" dirty="0"/>
              <a:t> </a:t>
            </a:r>
            <a:r>
              <a:rPr lang="en-US" sz="2000" dirty="0" err="1"/>
              <a:t>två</a:t>
            </a:r>
            <a:r>
              <a:rPr lang="en-US" sz="2000" dirty="0"/>
              <a:t> </a:t>
            </a:r>
            <a:r>
              <a:rPr lang="en-US" sz="2000" dirty="0" err="1"/>
              <a:t>olika</a:t>
            </a:r>
            <a:r>
              <a:rPr lang="en-US" sz="2000" dirty="0"/>
              <a:t> </a:t>
            </a:r>
            <a:r>
              <a:rPr lang="en-US" sz="2000" dirty="0" err="1"/>
              <a:t>användargränssnitt</a:t>
            </a:r>
            <a:r>
              <a:rPr lang="en-US" sz="2000" dirty="0"/>
              <a:t> till </a:t>
            </a:r>
            <a:r>
              <a:rPr lang="en-US" sz="2000" dirty="0" err="1"/>
              <a:t>samma</a:t>
            </a:r>
            <a:r>
              <a:rPr lang="en-US" sz="2000" dirty="0"/>
              <a:t> system, med lite </a:t>
            </a:r>
            <a:r>
              <a:rPr lang="en-US" sz="2000" dirty="0" err="1"/>
              <a:t>olika</a:t>
            </a:r>
            <a:r>
              <a:rPr lang="en-US" sz="2000" dirty="0"/>
              <a:t> </a:t>
            </a:r>
            <a:r>
              <a:rPr lang="en-US" sz="2000" dirty="0" err="1"/>
              <a:t>funktionalitet</a:t>
            </a:r>
            <a:endParaRPr lang="en-US" sz="2000" dirty="0"/>
          </a:p>
          <a:p>
            <a:r>
              <a:rPr lang="en-US" sz="2000" dirty="0" err="1"/>
              <a:t>Inloggning</a:t>
            </a:r>
            <a:r>
              <a:rPr lang="en-US" sz="2000" dirty="0"/>
              <a:t> </a:t>
            </a:r>
            <a:r>
              <a:rPr lang="en-US" sz="2000" dirty="0" err="1"/>
              <a:t>sker</a:t>
            </a:r>
            <a:r>
              <a:rPr lang="en-US" sz="2000" dirty="0"/>
              <a:t> med bank-id</a:t>
            </a:r>
          </a:p>
          <a:p>
            <a:endParaRPr lang="en-US" sz="2400" dirty="0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8DC6AC9F-9321-4385-B58D-90543DBA4D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8076" y="98821"/>
            <a:ext cx="623614" cy="98592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44A5E5D-1FE9-4792-A31E-E00C1FCF5326}"/>
              </a:ext>
            </a:extLst>
          </p:cNvPr>
          <p:cNvSpPr/>
          <p:nvPr/>
        </p:nvSpPr>
        <p:spPr>
          <a:xfrm>
            <a:off x="6799119" y="5597221"/>
            <a:ext cx="33216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ÖVERSIKTSBILD</a:t>
            </a:r>
          </a:p>
          <a:p>
            <a:endParaRPr lang="en-US" dirty="0"/>
          </a:p>
          <a:p>
            <a:r>
              <a:rPr lang="en-US" dirty="0">
                <a:hlinkClick r:id="rId4"/>
              </a:rPr>
              <a:t>https://sigtuna.actorsmartbook.se/ResourceBookingRequest.aspx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4FD113-B058-47C5-B99E-A00F0EE6EB36}"/>
              </a:ext>
            </a:extLst>
          </p:cNvPr>
          <p:cNvSpPr/>
          <p:nvPr/>
        </p:nvSpPr>
        <p:spPr>
          <a:xfrm>
            <a:off x="1911555" y="5562489"/>
            <a:ext cx="32319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MINA SIDOR</a:t>
            </a:r>
          </a:p>
          <a:p>
            <a:pPr algn="ctr"/>
            <a:endParaRPr lang="en-US" b="1" dirty="0"/>
          </a:p>
          <a:p>
            <a:r>
              <a:rPr lang="en-US" dirty="0">
                <a:hlinkClick r:id="rId5"/>
              </a:rPr>
              <a:t>https://sigtuna.actorsmartbook.se/MyAssociationPages/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DC6CDC-B32C-40BA-A97D-CE87AAB327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3199" y="2680853"/>
            <a:ext cx="3812031" cy="278826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7CCD6A3-E412-4840-BA30-B4C5C2C5A5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87392" y="2678017"/>
            <a:ext cx="4093954" cy="278826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9907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AB3A-560D-43C9-9D14-DE2349B87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BD90-3036-439B-A757-B83B7AB1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Jag vill </a:t>
            </a:r>
            <a:r>
              <a:rPr lang="en-US" dirty="0" err="1"/>
              <a:t>kolla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ledig</a:t>
            </a:r>
            <a:r>
              <a:rPr lang="en-US" dirty="0"/>
              <a:t> </a:t>
            </a:r>
            <a:r>
              <a:rPr lang="en-US" dirty="0" err="1"/>
              <a:t>plantid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Jag vill </a:t>
            </a:r>
            <a:r>
              <a:rPr lang="en-US" dirty="0" err="1"/>
              <a:t>boka</a:t>
            </a:r>
            <a:r>
              <a:rPr lang="en-US" dirty="0"/>
              <a:t> </a:t>
            </a:r>
            <a:r>
              <a:rPr lang="en-US" dirty="0" err="1"/>
              <a:t>plantid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Jag vill </a:t>
            </a:r>
            <a:r>
              <a:rPr lang="en-US" dirty="0" err="1"/>
              <a:t>avboka</a:t>
            </a:r>
            <a:r>
              <a:rPr lang="en-US" dirty="0"/>
              <a:t> </a:t>
            </a:r>
            <a:r>
              <a:rPr lang="en-US" dirty="0" err="1"/>
              <a:t>plantid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Jag vill </a:t>
            </a:r>
            <a:r>
              <a:rPr lang="en-US" dirty="0" err="1"/>
              <a:t>ändra</a:t>
            </a:r>
            <a:r>
              <a:rPr lang="en-US" dirty="0"/>
              <a:t> en </a:t>
            </a:r>
            <a:r>
              <a:rPr lang="en-US" dirty="0" err="1"/>
              <a:t>existerande</a:t>
            </a:r>
            <a:r>
              <a:rPr lang="en-US" dirty="0"/>
              <a:t> </a:t>
            </a:r>
            <a:r>
              <a:rPr lang="en-US" dirty="0" err="1"/>
              <a:t>bokning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Jag vill se </a:t>
            </a:r>
            <a:r>
              <a:rPr lang="en-US" dirty="0" err="1"/>
              <a:t>vilka</a:t>
            </a:r>
            <a:r>
              <a:rPr lang="en-US" dirty="0"/>
              <a:t> </a:t>
            </a:r>
            <a:r>
              <a:rPr lang="en-US" dirty="0" err="1"/>
              <a:t>tider</a:t>
            </a:r>
            <a:r>
              <a:rPr lang="en-US" dirty="0"/>
              <a:t> mitt lag har </a:t>
            </a:r>
            <a:r>
              <a:rPr lang="en-US" dirty="0" err="1"/>
              <a:t>bokat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Jag vill se </a:t>
            </a:r>
            <a:r>
              <a:rPr lang="en-US" dirty="0" err="1"/>
              <a:t>vad</a:t>
            </a:r>
            <a:r>
              <a:rPr lang="en-US" dirty="0"/>
              <a:t> det </a:t>
            </a:r>
            <a:r>
              <a:rPr lang="en-US" dirty="0" err="1"/>
              <a:t>kostar</a:t>
            </a:r>
            <a:r>
              <a:rPr lang="en-US" dirty="0"/>
              <a:t> att </a:t>
            </a:r>
            <a:r>
              <a:rPr lang="en-US" dirty="0" err="1"/>
              <a:t>boka</a:t>
            </a:r>
            <a:r>
              <a:rPr lang="en-US" dirty="0"/>
              <a:t> plantider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Jag har </a:t>
            </a:r>
            <a:r>
              <a:rPr lang="en-US" dirty="0" err="1"/>
              <a:t>frågor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systemet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ger </a:t>
            </a:r>
            <a:r>
              <a:rPr lang="en-US" dirty="0" err="1"/>
              <a:t>svar</a:t>
            </a:r>
            <a:r>
              <a:rPr lang="en-US" dirty="0"/>
              <a:t> på</a:t>
            </a:r>
          </a:p>
        </p:txBody>
      </p:sp>
    </p:spTree>
    <p:extLst>
      <p:ext uri="{BB962C8B-B14F-4D97-AF65-F5344CB8AC3E}">
        <p14:creationId xmlns:p14="http://schemas.microsoft.com/office/powerpoint/2010/main" val="2708293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AB3A-560D-43C9-9D14-DE2349B87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Jag vill </a:t>
            </a:r>
            <a:r>
              <a:rPr lang="en-US" dirty="0" err="1"/>
              <a:t>kolla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ledig</a:t>
            </a:r>
            <a:r>
              <a:rPr lang="en-US" dirty="0"/>
              <a:t> </a:t>
            </a:r>
            <a:r>
              <a:rPr lang="en-US" dirty="0" err="1"/>
              <a:t>plantid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BD90-3036-439B-A757-B83B7AB1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Logga</a:t>
            </a:r>
            <a:r>
              <a:rPr lang="en-US" dirty="0"/>
              <a:t> in på ‘</a:t>
            </a:r>
            <a:r>
              <a:rPr lang="en-US" dirty="0" err="1"/>
              <a:t>översiktsbild</a:t>
            </a:r>
            <a:r>
              <a:rPr lang="en-US" dirty="0"/>
              <a:t>’</a:t>
            </a:r>
          </a:p>
          <a:p>
            <a:pPr lvl="1"/>
            <a:r>
              <a:rPr lang="en-US" dirty="0">
                <a:hlinkClick r:id="rId2"/>
              </a:rPr>
              <a:t>https://sigtuna.actorsmartbook.se/ResourceBookingRequest.aspx</a:t>
            </a:r>
            <a:endParaRPr lang="en-US" dirty="0"/>
          </a:p>
          <a:p>
            <a:r>
              <a:rPr lang="en-US" dirty="0" err="1"/>
              <a:t>Välj</a:t>
            </a:r>
            <a:r>
              <a:rPr lang="en-US" dirty="0"/>
              <a:t> </a:t>
            </a:r>
            <a:r>
              <a:rPr lang="en-US" dirty="0" err="1"/>
              <a:t>anläggning</a:t>
            </a:r>
            <a:r>
              <a:rPr lang="en-US" dirty="0"/>
              <a:t> ‘</a:t>
            </a:r>
            <a:r>
              <a:rPr lang="en-US" dirty="0" err="1"/>
              <a:t>Ansgarsvallen</a:t>
            </a:r>
            <a:r>
              <a:rPr lang="en-US" dirty="0"/>
              <a:t>’</a:t>
            </a:r>
          </a:p>
          <a:p>
            <a:r>
              <a:rPr lang="en-US" dirty="0" err="1"/>
              <a:t>Välj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‘</a:t>
            </a:r>
            <a:r>
              <a:rPr lang="en-US" dirty="0" err="1"/>
              <a:t>objekt</a:t>
            </a:r>
            <a:r>
              <a:rPr lang="en-US" dirty="0"/>
              <a:t>’ den plan </a:t>
            </a:r>
            <a:r>
              <a:rPr lang="en-US" dirty="0" err="1"/>
              <a:t>ni</a:t>
            </a:r>
            <a:r>
              <a:rPr lang="en-US" dirty="0"/>
              <a:t> vill </a:t>
            </a:r>
            <a:r>
              <a:rPr lang="en-US" dirty="0" err="1"/>
              <a:t>boka</a:t>
            </a:r>
            <a:endParaRPr lang="en-US" dirty="0"/>
          </a:p>
          <a:p>
            <a:pPr lvl="1"/>
            <a:r>
              <a:rPr lang="en-US" dirty="0" err="1"/>
              <a:t>Notera</a:t>
            </a:r>
            <a:r>
              <a:rPr lang="en-US" dirty="0"/>
              <a:t> att 11-planerna KG11 och </a:t>
            </a:r>
            <a:r>
              <a:rPr lang="en-US" dirty="0" err="1"/>
              <a:t>Arenan</a:t>
            </a:r>
            <a:r>
              <a:rPr lang="en-US" dirty="0"/>
              <a:t> kommer </a:t>
            </a:r>
            <a:r>
              <a:rPr lang="en-US" dirty="0" err="1"/>
              <a:t>uppdelade</a:t>
            </a:r>
            <a:r>
              <a:rPr lang="en-US" dirty="0"/>
              <a:t> i 3 </a:t>
            </a:r>
            <a:r>
              <a:rPr lang="en-US" dirty="0" err="1"/>
              <a:t>valbara</a:t>
            </a:r>
            <a:r>
              <a:rPr lang="en-US" dirty="0"/>
              <a:t> </a:t>
            </a:r>
            <a:r>
              <a:rPr lang="en-US" dirty="0" err="1"/>
              <a:t>bokningar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Hela planen</a:t>
            </a:r>
          </a:p>
          <a:p>
            <a:pPr lvl="2"/>
            <a:r>
              <a:rPr lang="en-US" dirty="0"/>
              <a:t>Halva 1</a:t>
            </a:r>
          </a:p>
          <a:p>
            <a:pPr lvl="2"/>
            <a:r>
              <a:rPr lang="en-US" dirty="0"/>
              <a:t>Halva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79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AB3A-560D-43C9-9D14-DE2349B87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Jag vill </a:t>
            </a:r>
            <a:r>
              <a:rPr lang="en-US" dirty="0" err="1"/>
              <a:t>boka</a:t>
            </a:r>
            <a:r>
              <a:rPr lang="en-US" dirty="0"/>
              <a:t> </a:t>
            </a:r>
            <a:r>
              <a:rPr lang="en-US" dirty="0" err="1"/>
              <a:t>plantid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BD90-3036-439B-A757-B83B7AB1A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257800" cy="4351338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Kolla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plantid</a:t>
            </a:r>
            <a:r>
              <a:rPr lang="en-US" dirty="0"/>
              <a:t> </a:t>
            </a:r>
            <a:r>
              <a:rPr lang="en-US" dirty="0" err="1"/>
              <a:t>enligt</a:t>
            </a:r>
            <a:r>
              <a:rPr lang="en-US" dirty="0"/>
              <a:t> </a:t>
            </a:r>
            <a:r>
              <a:rPr lang="en-US" dirty="0" err="1"/>
              <a:t>steg</a:t>
            </a:r>
            <a:r>
              <a:rPr lang="en-US" dirty="0"/>
              <a:t> 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Klicka</a:t>
            </a:r>
            <a:r>
              <a:rPr lang="en-US" dirty="0"/>
              <a:t> </a:t>
            </a:r>
            <a:r>
              <a:rPr lang="en-US" dirty="0" err="1"/>
              <a:t>sen</a:t>
            </a:r>
            <a:r>
              <a:rPr lang="en-US" dirty="0"/>
              <a:t> i kalendern på den </a:t>
            </a:r>
            <a:r>
              <a:rPr lang="en-US" dirty="0" err="1"/>
              <a:t>tid</a:t>
            </a:r>
            <a:r>
              <a:rPr lang="en-US" dirty="0"/>
              <a:t> du vill </a:t>
            </a:r>
            <a:r>
              <a:rPr lang="en-US" dirty="0" err="1"/>
              <a:t>boka</a:t>
            </a:r>
            <a:endParaRPr lang="en-US" dirty="0"/>
          </a:p>
          <a:p>
            <a:pPr lvl="1"/>
            <a:r>
              <a:rPr lang="en-US" dirty="0"/>
              <a:t>Pris, </a:t>
            </a:r>
            <a:r>
              <a:rPr lang="en-US" dirty="0" err="1"/>
              <a:t>typ</a:t>
            </a:r>
            <a:r>
              <a:rPr lang="en-US" dirty="0"/>
              <a:t> av </a:t>
            </a:r>
            <a:r>
              <a:rPr lang="en-US" dirty="0" err="1"/>
              <a:t>bokning</a:t>
            </a:r>
            <a:r>
              <a:rPr lang="en-US" dirty="0"/>
              <a:t>, </a:t>
            </a:r>
            <a:r>
              <a:rPr lang="en-US" dirty="0" err="1"/>
              <a:t>typ</a:t>
            </a:r>
            <a:r>
              <a:rPr lang="en-US" dirty="0"/>
              <a:t> av </a:t>
            </a:r>
            <a:r>
              <a:rPr lang="en-US" dirty="0" err="1"/>
              <a:t>aktivitet</a:t>
            </a:r>
            <a:r>
              <a:rPr lang="en-US" dirty="0"/>
              <a:t>: </a:t>
            </a:r>
            <a:r>
              <a:rPr lang="en-US" dirty="0" err="1"/>
              <a:t>välj</a:t>
            </a:r>
            <a:r>
              <a:rPr lang="en-US" dirty="0"/>
              <a:t> det </a:t>
            </a: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passar</a:t>
            </a:r>
            <a:endParaRPr lang="en-US" dirty="0"/>
          </a:p>
          <a:p>
            <a:pPr lvl="1"/>
            <a:r>
              <a:rPr lang="en-US" b="1" dirty="0"/>
              <a:t>OBS!</a:t>
            </a:r>
            <a:r>
              <a:rPr lang="en-US" dirty="0"/>
              <a:t> I </a:t>
            </a:r>
            <a:r>
              <a:rPr lang="en-US" dirty="0" err="1"/>
              <a:t>rutan</a:t>
            </a:r>
            <a:r>
              <a:rPr lang="en-US" dirty="0"/>
              <a:t> </a:t>
            </a:r>
            <a:r>
              <a:rPr lang="en-US" dirty="0" err="1"/>
              <a:t>meddelande</a:t>
            </a:r>
            <a:r>
              <a:rPr lang="en-US" dirty="0"/>
              <a:t> till </a:t>
            </a:r>
            <a:r>
              <a:rPr lang="en-US" dirty="0" err="1"/>
              <a:t>handläggare</a:t>
            </a:r>
            <a:r>
              <a:rPr lang="en-US" dirty="0"/>
              <a:t> </a:t>
            </a:r>
            <a:r>
              <a:rPr lang="en-US" dirty="0" err="1"/>
              <a:t>skriv</a:t>
            </a:r>
            <a:r>
              <a:rPr lang="en-US" dirty="0"/>
              <a:t> SIF + </a:t>
            </a:r>
            <a:r>
              <a:rPr lang="en-US" dirty="0" err="1"/>
              <a:t>ditt</a:t>
            </a:r>
            <a:r>
              <a:rPr lang="en-US" dirty="0"/>
              <a:t> lags </a:t>
            </a:r>
            <a:r>
              <a:rPr lang="en-US" dirty="0" err="1"/>
              <a:t>namn</a:t>
            </a:r>
            <a:r>
              <a:rPr lang="en-US" dirty="0"/>
              <a:t> ex. SIF P11. </a:t>
            </a:r>
            <a:r>
              <a:rPr lang="en-US" dirty="0" err="1"/>
              <a:t>Då</a:t>
            </a:r>
            <a:r>
              <a:rPr lang="en-US" dirty="0"/>
              <a:t> kommer du och </a:t>
            </a:r>
            <a:r>
              <a:rPr lang="en-US" dirty="0" err="1"/>
              <a:t>andra</a:t>
            </a:r>
            <a:r>
              <a:rPr lang="en-US" dirty="0"/>
              <a:t> att </a:t>
            </a:r>
            <a:r>
              <a:rPr lang="en-US" dirty="0" err="1"/>
              <a:t>kunna</a:t>
            </a:r>
            <a:r>
              <a:rPr lang="en-US" dirty="0"/>
              <a:t> se </a:t>
            </a:r>
            <a:r>
              <a:rPr lang="en-US" dirty="0" err="1"/>
              <a:t>vilket</a:t>
            </a:r>
            <a:r>
              <a:rPr lang="en-US" dirty="0"/>
              <a:t> lag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bokat</a:t>
            </a:r>
            <a:r>
              <a:rPr lang="en-US" dirty="0"/>
              <a:t> </a:t>
            </a:r>
            <a:r>
              <a:rPr lang="en-US" dirty="0" err="1"/>
              <a:t>tiden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Godkänn</a:t>
            </a:r>
            <a:r>
              <a:rPr lang="en-US" dirty="0"/>
              <a:t> &amp; </a:t>
            </a:r>
            <a:r>
              <a:rPr lang="en-US" dirty="0" err="1"/>
              <a:t>tryck</a:t>
            </a:r>
            <a:r>
              <a:rPr lang="en-US" dirty="0"/>
              <a:t> på </a:t>
            </a:r>
            <a:r>
              <a:rPr lang="en-US" dirty="0" err="1"/>
              <a:t>bokningsförfrågan</a:t>
            </a:r>
            <a:endParaRPr lang="en-US" dirty="0"/>
          </a:p>
          <a:p>
            <a:r>
              <a:rPr lang="en-US" dirty="0"/>
              <a:t>Nu kommer er </a:t>
            </a:r>
            <a:r>
              <a:rPr lang="en-US" dirty="0" err="1"/>
              <a:t>bokningsönskemål</a:t>
            </a:r>
            <a:r>
              <a:rPr lang="en-US" dirty="0"/>
              <a:t> att </a:t>
            </a:r>
            <a:r>
              <a:rPr lang="en-US" dirty="0" err="1"/>
              <a:t>hanteras</a:t>
            </a:r>
            <a:r>
              <a:rPr lang="en-US" dirty="0"/>
              <a:t> av </a:t>
            </a:r>
            <a:r>
              <a:rPr lang="en-US" dirty="0" err="1"/>
              <a:t>kommunen</a:t>
            </a:r>
            <a:r>
              <a:rPr lang="en-US" dirty="0"/>
              <a:t>. Om </a:t>
            </a:r>
            <a:r>
              <a:rPr lang="en-US" dirty="0" err="1"/>
              <a:t>bokning</a:t>
            </a:r>
            <a:r>
              <a:rPr lang="en-US" dirty="0"/>
              <a:t> </a:t>
            </a:r>
            <a:r>
              <a:rPr lang="en-US" dirty="0" err="1"/>
              <a:t>görs</a:t>
            </a:r>
            <a:r>
              <a:rPr lang="en-US" dirty="0"/>
              <a:t> på </a:t>
            </a:r>
            <a:r>
              <a:rPr lang="en-US" dirty="0" err="1"/>
              <a:t>helg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svarar</a:t>
            </a:r>
            <a:r>
              <a:rPr lang="en-US" dirty="0"/>
              <a:t> de på </a:t>
            </a:r>
            <a:r>
              <a:rPr lang="en-US" dirty="0" err="1"/>
              <a:t>måndag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483AC2-0A3D-4F12-BF83-1DB47E88F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0503" y="1062606"/>
            <a:ext cx="5564985" cy="511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27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AB3A-560D-43C9-9D14-DE2349B87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Jag vill </a:t>
            </a:r>
            <a:r>
              <a:rPr lang="en-US" dirty="0" err="1"/>
              <a:t>avboka</a:t>
            </a:r>
            <a:r>
              <a:rPr lang="en-US" dirty="0"/>
              <a:t> </a:t>
            </a:r>
            <a:r>
              <a:rPr lang="en-US" dirty="0" err="1"/>
              <a:t>plantid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BD90-3036-439B-A757-B83B7AB1A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62500" cy="435133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Gå</a:t>
            </a:r>
            <a:r>
              <a:rPr lang="en-US" dirty="0"/>
              <a:t> till ‘mina </a:t>
            </a:r>
            <a:r>
              <a:rPr lang="en-US" dirty="0" err="1"/>
              <a:t>sidor</a:t>
            </a:r>
            <a:r>
              <a:rPr lang="en-US" dirty="0"/>
              <a:t>’:</a:t>
            </a:r>
          </a:p>
          <a:p>
            <a:pPr lvl="1"/>
            <a:r>
              <a:rPr lang="en-US" dirty="0">
                <a:hlinkClick r:id="rId2"/>
              </a:rPr>
              <a:t>https://sigtuna.actorsmartbook.se/MyAssociationPages/</a:t>
            </a:r>
            <a:endParaRPr lang="en-US" dirty="0"/>
          </a:p>
          <a:p>
            <a:r>
              <a:rPr lang="en-US" dirty="0" err="1"/>
              <a:t>Tryck</a:t>
            </a:r>
            <a:r>
              <a:rPr lang="en-US" dirty="0"/>
              <a:t> på ‘</a:t>
            </a:r>
            <a:r>
              <a:rPr lang="en-US" dirty="0" err="1"/>
              <a:t>bokningar</a:t>
            </a:r>
            <a:r>
              <a:rPr lang="en-US" dirty="0"/>
              <a:t>’</a:t>
            </a:r>
          </a:p>
          <a:p>
            <a:r>
              <a:rPr lang="en-US" dirty="0" err="1"/>
              <a:t>Välj</a:t>
            </a:r>
            <a:r>
              <a:rPr lang="en-US" dirty="0"/>
              <a:t> datum &amp; </a:t>
            </a:r>
            <a:r>
              <a:rPr lang="en-US" dirty="0" err="1"/>
              <a:t>bokningsobjekt</a:t>
            </a:r>
            <a:endParaRPr lang="en-US" dirty="0"/>
          </a:p>
          <a:p>
            <a:r>
              <a:rPr lang="en-US" dirty="0"/>
              <a:t>Din </a:t>
            </a:r>
            <a:r>
              <a:rPr lang="en-US" dirty="0" err="1"/>
              <a:t>bokning</a:t>
            </a:r>
            <a:r>
              <a:rPr lang="en-US" dirty="0"/>
              <a:t> ska </a:t>
            </a:r>
            <a:r>
              <a:rPr lang="en-US" dirty="0" err="1"/>
              <a:t>synas</a:t>
            </a:r>
            <a:r>
              <a:rPr lang="en-US" dirty="0"/>
              <a:t> I </a:t>
            </a:r>
            <a:r>
              <a:rPr lang="en-US" dirty="0" err="1"/>
              <a:t>listan</a:t>
            </a:r>
            <a:r>
              <a:rPr lang="en-US" dirty="0"/>
              <a:t> </a:t>
            </a:r>
            <a:r>
              <a:rPr lang="en-US" dirty="0" err="1"/>
              <a:t>nedan</a:t>
            </a:r>
            <a:r>
              <a:rPr lang="en-US" dirty="0"/>
              <a:t> (se </a:t>
            </a:r>
            <a:r>
              <a:rPr lang="en-US" dirty="0" err="1"/>
              <a:t>bild</a:t>
            </a:r>
            <a:r>
              <a:rPr lang="en-US" dirty="0"/>
              <a:t>), </a:t>
            </a:r>
            <a:r>
              <a:rPr lang="en-US" dirty="0" err="1"/>
              <a:t>klicka</a:t>
            </a:r>
            <a:r>
              <a:rPr lang="en-US" dirty="0"/>
              <a:t> ‘visa’ på din </a:t>
            </a:r>
            <a:r>
              <a:rPr lang="en-US" dirty="0" err="1"/>
              <a:t>bokning</a:t>
            </a:r>
            <a:r>
              <a:rPr lang="en-US" dirty="0"/>
              <a:t> och </a:t>
            </a:r>
            <a:r>
              <a:rPr lang="en-US" dirty="0" err="1"/>
              <a:t>tryck</a:t>
            </a:r>
            <a:r>
              <a:rPr lang="en-US" dirty="0"/>
              <a:t> </a:t>
            </a:r>
            <a:r>
              <a:rPr lang="en-US" dirty="0" err="1"/>
              <a:t>sen</a:t>
            </a:r>
            <a:r>
              <a:rPr lang="en-US" dirty="0"/>
              <a:t> på ‘</a:t>
            </a:r>
            <a:r>
              <a:rPr lang="en-US" dirty="0" err="1"/>
              <a:t>avboka</a:t>
            </a:r>
            <a:r>
              <a:rPr lang="en-US" dirty="0"/>
              <a:t>’</a:t>
            </a:r>
          </a:p>
          <a:p>
            <a:r>
              <a:rPr lang="en-US" dirty="0" err="1"/>
              <a:t>Avbokningen</a:t>
            </a:r>
            <a:r>
              <a:rPr lang="en-US" dirty="0"/>
              <a:t> </a:t>
            </a:r>
            <a:r>
              <a:rPr lang="en-US" dirty="0" err="1"/>
              <a:t>sker</a:t>
            </a:r>
            <a:r>
              <a:rPr lang="en-US" dirty="0"/>
              <a:t> </a:t>
            </a:r>
            <a:r>
              <a:rPr lang="en-US" dirty="0" err="1"/>
              <a:t>direkt</a:t>
            </a:r>
            <a:r>
              <a:rPr lang="en-US" dirty="0"/>
              <a:t> </a:t>
            </a:r>
            <a:r>
              <a:rPr lang="en-US" dirty="0" err="1"/>
              <a:t>utan</a:t>
            </a:r>
            <a:r>
              <a:rPr lang="en-US" dirty="0"/>
              <a:t> </a:t>
            </a:r>
            <a:r>
              <a:rPr lang="en-US" dirty="0" err="1"/>
              <a:t>behov</a:t>
            </a:r>
            <a:r>
              <a:rPr lang="en-US" dirty="0"/>
              <a:t> av </a:t>
            </a:r>
            <a:r>
              <a:rPr lang="en-US" dirty="0" err="1"/>
              <a:t>konfirmation</a:t>
            </a:r>
            <a:r>
              <a:rPr lang="en-US" dirty="0"/>
              <a:t> från </a:t>
            </a:r>
            <a:r>
              <a:rPr lang="en-US" dirty="0" err="1"/>
              <a:t>kommunen</a:t>
            </a:r>
            <a:endParaRPr lang="en-US" dirty="0"/>
          </a:p>
          <a:p>
            <a:r>
              <a:rPr lang="en-US" dirty="0" err="1"/>
              <a:t>Notera</a:t>
            </a:r>
            <a:r>
              <a:rPr lang="en-US" dirty="0"/>
              <a:t> att </a:t>
            </a:r>
            <a:r>
              <a:rPr lang="en-US" dirty="0" err="1"/>
              <a:t>avbokning</a:t>
            </a:r>
            <a:r>
              <a:rPr lang="en-US" dirty="0"/>
              <a:t> </a:t>
            </a:r>
            <a:r>
              <a:rPr lang="en-US" dirty="0" err="1"/>
              <a:t>måste</a:t>
            </a:r>
            <a:r>
              <a:rPr lang="en-US" dirty="0"/>
              <a:t> </a:t>
            </a:r>
            <a:r>
              <a:rPr lang="en-US" dirty="0" err="1"/>
              <a:t>ske</a:t>
            </a:r>
            <a:r>
              <a:rPr lang="en-US" dirty="0"/>
              <a:t> </a:t>
            </a:r>
            <a:r>
              <a:rPr lang="en-US" dirty="0" err="1"/>
              <a:t>minst</a:t>
            </a:r>
            <a:r>
              <a:rPr lang="en-US" dirty="0"/>
              <a:t> en dag i </a:t>
            </a:r>
            <a:r>
              <a:rPr lang="en-US" dirty="0" err="1"/>
              <a:t>förväg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1E415D-4B31-400A-B49D-DC673C5382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5249" y="1480272"/>
            <a:ext cx="5431950" cy="517657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56541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AB3A-560D-43C9-9D14-DE2349B87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Jag vill </a:t>
            </a:r>
            <a:r>
              <a:rPr lang="en-US" dirty="0" err="1"/>
              <a:t>ändra</a:t>
            </a:r>
            <a:r>
              <a:rPr lang="en-US" dirty="0"/>
              <a:t> en </a:t>
            </a:r>
            <a:r>
              <a:rPr lang="en-US" dirty="0" err="1"/>
              <a:t>existerande</a:t>
            </a:r>
            <a:r>
              <a:rPr lang="en-US" dirty="0"/>
              <a:t> </a:t>
            </a:r>
            <a:r>
              <a:rPr lang="en-US" dirty="0" err="1"/>
              <a:t>bokning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BD90-3036-439B-A757-B83B7AB1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Ändring</a:t>
            </a:r>
            <a:r>
              <a:rPr lang="en-US" dirty="0"/>
              <a:t> av </a:t>
            </a:r>
            <a:r>
              <a:rPr lang="en-US" dirty="0" err="1"/>
              <a:t>befintlig</a:t>
            </a:r>
            <a:r>
              <a:rPr lang="en-US" dirty="0"/>
              <a:t> </a:t>
            </a:r>
            <a:r>
              <a:rPr lang="en-US" dirty="0" err="1"/>
              <a:t>bokning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bara </a:t>
            </a:r>
            <a:r>
              <a:rPr lang="en-US" dirty="0" err="1"/>
              <a:t>göras</a:t>
            </a:r>
            <a:r>
              <a:rPr lang="en-US" dirty="0"/>
              <a:t> </a:t>
            </a:r>
            <a:r>
              <a:rPr lang="en-US" dirty="0" err="1"/>
              <a:t>genom</a:t>
            </a:r>
            <a:r>
              <a:rPr lang="en-US" dirty="0"/>
              <a:t> att </a:t>
            </a:r>
            <a:r>
              <a:rPr lang="en-US" dirty="0" err="1"/>
              <a:t>avboka</a:t>
            </a:r>
            <a:r>
              <a:rPr lang="en-US" dirty="0"/>
              <a:t> den redan </a:t>
            </a:r>
            <a:r>
              <a:rPr lang="en-US" dirty="0" err="1"/>
              <a:t>bokade</a:t>
            </a:r>
            <a:r>
              <a:rPr lang="en-US" dirty="0"/>
              <a:t> </a:t>
            </a:r>
            <a:r>
              <a:rPr lang="en-US" dirty="0" err="1"/>
              <a:t>tiden</a:t>
            </a:r>
            <a:r>
              <a:rPr lang="en-US" dirty="0"/>
              <a:t> &amp; </a:t>
            </a:r>
            <a:r>
              <a:rPr lang="en-US" dirty="0" err="1"/>
              <a:t>sen</a:t>
            </a:r>
            <a:r>
              <a:rPr lang="en-US" dirty="0"/>
              <a:t> </a:t>
            </a:r>
            <a:r>
              <a:rPr lang="en-US" dirty="0" err="1"/>
              <a:t>boka</a:t>
            </a:r>
            <a:r>
              <a:rPr lang="en-US" dirty="0"/>
              <a:t> </a:t>
            </a:r>
            <a:r>
              <a:rPr lang="en-US" dirty="0" err="1"/>
              <a:t>ny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0453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1AB3A-560D-43C9-9D14-DE2349B87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Jag vill se </a:t>
            </a:r>
            <a:r>
              <a:rPr lang="en-US" dirty="0" err="1"/>
              <a:t>vilka</a:t>
            </a:r>
            <a:r>
              <a:rPr lang="en-US" dirty="0"/>
              <a:t> </a:t>
            </a:r>
            <a:r>
              <a:rPr lang="en-US" dirty="0" err="1"/>
              <a:t>tider</a:t>
            </a:r>
            <a:r>
              <a:rPr lang="en-US" dirty="0"/>
              <a:t> mitt lag har </a:t>
            </a:r>
            <a:r>
              <a:rPr lang="en-US" dirty="0" err="1"/>
              <a:t>bokat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BD90-3036-439B-A757-B83B7AB1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Går</a:t>
            </a:r>
            <a:r>
              <a:rPr lang="en-US" dirty="0"/>
              <a:t> </a:t>
            </a:r>
            <a:r>
              <a:rPr lang="en-US" dirty="0" err="1"/>
              <a:t>ej</a:t>
            </a:r>
            <a:r>
              <a:rPr lang="en-US" dirty="0"/>
              <a:t> att se på </a:t>
            </a:r>
            <a:r>
              <a:rPr lang="en-US" dirty="0" err="1"/>
              <a:t>något</a:t>
            </a:r>
            <a:r>
              <a:rPr lang="en-US" dirty="0"/>
              <a:t> </a:t>
            </a:r>
            <a:r>
              <a:rPr lang="en-US" dirty="0" err="1"/>
              <a:t>översiktligt</a:t>
            </a:r>
            <a:r>
              <a:rPr lang="en-US" dirty="0"/>
              <a:t> </a:t>
            </a:r>
            <a:r>
              <a:rPr lang="en-US" dirty="0" err="1"/>
              <a:t>sätt</a:t>
            </a:r>
            <a:r>
              <a:rPr lang="en-US" dirty="0"/>
              <a:t>. </a:t>
            </a:r>
          </a:p>
          <a:p>
            <a:r>
              <a:rPr lang="en-US" dirty="0"/>
              <a:t>Har </a:t>
            </a:r>
            <a:r>
              <a:rPr lang="en-US" dirty="0" err="1"/>
              <a:t>adderats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utvecklingsförfrågan</a:t>
            </a:r>
            <a:r>
              <a:rPr lang="en-US" dirty="0"/>
              <a:t> till </a:t>
            </a:r>
            <a:r>
              <a:rPr lang="en-US" dirty="0" err="1"/>
              <a:t>kommunens</a:t>
            </a:r>
            <a:r>
              <a:rPr lang="en-US" dirty="0"/>
              <a:t> IT partner.</a:t>
            </a:r>
          </a:p>
        </p:txBody>
      </p:sp>
    </p:spTree>
    <p:extLst>
      <p:ext uri="{BB962C8B-B14F-4D97-AF65-F5344CB8AC3E}">
        <p14:creationId xmlns:p14="http://schemas.microsoft.com/office/powerpoint/2010/main" val="4086379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BA72D-424D-4DD6-B7C9-0567ECB34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6. Jag vill se vad det kostar att boka plantider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D6153-E103-4096-AAD4-3832B41D8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Kommunens prislista finns här: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https://www.sigtuna.se/download/18.1a0c0fcc176eff77ddde9710/1611926739238/Avgifter%20inom%20kultur%20och%20fritidsf%C3%B6rvaltningen.pdf</a:t>
            </a:r>
            <a:endParaRPr lang="sv-SE" dirty="0"/>
          </a:p>
          <a:p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66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448</Words>
  <Application>Microsoft Office PowerPoint</Application>
  <PresentationFormat>Widescreen</PresentationFormat>
  <Paragraphs>56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Manual Planbokning 2021</vt:lpstr>
      <vt:lpstr>Användargränssnitt</vt:lpstr>
      <vt:lpstr>Manual</vt:lpstr>
      <vt:lpstr>1. Jag vill kolla efter ledig plantid</vt:lpstr>
      <vt:lpstr>2. Jag vill boka plantid</vt:lpstr>
      <vt:lpstr>3. Jag vill avboka plantid</vt:lpstr>
      <vt:lpstr>4. Jag vill ändra en existerande bokning</vt:lpstr>
      <vt:lpstr>5. Jag vill se vilka tider mitt lag har bokat</vt:lpstr>
      <vt:lpstr>6. Jag vill se vad det kostar att boka plantider</vt:lpstr>
      <vt:lpstr>7. Jag har frågor som systemet inte ger svar på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Lagledarmöte #1 2021</dc:title>
  <dc:creator>Henrik Blom</dc:creator>
  <cp:lastModifiedBy>Henrik Blom</cp:lastModifiedBy>
  <cp:revision>38</cp:revision>
  <dcterms:created xsi:type="dcterms:W3CDTF">2021-03-13T17:20:56Z</dcterms:created>
  <dcterms:modified xsi:type="dcterms:W3CDTF">2021-05-10T11:41:29Z</dcterms:modified>
</cp:coreProperties>
</file>