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522" r:id="rId2"/>
    <p:sldId id="527" r:id="rId3"/>
    <p:sldId id="525" r:id="rId4"/>
    <p:sldId id="524" r:id="rId5"/>
    <p:sldId id="475" r:id="rId6"/>
    <p:sldId id="521" r:id="rId7"/>
    <p:sldId id="523" r:id="rId8"/>
    <p:sldId id="534" r:id="rId9"/>
    <p:sldId id="529" r:id="rId10"/>
    <p:sldId id="256" r:id="rId11"/>
    <p:sldId id="257" r:id="rId12"/>
    <p:sldId id="531" r:id="rId13"/>
    <p:sldId id="259" r:id="rId14"/>
    <p:sldId id="260" r:id="rId15"/>
    <p:sldId id="261" r:id="rId16"/>
    <p:sldId id="264" r:id="rId17"/>
    <p:sldId id="265" r:id="rId18"/>
    <p:sldId id="533" r:id="rId19"/>
    <p:sldId id="536" r:id="rId20"/>
    <p:sldId id="537" r:id="rId21"/>
    <p:sldId id="532" r:id="rId22"/>
    <p:sldId id="540" r:id="rId23"/>
  </p:sldIdLst>
  <p:sldSz cx="18288000" cy="10287000"/>
  <p:notesSz cx="6858000" cy="9144000"/>
  <p:embeddedFontLst>
    <p:embeddedFont>
      <p:font typeface="Barlow" panose="00000500000000000000" pitchFamily="2" charset="0"/>
      <p:regular r:id="rId25"/>
      <p:bold r:id="rId26"/>
      <p:italic r:id="rId27"/>
      <p:boldItalic r:id="rId28"/>
    </p:embeddedFont>
    <p:embeddedFont>
      <p:font typeface="Barlow Bold" panose="00000800000000000000" charset="0"/>
      <p:regular r:id="rId29"/>
    </p:embeddedFont>
    <p:embeddedFont>
      <p:font typeface="Barlow SemiCondensed Bold" panose="020B0604020202020204" charset="0"/>
      <p:regular r:id="rId30"/>
    </p:embeddedFont>
    <p:embeddedFont>
      <p:font typeface="Montserrat" panose="00000500000000000000" pitchFamily="2" charset="0"/>
      <p:regular r:id="rId31"/>
      <p:bold r:id="rId32"/>
      <p:italic r:id="rId33"/>
      <p:boldItalic r:id="rId34"/>
    </p:embeddedFont>
    <p:embeddedFont>
      <p:font typeface="Open Sauce 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966C493-E4B5-437F-B40C-438E91DEEDF9}">
          <p14:sldIdLst>
            <p14:sldId id="522"/>
            <p14:sldId id="527"/>
            <p14:sldId id="525"/>
            <p14:sldId id="524"/>
            <p14:sldId id="475"/>
            <p14:sldId id="521"/>
            <p14:sldId id="523"/>
            <p14:sldId id="534"/>
            <p14:sldId id="529"/>
          </p14:sldIdLst>
        </p14:section>
        <p14:section name="U15" id="{100BA9D8-502D-499A-A3FA-9BF409BE4B1C}">
          <p14:sldIdLst>
            <p14:sldId id="256"/>
            <p14:sldId id="257"/>
            <p14:sldId id="531"/>
            <p14:sldId id="259"/>
            <p14:sldId id="260"/>
            <p14:sldId id="261"/>
            <p14:sldId id="264"/>
            <p14:sldId id="265"/>
            <p14:sldId id="533"/>
            <p14:sldId id="536"/>
            <p14:sldId id="537"/>
            <p14:sldId id="532"/>
            <p14:sldId id="54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AEE92E-8714-411B-BB4A-90D90F56AD87}" v="302" dt="2024-09-08T17:00:37.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81787" autoAdjust="0"/>
  </p:normalViewPr>
  <p:slideViewPr>
    <p:cSldViewPr>
      <p:cViewPr varScale="1">
        <p:scale>
          <a:sx n="75" d="100"/>
          <a:sy n="75" d="100"/>
        </p:scale>
        <p:origin x="1231"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ik Blom" userId="0f109d1c-0774-4568-aa5d-bb8ffaeb77b7" providerId="ADAL" clId="{B8AEE92E-8714-411B-BB4A-90D90F56AD87}"/>
    <pc:docChg chg="undo custSel addSld delSld modSld sldOrd addSection modSection">
      <pc:chgData name="Henrik Blom" userId="0f109d1c-0774-4568-aa5d-bb8ffaeb77b7" providerId="ADAL" clId="{B8AEE92E-8714-411B-BB4A-90D90F56AD87}" dt="2024-09-08T17:01:47.022" v="24709" actId="20577"/>
      <pc:docMkLst>
        <pc:docMk/>
      </pc:docMkLst>
      <pc:sldChg chg="addSp delSp modSp mod">
        <pc:chgData name="Henrik Blom" userId="0f109d1c-0774-4568-aa5d-bb8ffaeb77b7" providerId="ADAL" clId="{B8AEE92E-8714-411B-BB4A-90D90F56AD87}" dt="2024-09-02T15:35:30.408" v="2602" actId="478"/>
        <pc:sldMkLst>
          <pc:docMk/>
          <pc:sldMk cId="0" sldId="256"/>
        </pc:sldMkLst>
        <pc:spChg chg="add del mod">
          <ac:chgData name="Henrik Blom" userId="0f109d1c-0774-4568-aa5d-bb8ffaeb77b7" providerId="ADAL" clId="{B8AEE92E-8714-411B-BB4A-90D90F56AD87}" dt="2024-09-02T15:35:30.408" v="2602" actId="478"/>
          <ac:spMkLst>
            <pc:docMk/>
            <pc:sldMk cId="0" sldId="256"/>
            <ac:spMk id="9" creationId="{4C847322-2811-3659-015B-2FA0D25A1A83}"/>
          </ac:spMkLst>
        </pc:spChg>
      </pc:sldChg>
      <pc:sldChg chg="addSp delSp modSp mod">
        <pc:chgData name="Henrik Blom" userId="0f109d1c-0774-4568-aa5d-bb8ffaeb77b7" providerId="ADAL" clId="{B8AEE92E-8714-411B-BB4A-90D90F56AD87}" dt="2024-09-08T16:28:59.725" v="22312" actId="1036"/>
        <pc:sldMkLst>
          <pc:docMk/>
          <pc:sldMk cId="0" sldId="257"/>
        </pc:sldMkLst>
        <pc:spChg chg="mod">
          <ac:chgData name="Henrik Blom" userId="0f109d1c-0774-4568-aa5d-bb8ffaeb77b7" providerId="ADAL" clId="{B8AEE92E-8714-411B-BB4A-90D90F56AD87}" dt="2024-09-05T17:47:36.955" v="12011" actId="20577"/>
          <ac:spMkLst>
            <pc:docMk/>
            <pc:sldMk cId="0" sldId="257"/>
            <ac:spMk id="2" creationId="{00000000-0000-0000-0000-000000000000}"/>
          </ac:spMkLst>
        </pc:spChg>
        <pc:spChg chg="mod">
          <ac:chgData name="Henrik Blom" userId="0f109d1c-0774-4568-aa5d-bb8ffaeb77b7" providerId="ADAL" clId="{B8AEE92E-8714-411B-BB4A-90D90F56AD87}" dt="2024-09-08T16:28:52.667" v="22310" actId="20577"/>
          <ac:spMkLst>
            <pc:docMk/>
            <pc:sldMk cId="0" sldId="257"/>
            <ac:spMk id="3" creationId="{00000000-0000-0000-0000-000000000000}"/>
          </ac:spMkLst>
        </pc:spChg>
        <pc:spChg chg="mod">
          <ac:chgData name="Henrik Blom" userId="0f109d1c-0774-4568-aa5d-bb8ffaeb77b7" providerId="ADAL" clId="{B8AEE92E-8714-411B-BB4A-90D90F56AD87}" dt="2024-09-08T16:28:59.725" v="22312" actId="1036"/>
          <ac:spMkLst>
            <pc:docMk/>
            <pc:sldMk cId="0" sldId="257"/>
            <ac:spMk id="4" creationId="{00000000-0000-0000-0000-000000000000}"/>
          </ac:spMkLst>
        </pc:spChg>
        <pc:spChg chg="mod">
          <ac:chgData name="Henrik Blom" userId="0f109d1c-0774-4568-aa5d-bb8ffaeb77b7" providerId="ADAL" clId="{B8AEE92E-8714-411B-BB4A-90D90F56AD87}" dt="2024-09-08T16:28:59.725" v="22312" actId="1036"/>
          <ac:spMkLst>
            <pc:docMk/>
            <pc:sldMk cId="0" sldId="257"/>
            <ac:spMk id="8" creationId="{00000000-0000-0000-0000-000000000000}"/>
          </ac:spMkLst>
        </pc:spChg>
        <pc:spChg chg="mod">
          <ac:chgData name="Henrik Blom" userId="0f109d1c-0774-4568-aa5d-bb8ffaeb77b7" providerId="ADAL" clId="{B8AEE92E-8714-411B-BB4A-90D90F56AD87}" dt="2024-09-08T16:28:59.725" v="22312" actId="1036"/>
          <ac:spMkLst>
            <pc:docMk/>
            <pc:sldMk cId="0" sldId="257"/>
            <ac:spMk id="9" creationId="{00000000-0000-0000-0000-000000000000}"/>
          </ac:spMkLst>
        </pc:spChg>
        <pc:spChg chg="mod">
          <ac:chgData name="Henrik Blom" userId="0f109d1c-0774-4568-aa5d-bb8ffaeb77b7" providerId="ADAL" clId="{B8AEE92E-8714-411B-BB4A-90D90F56AD87}" dt="2024-09-08T16:28:59.725" v="22312" actId="1036"/>
          <ac:spMkLst>
            <pc:docMk/>
            <pc:sldMk cId="0" sldId="257"/>
            <ac:spMk id="10" creationId="{00000000-0000-0000-0000-000000000000}"/>
          </ac:spMkLst>
        </pc:spChg>
        <pc:spChg chg="mod">
          <ac:chgData name="Henrik Blom" userId="0f109d1c-0774-4568-aa5d-bb8ffaeb77b7" providerId="ADAL" clId="{B8AEE92E-8714-411B-BB4A-90D90F56AD87}" dt="2024-09-08T16:28:59.725" v="22312" actId="1036"/>
          <ac:spMkLst>
            <pc:docMk/>
            <pc:sldMk cId="0" sldId="257"/>
            <ac:spMk id="11" creationId="{00000000-0000-0000-0000-000000000000}"/>
          </ac:spMkLst>
        </pc:spChg>
        <pc:spChg chg="mod">
          <ac:chgData name="Henrik Blom" userId="0f109d1c-0774-4568-aa5d-bb8ffaeb77b7" providerId="ADAL" clId="{B8AEE92E-8714-411B-BB4A-90D90F56AD87}" dt="2024-09-08T16:28:59.725" v="22312" actId="1036"/>
          <ac:spMkLst>
            <pc:docMk/>
            <pc:sldMk cId="0" sldId="257"/>
            <ac:spMk id="12" creationId="{00000000-0000-0000-0000-000000000000}"/>
          </ac:spMkLst>
        </pc:spChg>
        <pc:spChg chg="mod">
          <ac:chgData name="Henrik Blom" userId="0f109d1c-0774-4568-aa5d-bb8ffaeb77b7" providerId="ADAL" clId="{B8AEE92E-8714-411B-BB4A-90D90F56AD87}" dt="2024-09-08T16:28:59.725" v="22312" actId="1036"/>
          <ac:spMkLst>
            <pc:docMk/>
            <pc:sldMk cId="0" sldId="257"/>
            <ac:spMk id="13" creationId="{00000000-0000-0000-0000-000000000000}"/>
          </ac:spMkLst>
        </pc:spChg>
        <pc:spChg chg="mod">
          <ac:chgData name="Henrik Blom" userId="0f109d1c-0774-4568-aa5d-bb8ffaeb77b7" providerId="ADAL" clId="{B8AEE92E-8714-411B-BB4A-90D90F56AD87}" dt="2024-09-08T16:28:59.725" v="22312" actId="1036"/>
          <ac:spMkLst>
            <pc:docMk/>
            <pc:sldMk cId="0" sldId="257"/>
            <ac:spMk id="14" creationId="{00000000-0000-0000-0000-000000000000}"/>
          </ac:spMkLst>
        </pc:spChg>
        <pc:spChg chg="mod">
          <ac:chgData name="Henrik Blom" userId="0f109d1c-0774-4568-aa5d-bb8ffaeb77b7" providerId="ADAL" clId="{B8AEE92E-8714-411B-BB4A-90D90F56AD87}" dt="2024-09-08T16:14:28.731" v="21249" actId="6549"/>
          <ac:spMkLst>
            <pc:docMk/>
            <pc:sldMk cId="0" sldId="257"/>
            <ac:spMk id="17" creationId="{00000000-0000-0000-0000-000000000000}"/>
          </ac:spMkLst>
        </pc:spChg>
        <pc:spChg chg="mod">
          <ac:chgData name="Henrik Blom" userId="0f109d1c-0774-4568-aa5d-bb8ffaeb77b7" providerId="ADAL" clId="{B8AEE92E-8714-411B-BB4A-90D90F56AD87}" dt="2024-09-04T18:09:46.194" v="4117" actId="20577"/>
          <ac:spMkLst>
            <pc:docMk/>
            <pc:sldMk cId="0" sldId="257"/>
            <ac:spMk id="20" creationId="{00000000-0000-0000-0000-000000000000}"/>
          </ac:spMkLst>
        </pc:spChg>
        <pc:spChg chg="mod">
          <ac:chgData name="Henrik Blom" userId="0f109d1c-0774-4568-aa5d-bb8ffaeb77b7" providerId="ADAL" clId="{B8AEE92E-8714-411B-BB4A-90D90F56AD87}" dt="2024-09-08T16:28:59.725" v="22312" actId="1036"/>
          <ac:spMkLst>
            <pc:docMk/>
            <pc:sldMk cId="0" sldId="257"/>
            <ac:spMk id="27" creationId="{00000000-0000-0000-0000-000000000000}"/>
          </ac:spMkLst>
        </pc:spChg>
        <pc:spChg chg="mod">
          <ac:chgData name="Henrik Blom" userId="0f109d1c-0774-4568-aa5d-bb8ffaeb77b7" providerId="ADAL" clId="{B8AEE92E-8714-411B-BB4A-90D90F56AD87}" dt="2024-09-08T16:28:59.725" v="22312" actId="1036"/>
          <ac:spMkLst>
            <pc:docMk/>
            <pc:sldMk cId="0" sldId="257"/>
            <ac:spMk id="28" creationId="{00000000-0000-0000-0000-000000000000}"/>
          </ac:spMkLst>
        </pc:spChg>
        <pc:spChg chg="mod">
          <ac:chgData name="Henrik Blom" userId="0f109d1c-0774-4568-aa5d-bb8ffaeb77b7" providerId="ADAL" clId="{B8AEE92E-8714-411B-BB4A-90D90F56AD87}" dt="2024-09-08T16:28:59.725" v="22312" actId="1036"/>
          <ac:spMkLst>
            <pc:docMk/>
            <pc:sldMk cId="0" sldId="257"/>
            <ac:spMk id="29" creationId="{00000000-0000-0000-0000-000000000000}"/>
          </ac:spMkLst>
        </pc:spChg>
        <pc:spChg chg="mod">
          <ac:chgData name="Henrik Blom" userId="0f109d1c-0774-4568-aa5d-bb8ffaeb77b7" providerId="ADAL" clId="{B8AEE92E-8714-411B-BB4A-90D90F56AD87}" dt="2024-09-08T16:28:59.725" v="22312" actId="1036"/>
          <ac:spMkLst>
            <pc:docMk/>
            <pc:sldMk cId="0" sldId="257"/>
            <ac:spMk id="30" creationId="{00000000-0000-0000-0000-000000000000}"/>
          </ac:spMkLst>
        </pc:spChg>
        <pc:spChg chg="mod">
          <ac:chgData name="Henrik Blom" userId="0f109d1c-0774-4568-aa5d-bb8ffaeb77b7" providerId="ADAL" clId="{B8AEE92E-8714-411B-BB4A-90D90F56AD87}" dt="2024-09-08T16:28:59.725" v="22312" actId="1036"/>
          <ac:spMkLst>
            <pc:docMk/>
            <pc:sldMk cId="0" sldId="257"/>
            <ac:spMk id="31" creationId="{00000000-0000-0000-0000-000000000000}"/>
          </ac:spMkLst>
        </pc:spChg>
        <pc:spChg chg="add del mod">
          <ac:chgData name="Henrik Blom" userId="0f109d1c-0774-4568-aa5d-bb8ffaeb77b7" providerId="ADAL" clId="{B8AEE92E-8714-411B-BB4A-90D90F56AD87}" dt="2024-09-04T18:16:07.399" v="4525" actId="478"/>
          <ac:spMkLst>
            <pc:docMk/>
            <pc:sldMk cId="0" sldId="257"/>
            <ac:spMk id="32" creationId="{C9B0EFC7-5B7C-C792-CF23-1F545071619A}"/>
          </ac:spMkLst>
        </pc:spChg>
        <pc:spChg chg="add del mod">
          <ac:chgData name="Henrik Blom" userId="0f109d1c-0774-4568-aa5d-bb8ffaeb77b7" providerId="ADAL" clId="{B8AEE92E-8714-411B-BB4A-90D90F56AD87}" dt="2024-09-08T16:16:31.865" v="21286" actId="478"/>
          <ac:spMkLst>
            <pc:docMk/>
            <pc:sldMk cId="0" sldId="257"/>
            <ac:spMk id="32" creationId="{D8378CD0-C3A5-E3C0-AC4B-B77D14C6CEE4}"/>
          </ac:spMkLst>
        </pc:spChg>
        <pc:spChg chg="add del mod">
          <ac:chgData name="Henrik Blom" userId="0f109d1c-0774-4568-aa5d-bb8ffaeb77b7" providerId="ADAL" clId="{B8AEE92E-8714-411B-BB4A-90D90F56AD87}" dt="2024-09-08T16:16:30.891" v="21285" actId="478"/>
          <ac:spMkLst>
            <pc:docMk/>
            <pc:sldMk cId="0" sldId="257"/>
            <ac:spMk id="33" creationId="{2D3F02C3-EA38-0CB2-19AE-ACB609E65B62}"/>
          </ac:spMkLst>
        </pc:spChg>
        <pc:spChg chg="mod">
          <ac:chgData name="Henrik Blom" userId="0f109d1c-0774-4568-aa5d-bb8ffaeb77b7" providerId="ADAL" clId="{B8AEE92E-8714-411B-BB4A-90D90F56AD87}" dt="2024-09-04T18:15:59.211" v="4476"/>
          <ac:spMkLst>
            <pc:docMk/>
            <pc:sldMk cId="0" sldId="257"/>
            <ac:spMk id="34" creationId="{9B280ED8-9D1F-C6C0-3FD6-008ED64FDE45}"/>
          </ac:spMkLst>
        </pc:spChg>
        <pc:spChg chg="mod">
          <ac:chgData name="Henrik Blom" userId="0f109d1c-0774-4568-aa5d-bb8ffaeb77b7" providerId="ADAL" clId="{B8AEE92E-8714-411B-BB4A-90D90F56AD87}" dt="2024-09-04T18:15:59.211" v="4476"/>
          <ac:spMkLst>
            <pc:docMk/>
            <pc:sldMk cId="0" sldId="257"/>
            <ac:spMk id="35" creationId="{D2153753-37E7-CD20-FD48-BED24D632A5B}"/>
          </ac:spMkLst>
        </pc:spChg>
        <pc:spChg chg="mod">
          <ac:chgData name="Henrik Blom" userId="0f109d1c-0774-4568-aa5d-bb8ffaeb77b7" providerId="ADAL" clId="{B8AEE92E-8714-411B-BB4A-90D90F56AD87}" dt="2024-09-08T16:14:25.368" v="21247"/>
          <ac:spMkLst>
            <pc:docMk/>
            <pc:sldMk cId="0" sldId="257"/>
            <ac:spMk id="35" creationId="{EA45A22B-925E-09F7-0933-2189512AACF8}"/>
          </ac:spMkLst>
        </pc:spChg>
        <pc:spChg chg="add del mod">
          <ac:chgData name="Henrik Blom" userId="0f109d1c-0774-4568-aa5d-bb8ffaeb77b7" providerId="ADAL" clId="{B8AEE92E-8714-411B-BB4A-90D90F56AD87}" dt="2024-09-04T18:16:07.399" v="4525" actId="478"/>
          <ac:spMkLst>
            <pc:docMk/>
            <pc:sldMk cId="0" sldId="257"/>
            <ac:spMk id="36" creationId="{009122BE-A3B7-25B6-F396-B0BF6D96307A}"/>
          </ac:spMkLst>
        </pc:spChg>
        <pc:spChg chg="mod">
          <ac:chgData name="Henrik Blom" userId="0f109d1c-0774-4568-aa5d-bb8ffaeb77b7" providerId="ADAL" clId="{B8AEE92E-8714-411B-BB4A-90D90F56AD87}" dt="2024-09-08T16:14:25.368" v="21247"/>
          <ac:spMkLst>
            <pc:docMk/>
            <pc:sldMk cId="0" sldId="257"/>
            <ac:spMk id="36" creationId="{336F3703-2424-844D-37AB-A786642038CC}"/>
          </ac:spMkLst>
        </pc:spChg>
        <pc:spChg chg="add del mod">
          <ac:chgData name="Henrik Blom" userId="0f109d1c-0774-4568-aa5d-bb8ffaeb77b7" providerId="ADAL" clId="{B8AEE92E-8714-411B-BB4A-90D90F56AD87}" dt="2024-09-04T18:16:07.399" v="4525" actId="478"/>
          <ac:spMkLst>
            <pc:docMk/>
            <pc:sldMk cId="0" sldId="257"/>
            <ac:spMk id="37" creationId="{7E5E7BCA-322D-8C2B-7EB5-950982F711A9}"/>
          </ac:spMkLst>
        </pc:spChg>
        <pc:spChg chg="add del mod">
          <ac:chgData name="Henrik Blom" userId="0f109d1c-0774-4568-aa5d-bb8ffaeb77b7" providerId="ADAL" clId="{B8AEE92E-8714-411B-BB4A-90D90F56AD87}" dt="2024-09-04T18:16:07.399" v="4525" actId="478"/>
          <ac:spMkLst>
            <pc:docMk/>
            <pc:sldMk cId="0" sldId="257"/>
            <ac:spMk id="38" creationId="{A3F40796-00C1-2DDC-5559-6E78958EF80D}"/>
          </ac:spMkLst>
        </pc:spChg>
        <pc:spChg chg="mod">
          <ac:chgData name="Henrik Blom" userId="0f109d1c-0774-4568-aa5d-bb8ffaeb77b7" providerId="ADAL" clId="{B8AEE92E-8714-411B-BB4A-90D90F56AD87}" dt="2024-09-08T16:15:31.616" v="21260"/>
          <ac:spMkLst>
            <pc:docMk/>
            <pc:sldMk cId="0" sldId="257"/>
            <ac:spMk id="38" creationId="{BA5608A5-0AD9-5BBB-D2C7-EF80CEE1350E}"/>
          </ac:spMkLst>
        </pc:spChg>
        <pc:spChg chg="mod">
          <ac:chgData name="Henrik Blom" userId="0f109d1c-0774-4568-aa5d-bb8ffaeb77b7" providerId="ADAL" clId="{B8AEE92E-8714-411B-BB4A-90D90F56AD87}" dt="2024-09-08T16:15:31.616" v="21260"/>
          <ac:spMkLst>
            <pc:docMk/>
            <pc:sldMk cId="0" sldId="257"/>
            <ac:spMk id="39" creationId="{5D00094A-FB69-0BFE-DE3B-7D2DE93F4DC5}"/>
          </ac:spMkLst>
        </pc:spChg>
        <pc:spChg chg="add del mod">
          <ac:chgData name="Henrik Blom" userId="0f109d1c-0774-4568-aa5d-bb8ffaeb77b7" providerId="ADAL" clId="{B8AEE92E-8714-411B-BB4A-90D90F56AD87}" dt="2024-09-04T18:16:07.399" v="4525" actId="478"/>
          <ac:spMkLst>
            <pc:docMk/>
            <pc:sldMk cId="0" sldId="257"/>
            <ac:spMk id="39" creationId="{ACCEB987-F324-37DF-104C-87132666EBE8}"/>
          </ac:spMkLst>
        </pc:spChg>
        <pc:spChg chg="add del mod">
          <ac:chgData name="Henrik Blom" userId="0f109d1c-0774-4568-aa5d-bb8ffaeb77b7" providerId="ADAL" clId="{B8AEE92E-8714-411B-BB4A-90D90F56AD87}" dt="2024-09-04T18:16:07.399" v="4525" actId="478"/>
          <ac:spMkLst>
            <pc:docMk/>
            <pc:sldMk cId="0" sldId="257"/>
            <ac:spMk id="40" creationId="{930F6DD6-B94E-3DF2-F3C6-B5A436B98A5A}"/>
          </ac:spMkLst>
        </pc:spChg>
        <pc:spChg chg="add del mod">
          <ac:chgData name="Henrik Blom" userId="0f109d1c-0774-4568-aa5d-bb8ffaeb77b7" providerId="ADAL" clId="{B8AEE92E-8714-411B-BB4A-90D90F56AD87}" dt="2024-09-04T18:16:07.399" v="4525" actId="478"/>
          <ac:spMkLst>
            <pc:docMk/>
            <pc:sldMk cId="0" sldId="257"/>
            <ac:spMk id="41" creationId="{40E917F9-F803-75E2-5955-20CA2068A1AA}"/>
          </ac:spMkLst>
        </pc:spChg>
        <pc:spChg chg="mod">
          <ac:chgData name="Henrik Blom" userId="0f109d1c-0774-4568-aa5d-bb8ffaeb77b7" providerId="ADAL" clId="{B8AEE92E-8714-411B-BB4A-90D90F56AD87}" dt="2024-09-08T16:15:31.616" v="21260"/>
          <ac:spMkLst>
            <pc:docMk/>
            <pc:sldMk cId="0" sldId="257"/>
            <ac:spMk id="41" creationId="{920DAF01-5A52-2A99-EFE5-11C4B567A42B}"/>
          </ac:spMkLst>
        </pc:spChg>
        <pc:spChg chg="add del mod">
          <ac:chgData name="Henrik Blom" userId="0f109d1c-0774-4568-aa5d-bb8ffaeb77b7" providerId="ADAL" clId="{B8AEE92E-8714-411B-BB4A-90D90F56AD87}" dt="2024-09-04T18:16:07.399" v="4525" actId="478"/>
          <ac:spMkLst>
            <pc:docMk/>
            <pc:sldMk cId="0" sldId="257"/>
            <ac:spMk id="42" creationId="{AFECE341-2697-9422-F3F8-C2B5B9BEC1F2}"/>
          </ac:spMkLst>
        </pc:spChg>
        <pc:spChg chg="mod">
          <ac:chgData name="Henrik Blom" userId="0f109d1c-0774-4568-aa5d-bb8ffaeb77b7" providerId="ADAL" clId="{B8AEE92E-8714-411B-BB4A-90D90F56AD87}" dt="2024-09-08T16:15:52.851" v="21283" actId="20577"/>
          <ac:spMkLst>
            <pc:docMk/>
            <pc:sldMk cId="0" sldId="257"/>
            <ac:spMk id="42" creationId="{B26FD92A-1597-899A-BEF5-BB328A692073}"/>
          </ac:spMkLst>
        </pc:spChg>
        <pc:spChg chg="add del mod">
          <ac:chgData name="Henrik Blom" userId="0f109d1c-0774-4568-aa5d-bb8ffaeb77b7" providerId="ADAL" clId="{B8AEE92E-8714-411B-BB4A-90D90F56AD87}" dt="2024-09-08T16:16:35.803" v="21287" actId="478"/>
          <ac:spMkLst>
            <pc:docMk/>
            <pc:sldMk cId="0" sldId="257"/>
            <ac:spMk id="43" creationId="{7D86C138-B631-898F-1CBB-EF519A352A1B}"/>
          </ac:spMkLst>
        </pc:spChg>
        <pc:spChg chg="mod">
          <ac:chgData name="Henrik Blom" userId="0f109d1c-0774-4568-aa5d-bb8ffaeb77b7" providerId="ADAL" clId="{B8AEE92E-8714-411B-BB4A-90D90F56AD87}" dt="2024-09-04T18:15:59.211" v="4476"/>
          <ac:spMkLst>
            <pc:docMk/>
            <pc:sldMk cId="0" sldId="257"/>
            <ac:spMk id="44" creationId="{388AB138-13CD-6FCC-5ABE-5396F18A73A5}"/>
          </ac:spMkLst>
        </pc:spChg>
        <pc:spChg chg="add del mod">
          <ac:chgData name="Henrik Blom" userId="0f109d1c-0774-4568-aa5d-bb8ffaeb77b7" providerId="ADAL" clId="{B8AEE92E-8714-411B-BB4A-90D90F56AD87}" dt="2024-09-08T16:16:40.609" v="21290" actId="478"/>
          <ac:spMkLst>
            <pc:docMk/>
            <pc:sldMk cId="0" sldId="257"/>
            <ac:spMk id="44" creationId="{AF2CB36C-C993-10DC-D6D3-F75F7364E483}"/>
          </ac:spMkLst>
        </pc:spChg>
        <pc:spChg chg="mod">
          <ac:chgData name="Henrik Blom" userId="0f109d1c-0774-4568-aa5d-bb8ffaeb77b7" providerId="ADAL" clId="{B8AEE92E-8714-411B-BB4A-90D90F56AD87}" dt="2024-09-04T18:15:59.211" v="4476"/>
          <ac:spMkLst>
            <pc:docMk/>
            <pc:sldMk cId="0" sldId="257"/>
            <ac:spMk id="45" creationId="{2A103D2E-2A77-2ABD-01C5-D2D484B6A476}"/>
          </ac:spMkLst>
        </pc:spChg>
        <pc:spChg chg="mod">
          <ac:chgData name="Henrik Blom" userId="0f109d1c-0774-4568-aa5d-bb8ffaeb77b7" providerId="ADAL" clId="{B8AEE92E-8714-411B-BB4A-90D90F56AD87}" dt="2024-09-08T16:15:31.616" v="21260"/>
          <ac:spMkLst>
            <pc:docMk/>
            <pc:sldMk cId="0" sldId="257"/>
            <ac:spMk id="46" creationId="{08B1BD29-4F69-CA20-0A79-0DE0089CF6D2}"/>
          </ac:spMkLst>
        </pc:spChg>
        <pc:spChg chg="mod">
          <ac:chgData name="Henrik Blom" userId="0f109d1c-0774-4568-aa5d-bb8ffaeb77b7" providerId="ADAL" clId="{B8AEE92E-8714-411B-BB4A-90D90F56AD87}" dt="2024-09-04T18:15:59.211" v="4476"/>
          <ac:spMkLst>
            <pc:docMk/>
            <pc:sldMk cId="0" sldId="257"/>
            <ac:spMk id="47" creationId="{124019DB-C3DC-2878-505A-97F97A1BAFB9}"/>
          </ac:spMkLst>
        </pc:spChg>
        <pc:spChg chg="mod">
          <ac:chgData name="Henrik Blom" userId="0f109d1c-0774-4568-aa5d-bb8ffaeb77b7" providerId="ADAL" clId="{B8AEE92E-8714-411B-BB4A-90D90F56AD87}" dt="2024-09-08T16:15:40.189" v="21263" actId="20577"/>
          <ac:spMkLst>
            <pc:docMk/>
            <pc:sldMk cId="0" sldId="257"/>
            <ac:spMk id="47" creationId="{490EC960-DF21-06A6-1A38-E1908A47C751}"/>
          </ac:spMkLst>
        </pc:spChg>
        <pc:spChg chg="mod">
          <ac:chgData name="Henrik Blom" userId="0f109d1c-0774-4568-aa5d-bb8ffaeb77b7" providerId="ADAL" clId="{B8AEE92E-8714-411B-BB4A-90D90F56AD87}" dt="2024-09-04T18:15:59.211" v="4476"/>
          <ac:spMkLst>
            <pc:docMk/>
            <pc:sldMk cId="0" sldId="257"/>
            <ac:spMk id="48" creationId="{1ADDAEC0-95F2-A225-B68E-25509345FEC8}"/>
          </ac:spMkLst>
        </pc:spChg>
        <pc:spChg chg="mod">
          <ac:chgData name="Henrik Blom" userId="0f109d1c-0774-4568-aa5d-bb8ffaeb77b7" providerId="ADAL" clId="{B8AEE92E-8714-411B-BB4A-90D90F56AD87}" dt="2024-09-04T18:15:59.211" v="4476"/>
          <ac:spMkLst>
            <pc:docMk/>
            <pc:sldMk cId="0" sldId="257"/>
            <ac:spMk id="50" creationId="{A9BABAE9-C8A2-30F1-AF93-309D37EC9AF5}"/>
          </ac:spMkLst>
        </pc:spChg>
        <pc:spChg chg="mod">
          <ac:chgData name="Henrik Blom" userId="0f109d1c-0774-4568-aa5d-bb8ffaeb77b7" providerId="ADAL" clId="{B8AEE92E-8714-411B-BB4A-90D90F56AD87}" dt="2024-09-04T18:15:59.211" v="4476"/>
          <ac:spMkLst>
            <pc:docMk/>
            <pc:sldMk cId="0" sldId="257"/>
            <ac:spMk id="51" creationId="{2C091599-0C20-4643-A9F2-1F1FEE510121}"/>
          </ac:spMkLst>
        </pc:spChg>
        <pc:spChg chg="mod">
          <ac:chgData name="Henrik Blom" userId="0f109d1c-0774-4568-aa5d-bb8ffaeb77b7" providerId="ADAL" clId="{B8AEE92E-8714-411B-BB4A-90D90F56AD87}" dt="2024-09-04T18:15:59.211" v="4476"/>
          <ac:spMkLst>
            <pc:docMk/>
            <pc:sldMk cId="0" sldId="257"/>
            <ac:spMk id="53" creationId="{144EA4DA-E485-92F4-AB51-5346FE489013}"/>
          </ac:spMkLst>
        </pc:spChg>
        <pc:spChg chg="mod">
          <ac:chgData name="Henrik Blom" userId="0f109d1c-0774-4568-aa5d-bb8ffaeb77b7" providerId="ADAL" clId="{B8AEE92E-8714-411B-BB4A-90D90F56AD87}" dt="2024-09-04T18:15:59.211" v="4476"/>
          <ac:spMkLst>
            <pc:docMk/>
            <pc:sldMk cId="0" sldId="257"/>
            <ac:spMk id="54" creationId="{9A3F07AE-95CF-1391-A2F6-7D65CC5C3959}"/>
          </ac:spMkLst>
        </pc:spChg>
        <pc:spChg chg="add del mod">
          <ac:chgData name="Henrik Blom" userId="0f109d1c-0774-4568-aa5d-bb8ffaeb77b7" providerId="ADAL" clId="{B8AEE92E-8714-411B-BB4A-90D90F56AD87}" dt="2024-09-04T18:16:07.399" v="4525" actId="478"/>
          <ac:spMkLst>
            <pc:docMk/>
            <pc:sldMk cId="0" sldId="257"/>
            <ac:spMk id="55" creationId="{F0318F81-5A05-A361-3E9B-9A79DAF037BF}"/>
          </ac:spMkLst>
        </pc:spChg>
        <pc:spChg chg="add del mod">
          <ac:chgData name="Henrik Blom" userId="0f109d1c-0774-4568-aa5d-bb8ffaeb77b7" providerId="ADAL" clId="{B8AEE92E-8714-411B-BB4A-90D90F56AD87}" dt="2024-09-04T18:16:07.399" v="4525" actId="478"/>
          <ac:spMkLst>
            <pc:docMk/>
            <pc:sldMk cId="0" sldId="257"/>
            <ac:spMk id="56" creationId="{1B81AA85-A30C-6CAC-6787-B7EE88BC51DC}"/>
          </ac:spMkLst>
        </pc:spChg>
        <pc:spChg chg="add del mod">
          <ac:chgData name="Henrik Blom" userId="0f109d1c-0774-4568-aa5d-bb8ffaeb77b7" providerId="ADAL" clId="{B8AEE92E-8714-411B-BB4A-90D90F56AD87}" dt="2024-09-04T18:16:07.399" v="4525" actId="478"/>
          <ac:spMkLst>
            <pc:docMk/>
            <pc:sldMk cId="0" sldId="257"/>
            <ac:spMk id="57" creationId="{00EE29C9-6330-5242-0690-7416824E8510}"/>
          </ac:spMkLst>
        </pc:spChg>
        <pc:spChg chg="add del mod">
          <ac:chgData name="Henrik Blom" userId="0f109d1c-0774-4568-aa5d-bb8ffaeb77b7" providerId="ADAL" clId="{B8AEE92E-8714-411B-BB4A-90D90F56AD87}" dt="2024-09-04T18:16:07.399" v="4525" actId="478"/>
          <ac:spMkLst>
            <pc:docMk/>
            <pc:sldMk cId="0" sldId="257"/>
            <ac:spMk id="58" creationId="{E74712F5-DE20-125A-1C92-5F7F7E33E98B}"/>
          </ac:spMkLst>
        </pc:spChg>
        <pc:spChg chg="add del mod">
          <ac:chgData name="Henrik Blom" userId="0f109d1c-0774-4568-aa5d-bb8ffaeb77b7" providerId="ADAL" clId="{B8AEE92E-8714-411B-BB4A-90D90F56AD87}" dt="2024-09-04T18:16:07.399" v="4525" actId="478"/>
          <ac:spMkLst>
            <pc:docMk/>
            <pc:sldMk cId="0" sldId="257"/>
            <ac:spMk id="59" creationId="{BA1410FA-E59D-1FF9-18FD-A129A547CC03}"/>
          </ac:spMkLst>
        </pc:spChg>
        <pc:spChg chg="add mod">
          <ac:chgData name="Henrik Blom" userId="0f109d1c-0774-4568-aa5d-bb8ffaeb77b7" providerId="ADAL" clId="{B8AEE92E-8714-411B-BB4A-90D90F56AD87}" dt="2024-09-08T16:11:27.080" v="21059" actId="1036"/>
          <ac:spMkLst>
            <pc:docMk/>
            <pc:sldMk cId="0" sldId="257"/>
            <ac:spMk id="60" creationId="{19A3C74E-5C78-8A4C-69D5-9C9F6529C0D7}"/>
          </ac:spMkLst>
        </pc:spChg>
        <pc:spChg chg="mod">
          <ac:chgData name="Henrik Blom" userId="0f109d1c-0774-4568-aa5d-bb8ffaeb77b7" providerId="ADAL" clId="{B8AEE92E-8714-411B-BB4A-90D90F56AD87}" dt="2024-09-04T18:16:56.954" v="4624"/>
          <ac:spMkLst>
            <pc:docMk/>
            <pc:sldMk cId="0" sldId="257"/>
            <ac:spMk id="62" creationId="{D8E80591-9F77-08FE-63C2-9CB2F6E42C72}"/>
          </ac:spMkLst>
        </pc:spChg>
        <pc:spChg chg="mod">
          <ac:chgData name="Henrik Blom" userId="0f109d1c-0774-4568-aa5d-bb8ffaeb77b7" providerId="ADAL" clId="{B8AEE92E-8714-411B-BB4A-90D90F56AD87}" dt="2024-09-04T18:18:39.665" v="4688" actId="20577"/>
          <ac:spMkLst>
            <pc:docMk/>
            <pc:sldMk cId="0" sldId="257"/>
            <ac:spMk id="63" creationId="{4F122585-D161-34F2-022F-7F08BB73E092}"/>
          </ac:spMkLst>
        </pc:spChg>
        <pc:spChg chg="add mod">
          <ac:chgData name="Henrik Blom" userId="0f109d1c-0774-4568-aa5d-bb8ffaeb77b7" providerId="ADAL" clId="{B8AEE92E-8714-411B-BB4A-90D90F56AD87}" dt="2024-09-08T16:11:27.080" v="21059" actId="1036"/>
          <ac:spMkLst>
            <pc:docMk/>
            <pc:sldMk cId="0" sldId="257"/>
            <ac:spMk id="64" creationId="{DA632B70-18BF-C22A-5AD1-0D5E9A5AA533}"/>
          </ac:spMkLst>
        </pc:spChg>
        <pc:spChg chg="add mod">
          <ac:chgData name="Henrik Blom" userId="0f109d1c-0774-4568-aa5d-bb8ffaeb77b7" providerId="ADAL" clId="{B8AEE92E-8714-411B-BB4A-90D90F56AD87}" dt="2024-09-08T16:11:27.080" v="21059" actId="1036"/>
          <ac:spMkLst>
            <pc:docMk/>
            <pc:sldMk cId="0" sldId="257"/>
            <ac:spMk id="65" creationId="{076CBAE7-E56B-F14A-9550-6B5E38072935}"/>
          </ac:spMkLst>
        </pc:spChg>
        <pc:spChg chg="add mod">
          <ac:chgData name="Henrik Blom" userId="0f109d1c-0774-4568-aa5d-bb8ffaeb77b7" providerId="ADAL" clId="{B8AEE92E-8714-411B-BB4A-90D90F56AD87}" dt="2024-09-08T16:11:27.080" v="21059" actId="1036"/>
          <ac:spMkLst>
            <pc:docMk/>
            <pc:sldMk cId="0" sldId="257"/>
            <ac:spMk id="66" creationId="{27FE4AB6-9632-43BF-4431-DE839DE11067}"/>
          </ac:spMkLst>
        </pc:spChg>
        <pc:spChg chg="add mod">
          <ac:chgData name="Henrik Blom" userId="0f109d1c-0774-4568-aa5d-bb8ffaeb77b7" providerId="ADAL" clId="{B8AEE92E-8714-411B-BB4A-90D90F56AD87}" dt="2024-09-08T16:11:27.080" v="21059" actId="1036"/>
          <ac:spMkLst>
            <pc:docMk/>
            <pc:sldMk cId="0" sldId="257"/>
            <ac:spMk id="67" creationId="{EBFBF358-A172-F1E2-511D-2AF244E5CF16}"/>
          </ac:spMkLst>
        </pc:spChg>
        <pc:spChg chg="add mod">
          <ac:chgData name="Henrik Blom" userId="0f109d1c-0774-4568-aa5d-bb8ffaeb77b7" providerId="ADAL" clId="{B8AEE92E-8714-411B-BB4A-90D90F56AD87}" dt="2024-09-08T16:11:27.080" v="21059" actId="1036"/>
          <ac:spMkLst>
            <pc:docMk/>
            <pc:sldMk cId="0" sldId="257"/>
            <ac:spMk id="68" creationId="{55E97D5F-328F-61CC-ADD6-EFCA2D78CDA6}"/>
          </ac:spMkLst>
        </pc:spChg>
        <pc:spChg chg="add mod">
          <ac:chgData name="Henrik Blom" userId="0f109d1c-0774-4568-aa5d-bb8ffaeb77b7" providerId="ADAL" clId="{B8AEE92E-8714-411B-BB4A-90D90F56AD87}" dt="2024-09-08T16:11:27.080" v="21059" actId="1036"/>
          <ac:spMkLst>
            <pc:docMk/>
            <pc:sldMk cId="0" sldId="257"/>
            <ac:spMk id="69" creationId="{DE9DB51D-8552-48FC-B51E-C3B6CE971C9E}"/>
          </ac:spMkLst>
        </pc:spChg>
        <pc:spChg chg="add mod">
          <ac:chgData name="Henrik Blom" userId="0f109d1c-0774-4568-aa5d-bb8ffaeb77b7" providerId="ADAL" clId="{B8AEE92E-8714-411B-BB4A-90D90F56AD87}" dt="2024-09-08T16:11:27.080" v="21059" actId="1036"/>
          <ac:spMkLst>
            <pc:docMk/>
            <pc:sldMk cId="0" sldId="257"/>
            <ac:spMk id="70" creationId="{9FC228E6-3F30-9419-6D7E-9584C2F3BAB5}"/>
          </ac:spMkLst>
        </pc:spChg>
        <pc:spChg chg="mod">
          <ac:chgData name="Henrik Blom" userId="0f109d1c-0774-4568-aa5d-bb8ffaeb77b7" providerId="ADAL" clId="{B8AEE92E-8714-411B-BB4A-90D90F56AD87}" dt="2024-09-04T18:16:56.954" v="4624"/>
          <ac:spMkLst>
            <pc:docMk/>
            <pc:sldMk cId="0" sldId="257"/>
            <ac:spMk id="72" creationId="{70637EF6-09D3-05D6-3B06-29F50317D4E5}"/>
          </ac:spMkLst>
        </pc:spChg>
        <pc:spChg chg="mod">
          <ac:chgData name="Henrik Blom" userId="0f109d1c-0774-4568-aa5d-bb8ffaeb77b7" providerId="ADAL" clId="{B8AEE92E-8714-411B-BB4A-90D90F56AD87}" dt="2024-09-04T18:18:36.169" v="4685" actId="20577"/>
          <ac:spMkLst>
            <pc:docMk/>
            <pc:sldMk cId="0" sldId="257"/>
            <ac:spMk id="73" creationId="{5B05B95D-FFC5-F5F6-61AF-CFA26B2DED77}"/>
          </ac:spMkLst>
        </pc:spChg>
        <pc:spChg chg="mod">
          <ac:chgData name="Henrik Blom" userId="0f109d1c-0774-4568-aa5d-bb8ffaeb77b7" providerId="ADAL" clId="{B8AEE92E-8714-411B-BB4A-90D90F56AD87}" dt="2024-09-04T18:16:56.954" v="4624"/>
          <ac:spMkLst>
            <pc:docMk/>
            <pc:sldMk cId="0" sldId="257"/>
            <ac:spMk id="75" creationId="{ABA68E2F-8EE6-1234-6014-4E0AE4B3DCFC}"/>
          </ac:spMkLst>
        </pc:spChg>
        <pc:spChg chg="mod">
          <ac:chgData name="Henrik Blom" userId="0f109d1c-0774-4568-aa5d-bb8ffaeb77b7" providerId="ADAL" clId="{B8AEE92E-8714-411B-BB4A-90D90F56AD87}" dt="2024-09-04T18:16:56.954" v="4624"/>
          <ac:spMkLst>
            <pc:docMk/>
            <pc:sldMk cId="0" sldId="257"/>
            <ac:spMk id="76" creationId="{C40C3AD2-B258-ADC7-75FF-3167C7B3A3E4}"/>
          </ac:spMkLst>
        </pc:spChg>
        <pc:spChg chg="mod">
          <ac:chgData name="Henrik Blom" userId="0f109d1c-0774-4568-aa5d-bb8ffaeb77b7" providerId="ADAL" clId="{B8AEE92E-8714-411B-BB4A-90D90F56AD87}" dt="2024-09-04T18:16:56.954" v="4624"/>
          <ac:spMkLst>
            <pc:docMk/>
            <pc:sldMk cId="0" sldId="257"/>
            <ac:spMk id="78" creationId="{5BADBCB3-2D06-04FC-EF44-B5CB16013D22}"/>
          </ac:spMkLst>
        </pc:spChg>
        <pc:spChg chg="mod">
          <ac:chgData name="Henrik Blom" userId="0f109d1c-0774-4568-aa5d-bb8ffaeb77b7" providerId="ADAL" clId="{B8AEE92E-8714-411B-BB4A-90D90F56AD87}" dt="2024-09-04T18:16:56.954" v="4624"/>
          <ac:spMkLst>
            <pc:docMk/>
            <pc:sldMk cId="0" sldId="257"/>
            <ac:spMk id="79" creationId="{2AEB7F3F-4A16-D5F0-D22F-73A98465A726}"/>
          </ac:spMkLst>
        </pc:spChg>
        <pc:spChg chg="mod">
          <ac:chgData name="Henrik Blom" userId="0f109d1c-0774-4568-aa5d-bb8ffaeb77b7" providerId="ADAL" clId="{B8AEE92E-8714-411B-BB4A-90D90F56AD87}" dt="2024-09-04T18:16:56.954" v="4624"/>
          <ac:spMkLst>
            <pc:docMk/>
            <pc:sldMk cId="0" sldId="257"/>
            <ac:spMk id="81" creationId="{95327780-62C2-1BED-7668-00AA3953908D}"/>
          </ac:spMkLst>
        </pc:spChg>
        <pc:spChg chg="mod">
          <ac:chgData name="Henrik Blom" userId="0f109d1c-0774-4568-aa5d-bb8ffaeb77b7" providerId="ADAL" clId="{B8AEE92E-8714-411B-BB4A-90D90F56AD87}" dt="2024-09-04T18:16:56.954" v="4624"/>
          <ac:spMkLst>
            <pc:docMk/>
            <pc:sldMk cId="0" sldId="257"/>
            <ac:spMk id="82" creationId="{1D5D54F6-A556-F566-329C-0824928075D8}"/>
          </ac:spMkLst>
        </pc:spChg>
        <pc:spChg chg="add mod">
          <ac:chgData name="Henrik Blom" userId="0f109d1c-0774-4568-aa5d-bb8ffaeb77b7" providerId="ADAL" clId="{B8AEE92E-8714-411B-BB4A-90D90F56AD87}" dt="2024-09-08T16:11:27.080" v="21059" actId="1036"/>
          <ac:spMkLst>
            <pc:docMk/>
            <pc:sldMk cId="0" sldId="257"/>
            <ac:spMk id="83" creationId="{35708498-0FFF-62FA-8FFE-490F14BB7880}"/>
          </ac:spMkLst>
        </pc:spChg>
        <pc:spChg chg="add mod">
          <ac:chgData name="Henrik Blom" userId="0f109d1c-0774-4568-aa5d-bb8ffaeb77b7" providerId="ADAL" clId="{B8AEE92E-8714-411B-BB4A-90D90F56AD87}" dt="2024-09-08T16:11:27.080" v="21059" actId="1036"/>
          <ac:spMkLst>
            <pc:docMk/>
            <pc:sldMk cId="0" sldId="257"/>
            <ac:spMk id="84" creationId="{318D3E83-53AD-DF11-BB08-59E998D79CDC}"/>
          </ac:spMkLst>
        </pc:spChg>
        <pc:spChg chg="add mod">
          <ac:chgData name="Henrik Blom" userId="0f109d1c-0774-4568-aa5d-bb8ffaeb77b7" providerId="ADAL" clId="{B8AEE92E-8714-411B-BB4A-90D90F56AD87}" dt="2024-09-08T16:11:27.080" v="21059" actId="1036"/>
          <ac:spMkLst>
            <pc:docMk/>
            <pc:sldMk cId="0" sldId="257"/>
            <ac:spMk id="85" creationId="{65E05D12-8C49-01CB-E1AB-F7394BCE4A30}"/>
          </ac:spMkLst>
        </pc:spChg>
        <pc:spChg chg="add mod">
          <ac:chgData name="Henrik Blom" userId="0f109d1c-0774-4568-aa5d-bb8ffaeb77b7" providerId="ADAL" clId="{B8AEE92E-8714-411B-BB4A-90D90F56AD87}" dt="2024-09-08T16:11:27.080" v="21059" actId="1036"/>
          <ac:spMkLst>
            <pc:docMk/>
            <pc:sldMk cId="0" sldId="257"/>
            <ac:spMk id="86" creationId="{9E8BF9AC-B0A5-0F52-F3D4-9E48A417EE2A}"/>
          </ac:spMkLst>
        </pc:spChg>
        <pc:spChg chg="add mod">
          <ac:chgData name="Henrik Blom" userId="0f109d1c-0774-4568-aa5d-bb8ffaeb77b7" providerId="ADAL" clId="{B8AEE92E-8714-411B-BB4A-90D90F56AD87}" dt="2024-09-08T16:11:27.080" v="21059" actId="1036"/>
          <ac:spMkLst>
            <pc:docMk/>
            <pc:sldMk cId="0" sldId="257"/>
            <ac:spMk id="87" creationId="{344B347D-295B-0F6A-52EB-B879F53518EF}"/>
          </ac:spMkLst>
        </pc:spChg>
        <pc:spChg chg="mod">
          <ac:chgData name="Henrik Blom" userId="0f109d1c-0774-4568-aa5d-bb8ffaeb77b7" providerId="ADAL" clId="{B8AEE92E-8714-411B-BB4A-90D90F56AD87}" dt="2024-09-04T18:19:03.491" v="4702" actId="1076"/>
          <ac:spMkLst>
            <pc:docMk/>
            <pc:sldMk cId="0" sldId="257"/>
            <ac:spMk id="89" creationId="{C6FBCBE3-C5D7-489C-4F01-8277030EE456}"/>
          </ac:spMkLst>
        </pc:spChg>
        <pc:spChg chg="mod">
          <ac:chgData name="Henrik Blom" userId="0f109d1c-0774-4568-aa5d-bb8ffaeb77b7" providerId="ADAL" clId="{B8AEE92E-8714-411B-BB4A-90D90F56AD87}" dt="2024-09-04T18:19:05.481" v="4705" actId="20577"/>
          <ac:spMkLst>
            <pc:docMk/>
            <pc:sldMk cId="0" sldId="257"/>
            <ac:spMk id="90" creationId="{D217FD11-2EB3-19D0-352B-ECA79E2531BD}"/>
          </ac:spMkLst>
        </pc:spChg>
        <pc:grpChg chg="mod">
          <ac:chgData name="Henrik Blom" userId="0f109d1c-0774-4568-aa5d-bb8ffaeb77b7" providerId="ADAL" clId="{B8AEE92E-8714-411B-BB4A-90D90F56AD87}" dt="2024-09-08T16:28:59.725" v="22312" actId="1036"/>
          <ac:grpSpMkLst>
            <pc:docMk/>
            <pc:sldMk cId="0" sldId="257"/>
            <ac:grpSpMk id="5" creationId="{00000000-0000-0000-0000-000000000000}"/>
          </ac:grpSpMkLst>
        </pc:grpChg>
        <pc:grpChg chg="mod">
          <ac:chgData name="Henrik Blom" userId="0f109d1c-0774-4568-aa5d-bb8ffaeb77b7" providerId="ADAL" clId="{B8AEE92E-8714-411B-BB4A-90D90F56AD87}" dt="2024-09-08T16:28:59.725" v="22312" actId="1036"/>
          <ac:grpSpMkLst>
            <pc:docMk/>
            <pc:sldMk cId="0" sldId="257"/>
            <ac:grpSpMk id="15" creationId="{00000000-0000-0000-0000-000000000000}"/>
          </ac:grpSpMkLst>
        </pc:grpChg>
        <pc:grpChg chg="del mod">
          <ac:chgData name="Henrik Blom" userId="0f109d1c-0774-4568-aa5d-bb8ffaeb77b7" providerId="ADAL" clId="{B8AEE92E-8714-411B-BB4A-90D90F56AD87}" dt="2024-09-08T16:15:57.166" v="21284" actId="478"/>
          <ac:grpSpMkLst>
            <pc:docMk/>
            <pc:sldMk cId="0" sldId="257"/>
            <ac:grpSpMk id="18" creationId="{00000000-0000-0000-0000-000000000000}"/>
          </ac:grpSpMkLst>
        </pc:grpChg>
        <pc:grpChg chg="mod">
          <ac:chgData name="Henrik Blom" userId="0f109d1c-0774-4568-aa5d-bb8ffaeb77b7" providerId="ADAL" clId="{B8AEE92E-8714-411B-BB4A-90D90F56AD87}" dt="2024-09-08T16:28:59.725" v="22312" actId="1036"/>
          <ac:grpSpMkLst>
            <pc:docMk/>
            <pc:sldMk cId="0" sldId="257"/>
            <ac:grpSpMk id="21" creationId="{00000000-0000-0000-0000-000000000000}"/>
          </ac:grpSpMkLst>
        </pc:grpChg>
        <pc:grpChg chg="del mod">
          <ac:chgData name="Henrik Blom" userId="0f109d1c-0774-4568-aa5d-bb8ffaeb77b7" providerId="ADAL" clId="{B8AEE92E-8714-411B-BB4A-90D90F56AD87}" dt="2024-09-08T16:15:57.166" v="21284" actId="478"/>
          <ac:grpSpMkLst>
            <pc:docMk/>
            <pc:sldMk cId="0" sldId="257"/>
            <ac:grpSpMk id="24" creationId="{00000000-0000-0000-0000-000000000000}"/>
          </ac:grpSpMkLst>
        </pc:grpChg>
        <pc:grpChg chg="add del mod">
          <ac:chgData name="Henrik Blom" userId="0f109d1c-0774-4568-aa5d-bb8ffaeb77b7" providerId="ADAL" clId="{B8AEE92E-8714-411B-BB4A-90D90F56AD87}" dt="2024-09-04T18:16:07.399" v="4525" actId="478"/>
          <ac:grpSpMkLst>
            <pc:docMk/>
            <pc:sldMk cId="0" sldId="257"/>
            <ac:grpSpMk id="33" creationId="{00052FBC-32FE-8F9E-A730-6CB33A8CB1CA}"/>
          </ac:grpSpMkLst>
        </pc:grpChg>
        <pc:grpChg chg="add mod">
          <ac:chgData name="Henrik Blom" userId="0f109d1c-0774-4568-aa5d-bb8ffaeb77b7" providerId="ADAL" clId="{B8AEE92E-8714-411B-BB4A-90D90F56AD87}" dt="2024-09-08T16:28:59.725" v="22312" actId="1036"/>
          <ac:grpSpMkLst>
            <pc:docMk/>
            <pc:sldMk cId="0" sldId="257"/>
            <ac:grpSpMk id="34" creationId="{020F56BD-2006-7BDF-9DB3-71A317C92647}"/>
          </ac:grpSpMkLst>
        </pc:grpChg>
        <pc:grpChg chg="add mod">
          <ac:chgData name="Henrik Blom" userId="0f109d1c-0774-4568-aa5d-bb8ffaeb77b7" providerId="ADAL" clId="{B8AEE92E-8714-411B-BB4A-90D90F56AD87}" dt="2024-09-08T16:28:59.725" v="22312" actId="1036"/>
          <ac:grpSpMkLst>
            <pc:docMk/>
            <pc:sldMk cId="0" sldId="257"/>
            <ac:grpSpMk id="37" creationId="{6D59D9E9-7D0F-9E87-9296-AF23027ABC9F}"/>
          </ac:grpSpMkLst>
        </pc:grpChg>
        <pc:grpChg chg="add mod">
          <ac:chgData name="Henrik Blom" userId="0f109d1c-0774-4568-aa5d-bb8ffaeb77b7" providerId="ADAL" clId="{B8AEE92E-8714-411B-BB4A-90D90F56AD87}" dt="2024-09-08T16:28:59.725" v="22312" actId="1036"/>
          <ac:grpSpMkLst>
            <pc:docMk/>
            <pc:sldMk cId="0" sldId="257"/>
            <ac:grpSpMk id="40" creationId="{4BDFE689-3458-A600-01D6-96D1F55007BF}"/>
          </ac:grpSpMkLst>
        </pc:grpChg>
        <pc:grpChg chg="add del mod">
          <ac:chgData name="Henrik Blom" userId="0f109d1c-0774-4568-aa5d-bb8ffaeb77b7" providerId="ADAL" clId="{B8AEE92E-8714-411B-BB4A-90D90F56AD87}" dt="2024-09-04T18:16:07.399" v="4525" actId="478"/>
          <ac:grpSpMkLst>
            <pc:docMk/>
            <pc:sldMk cId="0" sldId="257"/>
            <ac:grpSpMk id="43" creationId="{3741013A-2E7C-C4A4-9FDA-FA80D10B1ECD}"/>
          </ac:grpSpMkLst>
        </pc:grpChg>
        <pc:grpChg chg="add del mod">
          <ac:chgData name="Henrik Blom" userId="0f109d1c-0774-4568-aa5d-bb8ffaeb77b7" providerId="ADAL" clId="{B8AEE92E-8714-411B-BB4A-90D90F56AD87}" dt="2024-09-08T16:28:59.725" v="22312" actId="1036"/>
          <ac:grpSpMkLst>
            <pc:docMk/>
            <pc:sldMk cId="0" sldId="257"/>
            <ac:grpSpMk id="45" creationId="{1798A027-592E-4221-BA87-75A6750EE1D8}"/>
          </ac:grpSpMkLst>
        </pc:grpChg>
        <pc:grpChg chg="add del mod">
          <ac:chgData name="Henrik Blom" userId="0f109d1c-0774-4568-aa5d-bb8ffaeb77b7" providerId="ADAL" clId="{B8AEE92E-8714-411B-BB4A-90D90F56AD87}" dt="2024-09-04T18:16:07.399" v="4525" actId="478"/>
          <ac:grpSpMkLst>
            <pc:docMk/>
            <pc:sldMk cId="0" sldId="257"/>
            <ac:grpSpMk id="46" creationId="{59C7514B-6505-257A-453D-ED25D7D7798B}"/>
          </ac:grpSpMkLst>
        </pc:grpChg>
        <pc:grpChg chg="add del mod">
          <ac:chgData name="Henrik Blom" userId="0f109d1c-0774-4568-aa5d-bb8ffaeb77b7" providerId="ADAL" clId="{B8AEE92E-8714-411B-BB4A-90D90F56AD87}" dt="2024-09-04T18:16:07.399" v="4525" actId="478"/>
          <ac:grpSpMkLst>
            <pc:docMk/>
            <pc:sldMk cId="0" sldId="257"/>
            <ac:grpSpMk id="49" creationId="{D4C3E5C6-525A-41DE-39AD-A31F41E919B3}"/>
          </ac:grpSpMkLst>
        </pc:grpChg>
        <pc:grpChg chg="add del mod">
          <ac:chgData name="Henrik Blom" userId="0f109d1c-0774-4568-aa5d-bb8ffaeb77b7" providerId="ADAL" clId="{B8AEE92E-8714-411B-BB4A-90D90F56AD87}" dt="2024-09-04T18:16:07.399" v="4525" actId="478"/>
          <ac:grpSpMkLst>
            <pc:docMk/>
            <pc:sldMk cId="0" sldId="257"/>
            <ac:grpSpMk id="52" creationId="{BAA0E9EF-B8C0-A4A7-16A5-4055527903E9}"/>
          </ac:grpSpMkLst>
        </pc:grpChg>
        <pc:grpChg chg="add mod">
          <ac:chgData name="Henrik Blom" userId="0f109d1c-0774-4568-aa5d-bb8ffaeb77b7" providerId="ADAL" clId="{B8AEE92E-8714-411B-BB4A-90D90F56AD87}" dt="2024-09-08T16:11:27.080" v="21059" actId="1036"/>
          <ac:grpSpMkLst>
            <pc:docMk/>
            <pc:sldMk cId="0" sldId="257"/>
            <ac:grpSpMk id="61" creationId="{6325E05F-1B21-7962-97F8-6D3D208B9FCF}"/>
          </ac:grpSpMkLst>
        </pc:grpChg>
        <pc:grpChg chg="add mod">
          <ac:chgData name="Henrik Blom" userId="0f109d1c-0774-4568-aa5d-bb8ffaeb77b7" providerId="ADAL" clId="{B8AEE92E-8714-411B-BB4A-90D90F56AD87}" dt="2024-09-08T16:11:27.080" v="21059" actId="1036"/>
          <ac:grpSpMkLst>
            <pc:docMk/>
            <pc:sldMk cId="0" sldId="257"/>
            <ac:grpSpMk id="71" creationId="{014A5DD6-DE74-06DB-62DA-1F09DC5BE0AE}"/>
          </ac:grpSpMkLst>
        </pc:grpChg>
        <pc:grpChg chg="add mod">
          <ac:chgData name="Henrik Blom" userId="0f109d1c-0774-4568-aa5d-bb8ffaeb77b7" providerId="ADAL" clId="{B8AEE92E-8714-411B-BB4A-90D90F56AD87}" dt="2024-09-08T16:11:27.080" v="21059" actId="1036"/>
          <ac:grpSpMkLst>
            <pc:docMk/>
            <pc:sldMk cId="0" sldId="257"/>
            <ac:grpSpMk id="74" creationId="{296629B1-0B64-6AC0-2F7F-7C8140ADA086}"/>
          </ac:grpSpMkLst>
        </pc:grpChg>
        <pc:grpChg chg="add del mod">
          <ac:chgData name="Henrik Blom" userId="0f109d1c-0774-4568-aa5d-bb8ffaeb77b7" providerId="ADAL" clId="{B8AEE92E-8714-411B-BB4A-90D90F56AD87}" dt="2024-09-04T18:17:36.065" v="4664" actId="478"/>
          <ac:grpSpMkLst>
            <pc:docMk/>
            <pc:sldMk cId="0" sldId="257"/>
            <ac:grpSpMk id="77" creationId="{8ECEFC45-C48B-D3C1-0AD6-1922737711E5}"/>
          </ac:grpSpMkLst>
        </pc:grpChg>
        <pc:grpChg chg="add del mod">
          <ac:chgData name="Henrik Blom" userId="0f109d1c-0774-4568-aa5d-bb8ffaeb77b7" providerId="ADAL" clId="{B8AEE92E-8714-411B-BB4A-90D90F56AD87}" dt="2024-09-04T18:17:36.065" v="4664" actId="478"/>
          <ac:grpSpMkLst>
            <pc:docMk/>
            <pc:sldMk cId="0" sldId="257"/>
            <ac:grpSpMk id="80" creationId="{A0ED5539-B8CF-B84F-7274-B7AB548CB14B}"/>
          </ac:grpSpMkLst>
        </pc:grpChg>
        <pc:grpChg chg="add mod">
          <ac:chgData name="Henrik Blom" userId="0f109d1c-0774-4568-aa5d-bb8ffaeb77b7" providerId="ADAL" clId="{B8AEE92E-8714-411B-BB4A-90D90F56AD87}" dt="2024-09-08T16:11:27.080" v="21059" actId="1036"/>
          <ac:grpSpMkLst>
            <pc:docMk/>
            <pc:sldMk cId="0" sldId="257"/>
            <ac:grpSpMk id="88" creationId="{D57F5D8C-419C-B744-F3C5-434983FC9B42}"/>
          </ac:grpSpMkLst>
        </pc:grpChg>
      </pc:sldChg>
      <pc:sldChg chg="modSp del mod modShow">
        <pc:chgData name="Henrik Blom" userId="0f109d1c-0774-4568-aa5d-bb8ffaeb77b7" providerId="ADAL" clId="{B8AEE92E-8714-411B-BB4A-90D90F56AD87}" dt="2024-09-04T19:43:13.735" v="8974" actId="47"/>
        <pc:sldMkLst>
          <pc:docMk/>
          <pc:sldMk cId="0" sldId="258"/>
        </pc:sldMkLst>
        <pc:spChg chg="mod">
          <ac:chgData name="Henrik Blom" userId="0f109d1c-0774-4568-aa5d-bb8ffaeb77b7" providerId="ADAL" clId="{B8AEE92E-8714-411B-BB4A-90D90F56AD87}" dt="2024-09-02T15:35:15.861" v="2600" actId="20577"/>
          <ac:spMkLst>
            <pc:docMk/>
            <pc:sldMk cId="0" sldId="258"/>
            <ac:spMk id="3" creationId="{00000000-0000-0000-0000-000000000000}"/>
          </ac:spMkLst>
        </pc:spChg>
      </pc:sldChg>
      <pc:sldChg chg="modSp mod ord">
        <pc:chgData name="Henrik Blom" userId="0f109d1c-0774-4568-aa5d-bb8ffaeb77b7" providerId="ADAL" clId="{B8AEE92E-8714-411B-BB4A-90D90F56AD87}" dt="2024-09-06T07:42:54.071" v="18537" actId="14100"/>
        <pc:sldMkLst>
          <pc:docMk/>
          <pc:sldMk cId="0" sldId="259"/>
        </pc:sldMkLst>
        <pc:spChg chg="mod">
          <ac:chgData name="Henrik Blom" userId="0f109d1c-0774-4568-aa5d-bb8ffaeb77b7" providerId="ADAL" clId="{B8AEE92E-8714-411B-BB4A-90D90F56AD87}" dt="2024-09-04T19:32:31.702" v="8441" actId="1036"/>
          <ac:spMkLst>
            <pc:docMk/>
            <pc:sldMk cId="0" sldId="259"/>
            <ac:spMk id="2" creationId="{00000000-0000-0000-0000-000000000000}"/>
          </ac:spMkLst>
        </pc:spChg>
        <pc:spChg chg="mod">
          <ac:chgData name="Henrik Blom" userId="0f109d1c-0774-4568-aa5d-bb8ffaeb77b7" providerId="ADAL" clId="{B8AEE92E-8714-411B-BB4A-90D90F56AD87}" dt="2024-09-06T07:42:54.071" v="18537" actId="14100"/>
          <ac:spMkLst>
            <pc:docMk/>
            <pc:sldMk cId="0" sldId="259"/>
            <ac:spMk id="3" creationId="{00000000-0000-0000-0000-000000000000}"/>
          </ac:spMkLst>
        </pc:spChg>
      </pc:sldChg>
      <pc:sldChg chg="modSp mod ord">
        <pc:chgData name="Henrik Blom" userId="0f109d1c-0774-4568-aa5d-bb8ffaeb77b7" providerId="ADAL" clId="{B8AEE92E-8714-411B-BB4A-90D90F56AD87}" dt="2024-09-04T19:11:49.417" v="7373" actId="20577"/>
        <pc:sldMkLst>
          <pc:docMk/>
          <pc:sldMk cId="0" sldId="260"/>
        </pc:sldMkLst>
        <pc:spChg chg="mod">
          <ac:chgData name="Henrik Blom" userId="0f109d1c-0774-4568-aa5d-bb8ffaeb77b7" providerId="ADAL" clId="{B8AEE92E-8714-411B-BB4A-90D90F56AD87}" dt="2024-09-04T19:11:49.417" v="7373" actId="20577"/>
          <ac:spMkLst>
            <pc:docMk/>
            <pc:sldMk cId="0" sldId="260"/>
            <ac:spMk id="3" creationId="{00000000-0000-0000-0000-000000000000}"/>
          </ac:spMkLst>
        </pc:spChg>
      </pc:sldChg>
      <pc:sldChg chg="addSp modSp mod ord">
        <pc:chgData name="Henrik Blom" userId="0f109d1c-0774-4568-aa5d-bb8ffaeb77b7" providerId="ADAL" clId="{B8AEE92E-8714-411B-BB4A-90D90F56AD87}" dt="2024-09-04T19:34:16.071" v="8494" actId="20577"/>
        <pc:sldMkLst>
          <pc:docMk/>
          <pc:sldMk cId="0" sldId="261"/>
        </pc:sldMkLst>
        <pc:spChg chg="mod">
          <ac:chgData name="Henrik Blom" userId="0f109d1c-0774-4568-aa5d-bb8ffaeb77b7" providerId="ADAL" clId="{B8AEE92E-8714-411B-BB4A-90D90F56AD87}" dt="2024-09-04T19:29:55.031" v="8250" actId="1035"/>
          <ac:spMkLst>
            <pc:docMk/>
            <pc:sldMk cId="0" sldId="261"/>
            <ac:spMk id="2" creationId="{00000000-0000-0000-0000-000000000000}"/>
          </ac:spMkLst>
        </pc:spChg>
        <pc:spChg chg="mod">
          <ac:chgData name="Henrik Blom" userId="0f109d1c-0774-4568-aa5d-bb8ffaeb77b7" providerId="ADAL" clId="{B8AEE92E-8714-411B-BB4A-90D90F56AD87}" dt="2024-09-04T19:34:16.071" v="8494" actId="20577"/>
          <ac:spMkLst>
            <pc:docMk/>
            <pc:sldMk cId="0" sldId="261"/>
            <ac:spMk id="3" creationId="{00000000-0000-0000-0000-000000000000}"/>
          </ac:spMkLst>
        </pc:spChg>
        <pc:spChg chg="add mod">
          <ac:chgData name="Henrik Blom" userId="0f109d1c-0774-4568-aa5d-bb8ffaeb77b7" providerId="ADAL" clId="{B8AEE92E-8714-411B-BB4A-90D90F56AD87}" dt="2024-09-04T19:30:53.734" v="8289" actId="1038"/>
          <ac:spMkLst>
            <pc:docMk/>
            <pc:sldMk cId="0" sldId="261"/>
            <ac:spMk id="4" creationId="{2B66A7B3-212A-15E5-D5B2-B504714D1409}"/>
          </ac:spMkLst>
        </pc:spChg>
      </pc:sldChg>
      <pc:sldChg chg="modSp del mod">
        <pc:chgData name="Henrik Blom" userId="0f109d1c-0774-4568-aa5d-bb8ffaeb77b7" providerId="ADAL" clId="{B8AEE92E-8714-411B-BB4A-90D90F56AD87}" dt="2024-09-04T19:30:16.418" v="8260" actId="47"/>
        <pc:sldMkLst>
          <pc:docMk/>
          <pc:sldMk cId="0" sldId="262"/>
        </pc:sldMkLst>
        <pc:spChg chg="mod">
          <ac:chgData name="Henrik Blom" userId="0f109d1c-0774-4568-aa5d-bb8ffaeb77b7" providerId="ADAL" clId="{B8AEE92E-8714-411B-BB4A-90D90F56AD87}" dt="2024-09-02T15:40:54.863" v="3000" actId="6549"/>
          <ac:spMkLst>
            <pc:docMk/>
            <pc:sldMk cId="0" sldId="262"/>
            <ac:spMk id="3" creationId="{00000000-0000-0000-0000-000000000000}"/>
          </ac:spMkLst>
        </pc:spChg>
      </pc:sldChg>
      <pc:sldChg chg="modSp del mod">
        <pc:chgData name="Henrik Blom" userId="0f109d1c-0774-4568-aa5d-bb8ffaeb77b7" providerId="ADAL" clId="{B8AEE92E-8714-411B-BB4A-90D90F56AD87}" dt="2024-09-02T15:43:28.540" v="3098" actId="47"/>
        <pc:sldMkLst>
          <pc:docMk/>
          <pc:sldMk cId="0" sldId="263"/>
        </pc:sldMkLst>
        <pc:spChg chg="mod">
          <ac:chgData name="Henrik Blom" userId="0f109d1c-0774-4568-aa5d-bb8ffaeb77b7" providerId="ADAL" clId="{B8AEE92E-8714-411B-BB4A-90D90F56AD87}" dt="2024-09-02T15:42:08.609" v="3073" actId="20577"/>
          <ac:spMkLst>
            <pc:docMk/>
            <pc:sldMk cId="0" sldId="263"/>
            <ac:spMk id="3" creationId="{00000000-0000-0000-0000-000000000000}"/>
          </ac:spMkLst>
        </pc:spChg>
      </pc:sldChg>
      <pc:sldChg chg="modSp add del mod ord">
        <pc:chgData name="Henrik Blom" userId="0f109d1c-0774-4568-aa5d-bb8ffaeb77b7" providerId="ADAL" clId="{B8AEE92E-8714-411B-BB4A-90D90F56AD87}" dt="2024-09-04T19:42:48.032" v="8973" actId="20577"/>
        <pc:sldMkLst>
          <pc:docMk/>
          <pc:sldMk cId="0" sldId="264"/>
        </pc:sldMkLst>
        <pc:spChg chg="mod">
          <ac:chgData name="Henrik Blom" userId="0f109d1c-0774-4568-aa5d-bb8ffaeb77b7" providerId="ADAL" clId="{B8AEE92E-8714-411B-BB4A-90D90F56AD87}" dt="2024-09-04T19:31:26.722" v="8304" actId="5793"/>
          <ac:spMkLst>
            <pc:docMk/>
            <pc:sldMk cId="0" sldId="264"/>
            <ac:spMk id="2" creationId="{00000000-0000-0000-0000-000000000000}"/>
          </ac:spMkLst>
        </pc:spChg>
        <pc:spChg chg="mod">
          <ac:chgData name="Henrik Blom" userId="0f109d1c-0774-4568-aa5d-bb8ffaeb77b7" providerId="ADAL" clId="{B8AEE92E-8714-411B-BB4A-90D90F56AD87}" dt="2024-09-04T19:42:48.032" v="8973" actId="20577"/>
          <ac:spMkLst>
            <pc:docMk/>
            <pc:sldMk cId="0" sldId="264"/>
            <ac:spMk id="3" creationId="{00000000-0000-0000-0000-000000000000}"/>
          </ac:spMkLst>
        </pc:spChg>
      </pc:sldChg>
      <pc:sldChg chg="modSp mod">
        <pc:chgData name="Henrik Blom" userId="0f109d1c-0774-4568-aa5d-bb8ffaeb77b7" providerId="ADAL" clId="{B8AEE92E-8714-411B-BB4A-90D90F56AD87}" dt="2024-09-08T17:01:11.199" v="24698" actId="20577"/>
        <pc:sldMkLst>
          <pc:docMk/>
          <pc:sldMk cId="0" sldId="265"/>
        </pc:sldMkLst>
        <pc:spChg chg="mod">
          <ac:chgData name="Henrik Blom" userId="0f109d1c-0774-4568-aa5d-bb8ffaeb77b7" providerId="ADAL" clId="{B8AEE92E-8714-411B-BB4A-90D90F56AD87}" dt="2024-09-08T17:01:11.199" v="24698" actId="20577"/>
          <ac:spMkLst>
            <pc:docMk/>
            <pc:sldMk cId="0" sldId="265"/>
            <ac:spMk id="2" creationId="{00000000-0000-0000-0000-000000000000}"/>
          </ac:spMkLst>
        </pc:spChg>
        <pc:spChg chg="mod">
          <ac:chgData name="Henrik Blom" userId="0f109d1c-0774-4568-aa5d-bb8ffaeb77b7" providerId="ADAL" clId="{B8AEE92E-8714-411B-BB4A-90D90F56AD87}" dt="2024-09-05T18:27:28.592" v="15314" actId="313"/>
          <ac:spMkLst>
            <pc:docMk/>
            <pc:sldMk cId="0" sldId="265"/>
            <ac:spMk id="3" creationId="{00000000-0000-0000-0000-000000000000}"/>
          </ac:spMkLst>
        </pc:spChg>
      </pc:sldChg>
      <pc:sldChg chg="del">
        <pc:chgData name="Henrik Blom" userId="0f109d1c-0774-4568-aa5d-bb8ffaeb77b7" providerId="ADAL" clId="{B8AEE92E-8714-411B-BB4A-90D90F56AD87}" dt="2024-09-02T15:43:08.360" v="3093" actId="47"/>
        <pc:sldMkLst>
          <pc:docMk/>
          <pc:sldMk cId="0" sldId="266"/>
        </pc:sldMkLst>
      </pc:sldChg>
      <pc:sldChg chg="delSp modSp add del mod ord setBg delDesignElem">
        <pc:chgData name="Henrik Blom" userId="0f109d1c-0774-4568-aa5d-bb8ffaeb77b7" providerId="ADAL" clId="{B8AEE92E-8714-411B-BB4A-90D90F56AD87}" dt="2024-09-02T13:45:36.291" v="148" actId="47"/>
        <pc:sldMkLst>
          <pc:docMk/>
          <pc:sldMk cId="4100589792" sldId="439"/>
        </pc:sldMkLst>
        <pc:spChg chg="mod">
          <ac:chgData name="Henrik Blom" userId="0f109d1c-0774-4568-aa5d-bb8ffaeb77b7" providerId="ADAL" clId="{B8AEE92E-8714-411B-BB4A-90D90F56AD87}" dt="2024-09-02T13:43:55.167" v="138" actId="14100"/>
          <ac:spMkLst>
            <pc:docMk/>
            <pc:sldMk cId="4100589792" sldId="439"/>
            <ac:spMk id="2" creationId="{1499F42E-583A-4945-B7D6-735642BA0A85}"/>
          </ac:spMkLst>
        </pc:spChg>
        <pc:spChg chg="del">
          <ac:chgData name="Henrik Blom" userId="0f109d1c-0774-4568-aa5d-bb8ffaeb77b7" providerId="ADAL" clId="{B8AEE92E-8714-411B-BB4A-90D90F56AD87}" dt="2024-09-02T13:42:05.458" v="124"/>
          <ac:spMkLst>
            <pc:docMk/>
            <pc:sldMk cId="4100589792" sldId="439"/>
            <ac:spMk id="3095" creationId="{B5809B1F-0726-44C0-B0A1-7FCE2A129E20}"/>
          </ac:spMkLst>
        </pc:spChg>
        <pc:spChg chg="del">
          <ac:chgData name="Henrik Blom" userId="0f109d1c-0774-4568-aa5d-bb8ffaeb77b7" providerId="ADAL" clId="{B8AEE92E-8714-411B-BB4A-90D90F56AD87}" dt="2024-09-02T13:42:05.458" v="124"/>
          <ac:spMkLst>
            <pc:docMk/>
            <pc:sldMk cId="4100589792" sldId="439"/>
            <ac:spMk id="3097" creationId="{26EE9A0B-C601-4E3F-8541-29CA20DE1186}"/>
          </ac:spMkLst>
        </pc:spChg>
        <pc:picChg chg="mod">
          <ac:chgData name="Henrik Blom" userId="0f109d1c-0774-4568-aa5d-bb8ffaeb77b7" providerId="ADAL" clId="{B8AEE92E-8714-411B-BB4A-90D90F56AD87}" dt="2024-09-02T13:44:47.077" v="144" actId="14100"/>
          <ac:picMkLst>
            <pc:docMk/>
            <pc:sldMk cId="4100589792" sldId="439"/>
            <ac:picMk id="9" creationId="{F0E2ECBD-5C35-4636-BA77-70214705E348}"/>
          </ac:picMkLst>
        </pc:picChg>
      </pc:sldChg>
      <pc:sldChg chg="addSp delSp modSp add mod">
        <pc:chgData name="Henrik Blom" userId="0f109d1c-0774-4568-aa5d-bb8ffaeb77b7" providerId="ADAL" clId="{B8AEE92E-8714-411B-BB4A-90D90F56AD87}" dt="2024-09-02T13:51:23.841" v="285" actId="1036"/>
        <pc:sldMkLst>
          <pc:docMk/>
          <pc:sldMk cId="4124652959" sldId="475"/>
        </pc:sldMkLst>
        <pc:spChg chg="del">
          <ac:chgData name="Henrik Blom" userId="0f109d1c-0774-4568-aa5d-bb8ffaeb77b7" providerId="ADAL" clId="{B8AEE92E-8714-411B-BB4A-90D90F56AD87}" dt="2024-09-02T13:44:23.413" v="140" actId="478"/>
          <ac:spMkLst>
            <pc:docMk/>
            <pc:sldMk cId="4124652959" sldId="475"/>
            <ac:spMk id="2" creationId="{7126804C-774A-4751-AD36-F0A295C41BFA}"/>
          </ac:spMkLst>
        </pc:spChg>
        <pc:spChg chg="del">
          <ac:chgData name="Henrik Blom" userId="0f109d1c-0774-4568-aa5d-bb8ffaeb77b7" providerId="ADAL" clId="{B8AEE92E-8714-411B-BB4A-90D90F56AD87}" dt="2024-09-02T13:44:22.694" v="139" actId="478"/>
          <ac:spMkLst>
            <pc:docMk/>
            <pc:sldMk cId="4124652959" sldId="475"/>
            <ac:spMk id="4" creationId="{26228664-94BE-4024-8BA4-59E31841FC44}"/>
          </ac:spMkLst>
        </pc:spChg>
        <pc:spChg chg="add mod">
          <ac:chgData name="Henrik Blom" userId="0f109d1c-0774-4568-aa5d-bb8ffaeb77b7" providerId="ADAL" clId="{B8AEE92E-8714-411B-BB4A-90D90F56AD87}" dt="2024-09-02T13:51:23.841" v="285" actId="1036"/>
          <ac:spMkLst>
            <pc:docMk/>
            <pc:sldMk cId="4124652959" sldId="475"/>
            <ac:spMk id="6" creationId="{31E164E0-87B7-DFC5-1039-5DA898DB1197}"/>
          </ac:spMkLst>
        </pc:spChg>
        <pc:spChg chg="del">
          <ac:chgData name="Henrik Blom" userId="0f109d1c-0774-4568-aa5d-bb8ffaeb77b7" providerId="ADAL" clId="{B8AEE92E-8714-411B-BB4A-90D90F56AD87}" dt="2024-09-02T13:46:03.566" v="149" actId="478"/>
          <ac:spMkLst>
            <pc:docMk/>
            <pc:sldMk cId="4124652959" sldId="475"/>
            <ac:spMk id="24" creationId="{00000000-0000-0000-0000-000000000000}"/>
          </ac:spMkLst>
        </pc:spChg>
        <pc:picChg chg="add mod">
          <ac:chgData name="Henrik Blom" userId="0f109d1c-0774-4568-aa5d-bb8ffaeb77b7" providerId="ADAL" clId="{B8AEE92E-8714-411B-BB4A-90D90F56AD87}" dt="2024-09-02T13:49:28.070" v="186" actId="1076"/>
          <ac:picMkLst>
            <pc:docMk/>
            <pc:sldMk cId="4124652959" sldId="475"/>
            <ac:picMk id="3" creationId="{BD6C3212-BC47-E41E-8016-D47AEFD83B1E}"/>
          </ac:picMkLst>
        </pc:picChg>
        <pc:picChg chg="add mod">
          <ac:chgData name="Henrik Blom" userId="0f109d1c-0774-4568-aa5d-bb8ffaeb77b7" providerId="ADAL" clId="{B8AEE92E-8714-411B-BB4A-90D90F56AD87}" dt="2024-09-02T13:49:28.070" v="186" actId="1076"/>
          <ac:picMkLst>
            <pc:docMk/>
            <pc:sldMk cId="4124652959" sldId="475"/>
            <ac:picMk id="5" creationId="{6AD250B9-8322-14BF-A06A-501170CED78E}"/>
          </ac:picMkLst>
        </pc:picChg>
      </pc:sldChg>
      <pc:sldChg chg="delSp add ord setBg delDesignElem">
        <pc:chgData name="Henrik Blom" userId="0f109d1c-0774-4568-aa5d-bb8ffaeb77b7" providerId="ADAL" clId="{B8AEE92E-8714-411B-BB4A-90D90F56AD87}" dt="2024-09-02T14:06:54.029" v="611"/>
        <pc:sldMkLst>
          <pc:docMk/>
          <pc:sldMk cId="2770690057" sldId="521"/>
        </pc:sldMkLst>
        <pc:spChg chg="del">
          <ac:chgData name="Henrik Blom" userId="0f109d1c-0774-4568-aa5d-bb8ffaeb77b7" providerId="ADAL" clId="{B8AEE92E-8714-411B-BB4A-90D90F56AD87}" dt="2024-09-02T13:42:05.458" v="124"/>
          <ac:spMkLst>
            <pc:docMk/>
            <pc:sldMk cId="2770690057" sldId="521"/>
            <ac:spMk id="1031" creationId="{C1DD1A8A-57D5-4A81-AD04-532B043C5611}"/>
          </ac:spMkLst>
        </pc:spChg>
        <pc:spChg chg="del">
          <ac:chgData name="Henrik Blom" userId="0f109d1c-0774-4568-aa5d-bb8ffaeb77b7" providerId="ADAL" clId="{B8AEE92E-8714-411B-BB4A-90D90F56AD87}" dt="2024-09-02T13:42:05.458" v="124"/>
          <ac:spMkLst>
            <pc:docMk/>
            <pc:sldMk cId="2770690057" sldId="521"/>
            <ac:spMk id="1033" creationId="{007891EC-4501-44ED-A8C8-B11B6DB767AB}"/>
          </ac:spMkLst>
        </pc:spChg>
      </pc:sldChg>
      <pc:sldChg chg="new del">
        <pc:chgData name="Henrik Blom" userId="0f109d1c-0774-4568-aa5d-bb8ffaeb77b7" providerId="ADAL" clId="{B8AEE92E-8714-411B-BB4A-90D90F56AD87}" dt="2024-09-02T13:43:25.034" v="130" actId="47"/>
        <pc:sldMkLst>
          <pc:docMk/>
          <pc:sldMk cId="93405662" sldId="522"/>
        </pc:sldMkLst>
      </pc:sldChg>
      <pc:sldChg chg="addSp modSp new mod setBg">
        <pc:chgData name="Henrik Blom" userId="0f109d1c-0774-4568-aa5d-bb8ffaeb77b7" providerId="ADAL" clId="{B8AEE92E-8714-411B-BB4A-90D90F56AD87}" dt="2024-09-02T13:45:24.694" v="147" actId="26606"/>
        <pc:sldMkLst>
          <pc:docMk/>
          <pc:sldMk cId="3795672488" sldId="522"/>
        </pc:sldMkLst>
        <pc:spChg chg="add">
          <ac:chgData name="Henrik Blom" userId="0f109d1c-0774-4568-aa5d-bb8ffaeb77b7" providerId="ADAL" clId="{B8AEE92E-8714-411B-BB4A-90D90F56AD87}" dt="2024-09-02T13:45:24.694" v="147" actId="26606"/>
          <ac:spMkLst>
            <pc:docMk/>
            <pc:sldMk cId="3795672488" sldId="522"/>
            <ac:spMk id="8" creationId="{42A4FC2C-047E-45A5-965D-8E1E3BF09BC6}"/>
          </ac:spMkLst>
        </pc:spChg>
        <pc:picChg chg="add mod">
          <ac:chgData name="Henrik Blom" userId="0f109d1c-0774-4568-aa5d-bb8ffaeb77b7" providerId="ADAL" clId="{B8AEE92E-8714-411B-BB4A-90D90F56AD87}" dt="2024-09-02T13:45:24.694" v="147" actId="26606"/>
          <ac:picMkLst>
            <pc:docMk/>
            <pc:sldMk cId="3795672488" sldId="522"/>
            <ac:picMk id="3" creationId="{CD859D85-72F1-D35B-9D2D-5446C409C65D}"/>
          </ac:picMkLst>
        </pc:picChg>
      </pc:sldChg>
      <pc:sldChg chg="addSp delSp modSp new mod">
        <pc:chgData name="Henrik Blom" userId="0f109d1c-0774-4568-aa5d-bb8ffaeb77b7" providerId="ADAL" clId="{B8AEE92E-8714-411B-BB4A-90D90F56AD87}" dt="2024-09-05T17:39:55.479" v="11467" actId="1076"/>
        <pc:sldMkLst>
          <pc:docMk/>
          <pc:sldMk cId="819246765" sldId="523"/>
        </pc:sldMkLst>
        <pc:spChg chg="add mod">
          <ac:chgData name="Henrik Blom" userId="0f109d1c-0774-4568-aa5d-bb8ffaeb77b7" providerId="ADAL" clId="{B8AEE92E-8714-411B-BB4A-90D90F56AD87}" dt="2024-09-04T18:05:14.290" v="3999" actId="1076"/>
          <ac:spMkLst>
            <pc:docMk/>
            <pc:sldMk cId="819246765" sldId="523"/>
            <ac:spMk id="2" creationId="{02FAC1AC-706D-7704-1325-D3566E0063E6}"/>
          </ac:spMkLst>
        </pc:spChg>
        <pc:spChg chg="add mod ord">
          <ac:chgData name="Henrik Blom" userId="0f109d1c-0774-4568-aa5d-bb8ffaeb77b7" providerId="ADAL" clId="{B8AEE92E-8714-411B-BB4A-90D90F56AD87}" dt="2024-09-05T17:37:37.428" v="11424" actId="166"/>
          <ac:spMkLst>
            <pc:docMk/>
            <pc:sldMk cId="819246765" sldId="523"/>
            <ac:spMk id="3" creationId="{1C3B2842-253A-122A-D11C-154C79BF7A61}"/>
          </ac:spMkLst>
        </pc:spChg>
        <pc:spChg chg="add del mod">
          <ac:chgData name="Henrik Blom" userId="0f109d1c-0774-4568-aa5d-bb8ffaeb77b7" providerId="ADAL" clId="{B8AEE92E-8714-411B-BB4A-90D90F56AD87}" dt="2024-09-02T15:23:32.175" v="2216" actId="478"/>
          <ac:spMkLst>
            <pc:docMk/>
            <pc:sldMk cId="819246765" sldId="523"/>
            <ac:spMk id="4" creationId="{BFB0CAC4-41BC-30DF-58B2-CF2201923F34}"/>
          </ac:spMkLst>
        </pc:spChg>
        <pc:spChg chg="add del mod">
          <ac:chgData name="Henrik Blom" userId="0f109d1c-0774-4568-aa5d-bb8ffaeb77b7" providerId="ADAL" clId="{B8AEE92E-8714-411B-BB4A-90D90F56AD87}" dt="2024-09-05T17:37:54.939" v="11427" actId="478"/>
          <ac:spMkLst>
            <pc:docMk/>
            <pc:sldMk cId="819246765" sldId="523"/>
            <ac:spMk id="4" creationId="{DECCECE5-3743-DB7B-5613-D9EC5995D6D2}"/>
          </ac:spMkLst>
        </pc:spChg>
        <pc:spChg chg="add mod ord">
          <ac:chgData name="Henrik Blom" userId="0f109d1c-0774-4568-aa5d-bb8ffaeb77b7" providerId="ADAL" clId="{B8AEE92E-8714-411B-BB4A-90D90F56AD87}" dt="2024-09-05T17:37:39.696" v="11425" actId="166"/>
          <ac:spMkLst>
            <pc:docMk/>
            <pc:sldMk cId="819246765" sldId="523"/>
            <ac:spMk id="7" creationId="{23C4CA1B-6E13-DE75-7254-47EBE75960F6}"/>
          </ac:spMkLst>
        </pc:spChg>
        <pc:spChg chg="add mod">
          <ac:chgData name="Henrik Blom" userId="0f109d1c-0774-4568-aa5d-bb8ffaeb77b7" providerId="ADAL" clId="{B8AEE92E-8714-411B-BB4A-90D90F56AD87}" dt="2024-09-02T15:33:25.465" v="2496" actId="1036"/>
          <ac:spMkLst>
            <pc:docMk/>
            <pc:sldMk cId="819246765" sldId="523"/>
            <ac:spMk id="10" creationId="{B941E271-A251-9229-3230-06B34372B99B}"/>
          </ac:spMkLst>
        </pc:spChg>
        <pc:spChg chg="add mod">
          <ac:chgData name="Henrik Blom" userId="0f109d1c-0774-4568-aa5d-bb8ffaeb77b7" providerId="ADAL" clId="{B8AEE92E-8714-411B-BB4A-90D90F56AD87}" dt="2024-09-02T15:33:25.465" v="2496" actId="1036"/>
          <ac:spMkLst>
            <pc:docMk/>
            <pc:sldMk cId="819246765" sldId="523"/>
            <ac:spMk id="11" creationId="{B9348EE3-1C1F-D5BB-12A1-618D062CCED3}"/>
          </ac:spMkLst>
        </pc:spChg>
        <pc:spChg chg="add del mod">
          <ac:chgData name="Henrik Blom" userId="0f109d1c-0774-4568-aa5d-bb8ffaeb77b7" providerId="ADAL" clId="{B8AEE92E-8714-411B-BB4A-90D90F56AD87}" dt="2024-09-02T15:28:52.703" v="2387" actId="478"/>
          <ac:spMkLst>
            <pc:docMk/>
            <pc:sldMk cId="819246765" sldId="523"/>
            <ac:spMk id="12" creationId="{BD986DF0-8C44-66C1-04DB-D4D79417AB38}"/>
          </ac:spMkLst>
        </pc:spChg>
        <pc:spChg chg="add mod">
          <ac:chgData name="Henrik Blom" userId="0f109d1c-0774-4568-aa5d-bb8ffaeb77b7" providerId="ADAL" clId="{B8AEE92E-8714-411B-BB4A-90D90F56AD87}" dt="2024-09-02T15:33:25.465" v="2496" actId="1036"/>
          <ac:spMkLst>
            <pc:docMk/>
            <pc:sldMk cId="819246765" sldId="523"/>
            <ac:spMk id="13" creationId="{63668B0E-073B-E248-C4E4-57B60FBAE401}"/>
          </ac:spMkLst>
        </pc:spChg>
        <pc:spChg chg="add mod">
          <ac:chgData name="Henrik Blom" userId="0f109d1c-0774-4568-aa5d-bb8ffaeb77b7" providerId="ADAL" clId="{B8AEE92E-8714-411B-BB4A-90D90F56AD87}" dt="2024-09-02T15:33:25.465" v="2496" actId="1036"/>
          <ac:spMkLst>
            <pc:docMk/>
            <pc:sldMk cId="819246765" sldId="523"/>
            <ac:spMk id="17" creationId="{5F254A4C-602A-1A8D-AF69-EC8FE0764DB8}"/>
          </ac:spMkLst>
        </pc:spChg>
        <pc:spChg chg="add mod">
          <ac:chgData name="Henrik Blom" userId="0f109d1c-0774-4568-aa5d-bb8ffaeb77b7" providerId="ADAL" clId="{B8AEE92E-8714-411B-BB4A-90D90F56AD87}" dt="2024-09-05T17:39:50.160" v="11466" actId="1076"/>
          <ac:spMkLst>
            <pc:docMk/>
            <pc:sldMk cId="819246765" sldId="523"/>
            <ac:spMk id="21" creationId="{92B12B4E-3C5B-D654-3211-4A75F40F47CA}"/>
          </ac:spMkLst>
        </pc:spChg>
        <pc:spChg chg="add mod">
          <ac:chgData name="Henrik Blom" userId="0f109d1c-0774-4568-aa5d-bb8ffaeb77b7" providerId="ADAL" clId="{B8AEE92E-8714-411B-BB4A-90D90F56AD87}" dt="2024-09-05T17:39:55.479" v="11467" actId="1076"/>
          <ac:spMkLst>
            <pc:docMk/>
            <pc:sldMk cId="819246765" sldId="523"/>
            <ac:spMk id="22" creationId="{F6A49C39-7096-B204-C65D-E78976AB6D0B}"/>
          </ac:spMkLst>
        </pc:spChg>
        <pc:picChg chg="add mod ord">
          <ac:chgData name="Henrik Blom" userId="0f109d1c-0774-4568-aa5d-bb8ffaeb77b7" providerId="ADAL" clId="{B8AEE92E-8714-411B-BB4A-90D90F56AD87}" dt="2024-09-02T15:33:25.465" v="2496" actId="1036"/>
          <ac:picMkLst>
            <pc:docMk/>
            <pc:sldMk cId="819246765" sldId="523"/>
            <ac:picMk id="16" creationId="{BBBD3297-7B2B-FEC3-9CF5-4802BB0968BA}"/>
          </ac:picMkLst>
        </pc:picChg>
        <pc:cxnChg chg="add del mod">
          <ac:chgData name="Henrik Blom" userId="0f109d1c-0774-4568-aa5d-bb8ffaeb77b7" providerId="ADAL" clId="{B8AEE92E-8714-411B-BB4A-90D90F56AD87}" dt="2024-09-02T13:54:02.699" v="302" actId="478"/>
          <ac:cxnSpMkLst>
            <pc:docMk/>
            <pc:sldMk cId="819246765" sldId="523"/>
            <ac:cxnSpMk id="3" creationId="{E9C68A75-C568-1E1D-3C14-24C921A3C4C5}"/>
          </ac:cxnSpMkLst>
        </pc:cxnChg>
        <pc:cxnChg chg="add del mod">
          <ac:chgData name="Henrik Blom" userId="0f109d1c-0774-4568-aa5d-bb8ffaeb77b7" providerId="ADAL" clId="{B8AEE92E-8714-411B-BB4A-90D90F56AD87}" dt="2024-09-02T13:54:02.699" v="302" actId="478"/>
          <ac:cxnSpMkLst>
            <pc:docMk/>
            <pc:sldMk cId="819246765" sldId="523"/>
            <ac:cxnSpMk id="5" creationId="{57BC6E0E-3AB9-C448-CE1B-A030455766C0}"/>
          </ac:cxnSpMkLst>
        </pc:cxnChg>
        <pc:cxnChg chg="add del mod">
          <ac:chgData name="Henrik Blom" userId="0f109d1c-0774-4568-aa5d-bb8ffaeb77b7" providerId="ADAL" clId="{B8AEE92E-8714-411B-BB4A-90D90F56AD87}" dt="2024-09-02T13:54:02.699" v="302" actId="478"/>
          <ac:cxnSpMkLst>
            <pc:docMk/>
            <pc:sldMk cId="819246765" sldId="523"/>
            <ac:cxnSpMk id="7" creationId="{CF17F85C-C741-DD31-8C35-50CF5A5F77B6}"/>
          </ac:cxnSpMkLst>
        </pc:cxnChg>
        <pc:cxnChg chg="add del mod">
          <ac:chgData name="Henrik Blom" userId="0f109d1c-0774-4568-aa5d-bb8ffaeb77b7" providerId="ADAL" clId="{B8AEE92E-8714-411B-BB4A-90D90F56AD87}" dt="2024-09-02T13:54:02.699" v="302" actId="478"/>
          <ac:cxnSpMkLst>
            <pc:docMk/>
            <pc:sldMk cId="819246765" sldId="523"/>
            <ac:cxnSpMk id="8" creationId="{93495521-784D-D83A-FF90-825B5568A09F}"/>
          </ac:cxnSpMkLst>
        </pc:cxnChg>
        <pc:cxnChg chg="add del mod">
          <ac:chgData name="Henrik Blom" userId="0f109d1c-0774-4568-aa5d-bb8ffaeb77b7" providerId="ADAL" clId="{B8AEE92E-8714-411B-BB4A-90D90F56AD87}" dt="2024-09-02T13:54:02.699" v="302" actId="478"/>
          <ac:cxnSpMkLst>
            <pc:docMk/>
            <pc:sldMk cId="819246765" sldId="523"/>
            <ac:cxnSpMk id="11" creationId="{BB979307-0661-6190-F9B2-879F35FCA100}"/>
          </ac:cxnSpMkLst>
        </pc:cxnChg>
        <pc:cxnChg chg="add del mod">
          <ac:chgData name="Henrik Blom" userId="0f109d1c-0774-4568-aa5d-bb8ffaeb77b7" providerId="ADAL" clId="{B8AEE92E-8714-411B-BB4A-90D90F56AD87}" dt="2024-09-02T13:54:02.699" v="302" actId="478"/>
          <ac:cxnSpMkLst>
            <pc:docMk/>
            <pc:sldMk cId="819246765" sldId="523"/>
            <ac:cxnSpMk id="12" creationId="{7685E71E-7902-D59F-E608-DFB692DB75EE}"/>
          </ac:cxnSpMkLst>
        </pc:cxnChg>
        <pc:cxnChg chg="add mod">
          <ac:chgData name="Henrik Blom" userId="0f109d1c-0774-4568-aa5d-bb8ffaeb77b7" providerId="ADAL" clId="{B8AEE92E-8714-411B-BB4A-90D90F56AD87}" dt="2024-09-02T15:33:25.465" v="2496" actId="1036"/>
          <ac:cxnSpMkLst>
            <pc:docMk/>
            <pc:sldMk cId="819246765" sldId="523"/>
            <ac:cxnSpMk id="19" creationId="{34F3FDEB-3DD5-77DF-C5DC-FC40B4A374DD}"/>
          </ac:cxnSpMkLst>
        </pc:cxnChg>
        <pc:cxnChg chg="add mod">
          <ac:chgData name="Henrik Blom" userId="0f109d1c-0774-4568-aa5d-bb8ffaeb77b7" providerId="ADAL" clId="{B8AEE92E-8714-411B-BB4A-90D90F56AD87}" dt="2024-09-02T15:33:25.465" v="2496" actId="1036"/>
          <ac:cxnSpMkLst>
            <pc:docMk/>
            <pc:sldMk cId="819246765" sldId="523"/>
            <ac:cxnSpMk id="20" creationId="{84F7FFA0-3959-7793-0582-8A0B0A6E99B7}"/>
          </ac:cxnSpMkLst>
        </pc:cxnChg>
      </pc:sldChg>
      <pc:sldChg chg="addSp delSp modSp add mod">
        <pc:chgData name="Henrik Blom" userId="0f109d1c-0774-4568-aa5d-bb8ffaeb77b7" providerId="ADAL" clId="{B8AEE92E-8714-411B-BB4A-90D90F56AD87}" dt="2024-09-04T18:02:26.508" v="3947"/>
        <pc:sldMkLst>
          <pc:docMk/>
          <pc:sldMk cId="1903129526" sldId="524"/>
        </pc:sldMkLst>
        <pc:spChg chg="add mod">
          <ac:chgData name="Henrik Blom" userId="0f109d1c-0774-4568-aa5d-bb8ffaeb77b7" providerId="ADAL" clId="{B8AEE92E-8714-411B-BB4A-90D90F56AD87}" dt="2024-09-02T15:07:49.596" v="1441" actId="20577"/>
          <ac:spMkLst>
            <pc:docMk/>
            <pc:sldMk cId="1903129526" sldId="524"/>
            <ac:spMk id="10" creationId="{C5EBE857-5022-F36E-3556-2B56A0AD2C82}"/>
          </ac:spMkLst>
        </pc:spChg>
        <pc:spChg chg="add mod">
          <ac:chgData name="Henrik Blom" userId="0f109d1c-0774-4568-aa5d-bb8ffaeb77b7" providerId="ADAL" clId="{B8AEE92E-8714-411B-BB4A-90D90F56AD87}" dt="2024-09-02T15:01:34.081" v="1278" actId="1037"/>
          <ac:spMkLst>
            <pc:docMk/>
            <pc:sldMk cId="1903129526" sldId="524"/>
            <ac:spMk id="11" creationId="{BD119E9F-AD56-F59D-24E8-108396E92201}"/>
          </ac:spMkLst>
        </pc:spChg>
        <pc:spChg chg="add mod">
          <ac:chgData name="Henrik Blom" userId="0f109d1c-0774-4568-aa5d-bb8ffaeb77b7" providerId="ADAL" clId="{B8AEE92E-8714-411B-BB4A-90D90F56AD87}" dt="2024-09-02T15:01:34.081" v="1278" actId="1037"/>
          <ac:spMkLst>
            <pc:docMk/>
            <pc:sldMk cId="1903129526" sldId="524"/>
            <ac:spMk id="12" creationId="{3F88DD67-FF23-3AFF-F627-EFD30CFCE24B}"/>
          </ac:spMkLst>
        </pc:spChg>
        <pc:spChg chg="add mod">
          <ac:chgData name="Henrik Blom" userId="0f109d1c-0774-4568-aa5d-bb8ffaeb77b7" providerId="ADAL" clId="{B8AEE92E-8714-411B-BB4A-90D90F56AD87}" dt="2024-09-02T15:01:34.081" v="1278" actId="1037"/>
          <ac:spMkLst>
            <pc:docMk/>
            <pc:sldMk cId="1903129526" sldId="524"/>
            <ac:spMk id="13" creationId="{0156740F-9BE1-4391-66A9-7F857EE18907}"/>
          </ac:spMkLst>
        </pc:spChg>
        <pc:spChg chg="del mod">
          <ac:chgData name="Henrik Blom" userId="0f109d1c-0774-4568-aa5d-bb8ffaeb77b7" providerId="ADAL" clId="{B8AEE92E-8714-411B-BB4A-90D90F56AD87}" dt="2024-09-02T14:09:11.385" v="641" actId="478"/>
          <ac:spMkLst>
            <pc:docMk/>
            <pc:sldMk cId="1903129526" sldId="524"/>
            <ac:spMk id="17" creationId="{5F254A4C-602A-1A8D-AF69-EC8FE0764DB8}"/>
          </ac:spMkLst>
        </pc:spChg>
        <pc:spChg chg="add mod">
          <ac:chgData name="Henrik Blom" userId="0f109d1c-0774-4568-aa5d-bb8ffaeb77b7" providerId="ADAL" clId="{B8AEE92E-8714-411B-BB4A-90D90F56AD87}" dt="2024-09-02T15:01:48.981" v="1283" actId="20577"/>
          <ac:spMkLst>
            <pc:docMk/>
            <pc:sldMk cId="1903129526" sldId="524"/>
            <ac:spMk id="17" creationId="{81A9C639-3D6F-C656-CA23-4FD23D049177}"/>
          </ac:spMkLst>
        </pc:spChg>
        <pc:spChg chg="add mod">
          <ac:chgData name="Henrik Blom" userId="0f109d1c-0774-4568-aa5d-bb8ffaeb77b7" providerId="ADAL" clId="{B8AEE92E-8714-411B-BB4A-90D90F56AD87}" dt="2024-09-02T15:01:34.081" v="1278" actId="1037"/>
          <ac:spMkLst>
            <pc:docMk/>
            <pc:sldMk cId="1903129526" sldId="524"/>
            <ac:spMk id="18" creationId="{858D6F63-FB44-5CCD-443A-B18F39AB6281}"/>
          </ac:spMkLst>
        </pc:spChg>
        <pc:spChg chg="add mod">
          <ac:chgData name="Henrik Blom" userId="0f109d1c-0774-4568-aa5d-bb8ffaeb77b7" providerId="ADAL" clId="{B8AEE92E-8714-411B-BB4A-90D90F56AD87}" dt="2024-09-04T18:02:26.508" v="3947"/>
          <ac:spMkLst>
            <pc:docMk/>
            <pc:sldMk cId="1903129526" sldId="524"/>
            <ac:spMk id="19" creationId="{E89B4DC6-2E98-2D9F-9C5C-DA29F1EC09F6}"/>
          </ac:spMkLst>
        </pc:spChg>
        <pc:spChg chg="del">
          <ac:chgData name="Henrik Blom" userId="0f109d1c-0774-4568-aa5d-bb8ffaeb77b7" providerId="ADAL" clId="{B8AEE92E-8714-411B-BB4A-90D90F56AD87}" dt="2024-09-02T14:07:35.523" v="613" actId="478"/>
          <ac:spMkLst>
            <pc:docMk/>
            <pc:sldMk cId="1903129526" sldId="524"/>
            <ac:spMk id="21" creationId="{92B12B4E-3C5B-D654-3211-4A75F40F47CA}"/>
          </ac:spMkLst>
        </pc:spChg>
        <pc:spChg chg="del">
          <ac:chgData name="Henrik Blom" userId="0f109d1c-0774-4568-aa5d-bb8ffaeb77b7" providerId="ADAL" clId="{B8AEE92E-8714-411B-BB4A-90D90F56AD87}" dt="2024-09-02T14:07:40.314" v="617" actId="478"/>
          <ac:spMkLst>
            <pc:docMk/>
            <pc:sldMk cId="1903129526" sldId="524"/>
            <ac:spMk id="22" creationId="{F6A49C39-7096-B204-C65D-E78976AB6D0B}"/>
          </ac:spMkLst>
        </pc:spChg>
        <pc:spChg chg="add mod">
          <ac:chgData name="Henrik Blom" userId="0f109d1c-0774-4568-aa5d-bb8ffaeb77b7" providerId="ADAL" clId="{B8AEE92E-8714-411B-BB4A-90D90F56AD87}" dt="2024-09-02T14:17:45.552" v="968" actId="1076"/>
          <ac:spMkLst>
            <pc:docMk/>
            <pc:sldMk cId="1903129526" sldId="524"/>
            <ac:spMk id="23" creationId="{733B64AC-3A8C-564A-75AF-6706461D4DBF}"/>
          </ac:spMkLst>
        </pc:spChg>
        <pc:spChg chg="add mod">
          <ac:chgData name="Henrik Blom" userId="0f109d1c-0774-4568-aa5d-bb8ffaeb77b7" providerId="ADAL" clId="{B8AEE92E-8714-411B-BB4A-90D90F56AD87}" dt="2024-09-02T15:02:50.415" v="1309" actId="6549"/>
          <ac:spMkLst>
            <pc:docMk/>
            <pc:sldMk cId="1903129526" sldId="524"/>
            <ac:spMk id="24" creationId="{03BD8081-9983-1CBE-08F9-F1AE26995E3C}"/>
          </ac:spMkLst>
        </pc:spChg>
        <pc:spChg chg="add mod">
          <ac:chgData name="Henrik Blom" userId="0f109d1c-0774-4568-aa5d-bb8ffaeb77b7" providerId="ADAL" clId="{B8AEE92E-8714-411B-BB4A-90D90F56AD87}" dt="2024-09-02T15:02:36.765" v="1301" actId="20577"/>
          <ac:spMkLst>
            <pc:docMk/>
            <pc:sldMk cId="1903129526" sldId="524"/>
            <ac:spMk id="25" creationId="{CE0934F0-28F3-5C3C-8FCE-6F49817C8A35}"/>
          </ac:spMkLst>
        </pc:spChg>
        <pc:spChg chg="add mod">
          <ac:chgData name="Henrik Blom" userId="0f109d1c-0774-4568-aa5d-bb8ffaeb77b7" providerId="ADAL" clId="{B8AEE92E-8714-411B-BB4A-90D90F56AD87}" dt="2024-09-02T15:06:54.959" v="1416" actId="1036"/>
          <ac:spMkLst>
            <pc:docMk/>
            <pc:sldMk cId="1903129526" sldId="524"/>
            <ac:spMk id="26" creationId="{0FD5E538-1277-4887-3BB7-91520861B603}"/>
          </ac:spMkLst>
        </pc:spChg>
        <pc:picChg chg="del">
          <ac:chgData name="Henrik Blom" userId="0f109d1c-0774-4568-aa5d-bb8ffaeb77b7" providerId="ADAL" clId="{B8AEE92E-8714-411B-BB4A-90D90F56AD87}" dt="2024-09-02T14:07:36.190" v="614" actId="478"/>
          <ac:picMkLst>
            <pc:docMk/>
            <pc:sldMk cId="1903129526" sldId="524"/>
            <ac:picMk id="16" creationId="{BBBD3297-7B2B-FEC3-9CF5-4802BB0968BA}"/>
          </ac:picMkLst>
        </pc:picChg>
        <pc:cxnChg chg="add mod">
          <ac:chgData name="Henrik Blom" userId="0f109d1c-0774-4568-aa5d-bb8ffaeb77b7" providerId="ADAL" clId="{B8AEE92E-8714-411B-BB4A-90D90F56AD87}" dt="2024-09-02T15:01:34.081" v="1278" actId="1037"/>
          <ac:cxnSpMkLst>
            <pc:docMk/>
            <pc:sldMk cId="1903129526" sldId="524"/>
            <ac:cxnSpMk id="2" creationId="{3A3973A4-6592-4444-7BE0-84C72EC2A498}"/>
          </ac:cxnSpMkLst>
        </pc:cxnChg>
        <pc:cxnChg chg="add mod">
          <ac:chgData name="Henrik Blom" userId="0f109d1c-0774-4568-aa5d-bb8ffaeb77b7" providerId="ADAL" clId="{B8AEE92E-8714-411B-BB4A-90D90F56AD87}" dt="2024-09-02T15:01:38.055" v="1279" actId="1076"/>
          <ac:cxnSpMkLst>
            <pc:docMk/>
            <pc:sldMk cId="1903129526" sldId="524"/>
            <ac:cxnSpMk id="3" creationId="{3B1D01BA-F6AF-8140-B7E5-CED33CF42EAD}"/>
          </ac:cxnSpMkLst>
        </pc:cxnChg>
        <pc:cxnChg chg="add mod">
          <ac:chgData name="Henrik Blom" userId="0f109d1c-0774-4568-aa5d-bb8ffaeb77b7" providerId="ADAL" clId="{B8AEE92E-8714-411B-BB4A-90D90F56AD87}" dt="2024-09-02T15:01:34.081" v="1278" actId="1037"/>
          <ac:cxnSpMkLst>
            <pc:docMk/>
            <pc:sldMk cId="1903129526" sldId="524"/>
            <ac:cxnSpMk id="4" creationId="{EA3D957B-4AB9-B698-74E6-5A6F028CF604}"/>
          </ac:cxnSpMkLst>
        </pc:cxnChg>
        <pc:cxnChg chg="add mod">
          <ac:chgData name="Henrik Blom" userId="0f109d1c-0774-4568-aa5d-bb8ffaeb77b7" providerId="ADAL" clId="{B8AEE92E-8714-411B-BB4A-90D90F56AD87}" dt="2024-09-02T15:01:34.081" v="1278" actId="1037"/>
          <ac:cxnSpMkLst>
            <pc:docMk/>
            <pc:sldMk cId="1903129526" sldId="524"/>
            <ac:cxnSpMk id="5" creationId="{D05395FA-A232-99A1-39C8-79EF0AAB303E}"/>
          </ac:cxnSpMkLst>
        </pc:cxnChg>
        <pc:cxnChg chg="add mod">
          <ac:chgData name="Henrik Blom" userId="0f109d1c-0774-4568-aa5d-bb8ffaeb77b7" providerId="ADAL" clId="{B8AEE92E-8714-411B-BB4A-90D90F56AD87}" dt="2024-09-02T15:01:34.081" v="1278" actId="1037"/>
          <ac:cxnSpMkLst>
            <pc:docMk/>
            <pc:sldMk cId="1903129526" sldId="524"/>
            <ac:cxnSpMk id="6" creationId="{08E31EAF-8CCE-B71C-253F-90EB9F9EF5B9}"/>
          </ac:cxnSpMkLst>
        </pc:cxnChg>
        <pc:cxnChg chg="add mod">
          <ac:chgData name="Henrik Blom" userId="0f109d1c-0774-4568-aa5d-bb8ffaeb77b7" providerId="ADAL" clId="{B8AEE92E-8714-411B-BB4A-90D90F56AD87}" dt="2024-09-02T15:01:34.081" v="1278" actId="1037"/>
          <ac:cxnSpMkLst>
            <pc:docMk/>
            <pc:sldMk cId="1903129526" sldId="524"/>
            <ac:cxnSpMk id="7" creationId="{82173D31-6D00-0450-F846-DE57EE5CFFE1}"/>
          </ac:cxnSpMkLst>
        </pc:cxnChg>
        <pc:cxnChg chg="add mod">
          <ac:chgData name="Henrik Blom" userId="0f109d1c-0774-4568-aa5d-bb8ffaeb77b7" providerId="ADAL" clId="{B8AEE92E-8714-411B-BB4A-90D90F56AD87}" dt="2024-09-02T15:01:34.081" v="1278" actId="1037"/>
          <ac:cxnSpMkLst>
            <pc:docMk/>
            <pc:sldMk cId="1903129526" sldId="524"/>
            <ac:cxnSpMk id="8" creationId="{2357F79F-0D23-E768-84B6-9C8131C4D65B}"/>
          </ac:cxnSpMkLst>
        </pc:cxnChg>
        <pc:cxnChg chg="add del mod">
          <ac:chgData name="Henrik Blom" userId="0f109d1c-0774-4568-aa5d-bb8ffaeb77b7" providerId="ADAL" clId="{B8AEE92E-8714-411B-BB4A-90D90F56AD87}" dt="2024-09-02T15:01:02.099" v="1261" actId="478"/>
          <ac:cxnSpMkLst>
            <pc:docMk/>
            <pc:sldMk cId="1903129526" sldId="524"/>
            <ac:cxnSpMk id="9" creationId="{C60F64EE-88F9-1B23-8664-CD8E2DCAE760}"/>
          </ac:cxnSpMkLst>
        </pc:cxnChg>
        <pc:cxnChg chg="add mod">
          <ac:chgData name="Henrik Blom" userId="0f109d1c-0774-4568-aa5d-bb8ffaeb77b7" providerId="ADAL" clId="{B8AEE92E-8714-411B-BB4A-90D90F56AD87}" dt="2024-09-02T15:01:34.081" v="1278" actId="1037"/>
          <ac:cxnSpMkLst>
            <pc:docMk/>
            <pc:sldMk cId="1903129526" sldId="524"/>
            <ac:cxnSpMk id="14" creationId="{7EADAAED-E810-8D30-5DDF-BACB44898C50}"/>
          </ac:cxnSpMkLst>
        </pc:cxnChg>
        <pc:cxnChg chg="add mod">
          <ac:chgData name="Henrik Blom" userId="0f109d1c-0774-4568-aa5d-bb8ffaeb77b7" providerId="ADAL" clId="{B8AEE92E-8714-411B-BB4A-90D90F56AD87}" dt="2024-09-02T15:01:34.081" v="1278" actId="1037"/>
          <ac:cxnSpMkLst>
            <pc:docMk/>
            <pc:sldMk cId="1903129526" sldId="524"/>
            <ac:cxnSpMk id="15" creationId="{F2ED4283-5C6D-4D4B-48BE-70AC791C7DEA}"/>
          </ac:cxnSpMkLst>
        </pc:cxnChg>
        <pc:cxnChg chg="add mod">
          <ac:chgData name="Henrik Blom" userId="0f109d1c-0774-4568-aa5d-bb8ffaeb77b7" providerId="ADAL" clId="{B8AEE92E-8714-411B-BB4A-90D90F56AD87}" dt="2024-09-02T15:01:34.081" v="1278" actId="1037"/>
          <ac:cxnSpMkLst>
            <pc:docMk/>
            <pc:sldMk cId="1903129526" sldId="524"/>
            <ac:cxnSpMk id="16" creationId="{638ADC9F-C4E1-27AE-2344-BEBA15ACC236}"/>
          </ac:cxnSpMkLst>
        </pc:cxnChg>
        <pc:cxnChg chg="del">
          <ac:chgData name="Henrik Blom" userId="0f109d1c-0774-4568-aa5d-bb8ffaeb77b7" providerId="ADAL" clId="{B8AEE92E-8714-411B-BB4A-90D90F56AD87}" dt="2024-09-02T14:07:38.330" v="616" actId="478"/>
          <ac:cxnSpMkLst>
            <pc:docMk/>
            <pc:sldMk cId="1903129526" sldId="524"/>
            <ac:cxnSpMk id="19" creationId="{34F3FDEB-3DD5-77DF-C5DC-FC40B4A374DD}"/>
          </ac:cxnSpMkLst>
        </pc:cxnChg>
        <pc:cxnChg chg="del">
          <ac:chgData name="Henrik Blom" userId="0f109d1c-0774-4568-aa5d-bb8ffaeb77b7" providerId="ADAL" clId="{B8AEE92E-8714-411B-BB4A-90D90F56AD87}" dt="2024-09-02T14:07:37.322" v="615" actId="478"/>
          <ac:cxnSpMkLst>
            <pc:docMk/>
            <pc:sldMk cId="1903129526" sldId="524"/>
            <ac:cxnSpMk id="20" creationId="{84F7FFA0-3959-7793-0582-8A0B0A6E99B7}"/>
          </ac:cxnSpMkLst>
        </pc:cxnChg>
      </pc:sldChg>
      <pc:sldChg chg="new del">
        <pc:chgData name="Henrik Blom" userId="0f109d1c-0774-4568-aa5d-bb8ffaeb77b7" providerId="ADAL" clId="{B8AEE92E-8714-411B-BB4A-90D90F56AD87}" dt="2024-09-02T14:06:46.295" v="609" actId="47"/>
        <pc:sldMkLst>
          <pc:docMk/>
          <pc:sldMk cId="3922111001" sldId="524"/>
        </pc:sldMkLst>
      </pc:sldChg>
      <pc:sldChg chg="addSp delSp modSp add mod modAnim">
        <pc:chgData name="Henrik Blom" userId="0f109d1c-0774-4568-aa5d-bb8ffaeb77b7" providerId="ADAL" clId="{B8AEE92E-8714-411B-BB4A-90D90F56AD87}" dt="2024-09-05T17:36:31.805" v="11422"/>
        <pc:sldMkLst>
          <pc:docMk/>
          <pc:sldMk cId="891025716" sldId="525"/>
        </pc:sldMkLst>
        <pc:spChg chg="del">
          <ac:chgData name="Henrik Blom" userId="0f109d1c-0774-4568-aa5d-bb8ffaeb77b7" providerId="ADAL" clId="{B8AEE92E-8714-411B-BB4A-90D90F56AD87}" dt="2024-09-02T15:21:31.831" v="2163" actId="478"/>
          <ac:spMkLst>
            <pc:docMk/>
            <pc:sldMk cId="891025716" sldId="525"/>
            <ac:spMk id="2" creationId="{7126804C-774A-4751-AD36-F0A295C41BFA}"/>
          </ac:spMkLst>
        </pc:spChg>
        <pc:spChg chg="add mod">
          <ac:chgData name="Henrik Blom" userId="0f109d1c-0774-4568-aa5d-bb8ffaeb77b7" providerId="ADAL" clId="{B8AEE92E-8714-411B-BB4A-90D90F56AD87}" dt="2024-09-05T17:36:27.572" v="11421"/>
          <ac:spMkLst>
            <pc:docMk/>
            <pc:sldMk cId="891025716" sldId="525"/>
            <ac:spMk id="2" creationId="{DD3E6239-21DD-28C1-BF98-82073BF22C56}"/>
          </ac:spMkLst>
        </pc:spChg>
        <pc:spChg chg="mod">
          <ac:chgData name="Henrik Blom" userId="0f109d1c-0774-4568-aa5d-bb8ffaeb77b7" providerId="ADAL" clId="{B8AEE92E-8714-411B-BB4A-90D90F56AD87}" dt="2024-09-02T15:39:51.437" v="2977" actId="20577"/>
          <ac:spMkLst>
            <pc:docMk/>
            <pc:sldMk cId="891025716" sldId="525"/>
            <ac:spMk id="4" creationId="{26228664-94BE-4024-8BA4-59E31841FC44}"/>
          </ac:spMkLst>
        </pc:spChg>
        <pc:spChg chg="mod">
          <ac:chgData name="Henrik Blom" userId="0f109d1c-0774-4568-aa5d-bb8ffaeb77b7" providerId="ADAL" clId="{B8AEE92E-8714-411B-BB4A-90D90F56AD87}" dt="2024-09-04T17:50:58.568" v="3301" actId="20577"/>
          <ac:spMkLst>
            <pc:docMk/>
            <pc:sldMk cId="891025716" sldId="525"/>
            <ac:spMk id="24" creationId="{00000000-0000-0000-0000-000000000000}"/>
          </ac:spMkLst>
        </pc:spChg>
      </pc:sldChg>
      <pc:sldChg chg="new del">
        <pc:chgData name="Henrik Blom" userId="0f109d1c-0774-4568-aa5d-bb8ffaeb77b7" providerId="ADAL" clId="{B8AEE92E-8714-411B-BB4A-90D90F56AD87}" dt="2024-09-02T15:17:41.646" v="1931" actId="47"/>
        <pc:sldMkLst>
          <pc:docMk/>
          <pc:sldMk cId="2807992077" sldId="525"/>
        </pc:sldMkLst>
      </pc:sldChg>
      <pc:sldChg chg="new del">
        <pc:chgData name="Henrik Blom" userId="0f109d1c-0774-4568-aa5d-bb8ffaeb77b7" providerId="ADAL" clId="{B8AEE92E-8714-411B-BB4A-90D90F56AD87}" dt="2024-09-04T17:51:11.213" v="3304" actId="47"/>
        <pc:sldMkLst>
          <pc:docMk/>
          <pc:sldMk cId="2879016906" sldId="526"/>
        </pc:sldMkLst>
      </pc:sldChg>
      <pc:sldChg chg="delSp modSp add mod">
        <pc:chgData name="Henrik Blom" userId="0f109d1c-0774-4568-aa5d-bb8ffaeb77b7" providerId="ADAL" clId="{B8AEE92E-8714-411B-BB4A-90D90F56AD87}" dt="2024-09-05T17:35:51.672" v="11420" actId="20577"/>
        <pc:sldMkLst>
          <pc:docMk/>
          <pc:sldMk cId="3162543625" sldId="527"/>
        </pc:sldMkLst>
        <pc:spChg chg="mod">
          <ac:chgData name="Henrik Blom" userId="0f109d1c-0774-4568-aa5d-bb8ffaeb77b7" providerId="ADAL" clId="{B8AEE92E-8714-411B-BB4A-90D90F56AD87}" dt="2024-09-05T17:35:51.672" v="11420" actId="20577"/>
          <ac:spMkLst>
            <pc:docMk/>
            <pc:sldMk cId="3162543625" sldId="527"/>
            <ac:spMk id="4" creationId="{26228664-94BE-4024-8BA4-59E31841FC44}"/>
          </ac:spMkLst>
        </pc:spChg>
        <pc:spChg chg="del mod">
          <ac:chgData name="Henrik Blom" userId="0f109d1c-0774-4568-aa5d-bb8ffaeb77b7" providerId="ADAL" clId="{B8AEE92E-8714-411B-BB4A-90D90F56AD87}" dt="2024-09-04T17:51:40.185" v="3307" actId="478"/>
          <ac:spMkLst>
            <pc:docMk/>
            <pc:sldMk cId="3162543625" sldId="527"/>
            <ac:spMk id="24" creationId="{00000000-0000-0000-0000-000000000000}"/>
          </ac:spMkLst>
        </pc:spChg>
      </pc:sldChg>
      <pc:sldChg chg="addSp modSp add del mod">
        <pc:chgData name="Henrik Blom" userId="0f109d1c-0774-4568-aa5d-bb8ffaeb77b7" providerId="ADAL" clId="{B8AEE92E-8714-411B-BB4A-90D90F56AD87}" dt="2024-09-05T17:36:32.930" v="11423" actId="47"/>
        <pc:sldMkLst>
          <pc:docMk/>
          <pc:sldMk cId="2490172132" sldId="528"/>
        </pc:sldMkLst>
        <pc:spChg chg="add mod">
          <ac:chgData name="Henrik Blom" userId="0f109d1c-0774-4568-aa5d-bb8ffaeb77b7" providerId="ADAL" clId="{B8AEE92E-8714-411B-BB4A-90D90F56AD87}" dt="2024-09-04T17:59:18.648" v="3879" actId="1036"/>
          <ac:spMkLst>
            <pc:docMk/>
            <pc:sldMk cId="2490172132" sldId="528"/>
            <ac:spMk id="2" creationId="{9D6ABECE-16EC-60CE-F68F-E52AFECB09C2}"/>
          </ac:spMkLst>
        </pc:spChg>
        <pc:spChg chg="mod">
          <ac:chgData name="Henrik Blom" userId="0f109d1c-0774-4568-aa5d-bb8ffaeb77b7" providerId="ADAL" clId="{B8AEE92E-8714-411B-BB4A-90D90F56AD87}" dt="2024-09-04T19:43:50.611" v="8988" actId="20577"/>
          <ac:spMkLst>
            <pc:docMk/>
            <pc:sldMk cId="2490172132" sldId="528"/>
            <ac:spMk id="4" creationId="{26228664-94BE-4024-8BA4-59E31841FC44}"/>
          </ac:spMkLst>
        </pc:spChg>
      </pc:sldChg>
      <pc:sldChg chg="modSp add mod">
        <pc:chgData name="Henrik Blom" userId="0f109d1c-0774-4568-aa5d-bb8ffaeb77b7" providerId="ADAL" clId="{B8AEE92E-8714-411B-BB4A-90D90F56AD87}" dt="2024-09-04T17:59:36.760" v="3899" actId="14100"/>
        <pc:sldMkLst>
          <pc:docMk/>
          <pc:sldMk cId="1846827434" sldId="529"/>
        </pc:sldMkLst>
        <pc:spChg chg="mod">
          <ac:chgData name="Henrik Blom" userId="0f109d1c-0774-4568-aa5d-bb8ffaeb77b7" providerId="ADAL" clId="{B8AEE92E-8714-411B-BB4A-90D90F56AD87}" dt="2024-09-04T17:59:36.760" v="3899" actId="14100"/>
          <ac:spMkLst>
            <pc:docMk/>
            <pc:sldMk cId="1846827434" sldId="529"/>
            <ac:spMk id="2" creationId="{9D6ABECE-16EC-60CE-F68F-E52AFECB09C2}"/>
          </ac:spMkLst>
        </pc:spChg>
        <pc:spChg chg="mod">
          <ac:chgData name="Henrik Blom" userId="0f109d1c-0774-4568-aa5d-bb8ffaeb77b7" providerId="ADAL" clId="{B8AEE92E-8714-411B-BB4A-90D90F56AD87}" dt="2024-09-04T17:59:29.743" v="3882" actId="1035"/>
          <ac:spMkLst>
            <pc:docMk/>
            <pc:sldMk cId="1846827434" sldId="529"/>
            <ac:spMk id="4" creationId="{26228664-94BE-4024-8BA4-59E31841FC44}"/>
          </ac:spMkLst>
        </pc:spChg>
      </pc:sldChg>
      <pc:sldChg chg="modSp add del mod">
        <pc:chgData name="Henrik Blom" userId="0f109d1c-0774-4568-aa5d-bb8ffaeb77b7" providerId="ADAL" clId="{B8AEE92E-8714-411B-BB4A-90D90F56AD87}" dt="2024-09-04T19:43:30.031" v="8977" actId="47"/>
        <pc:sldMkLst>
          <pc:docMk/>
          <pc:sldMk cId="987159359" sldId="530"/>
        </pc:sldMkLst>
        <pc:spChg chg="mod">
          <ac:chgData name="Henrik Blom" userId="0f109d1c-0774-4568-aa5d-bb8ffaeb77b7" providerId="ADAL" clId="{B8AEE92E-8714-411B-BB4A-90D90F56AD87}" dt="2024-09-04T18:00:03.634" v="3930" actId="14100"/>
          <ac:spMkLst>
            <pc:docMk/>
            <pc:sldMk cId="987159359" sldId="530"/>
            <ac:spMk id="2" creationId="{9D6ABECE-16EC-60CE-F68F-E52AFECB09C2}"/>
          </ac:spMkLst>
        </pc:spChg>
      </pc:sldChg>
      <pc:sldChg chg="addSp delSp modSp add mod">
        <pc:chgData name="Henrik Blom" userId="0f109d1c-0774-4568-aa5d-bb8ffaeb77b7" providerId="ADAL" clId="{B8AEE92E-8714-411B-BB4A-90D90F56AD87}" dt="2024-09-05T19:02:40.308" v="18157" actId="20577"/>
        <pc:sldMkLst>
          <pc:docMk/>
          <pc:sldMk cId="3102926615" sldId="531"/>
        </pc:sldMkLst>
        <pc:spChg chg="mod">
          <ac:chgData name="Henrik Blom" userId="0f109d1c-0774-4568-aa5d-bb8ffaeb77b7" providerId="ADAL" clId="{B8AEE92E-8714-411B-BB4A-90D90F56AD87}" dt="2024-09-04T18:58:36.206" v="6947" actId="1076"/>
          <ac:spMkLst>
            <pc:docMk/>
            <pc:sldMk cId="3102926615" sldId="531"/>
            <ac:spMk id="2" creationId="{00000000-0000-0000-0000-000000000000}"/>
          </ac:spMkLst>
        </pc:spChg>
        <pc:spChg chg="mod">
          <ac:chgData name="Henrik Blom" userId="0f109d1c-0774-4568-aa5d-bb8ffaeb77b7" providerId="ADAL" clId="{B8AEE92E-8714-411B-BB4A-90D90F56AD87}" dt="2024-09-05T19:02:40.308" v="18157" actId="20577"/>
          <ac:spMkLst>
            <pc:docMk/>
            <pc:sldMk cId="3102926615" sldId="531"/>
            <ac:spMk id="3" creationId="{00000000-0000-0000-0000-000000000000}"/>
          </ac:spMkLst>
        </pc:spChg>
        <pc:spChg chg="add del mod">
          <ac:chgData name="Henrik Blom" userId="0f109d1c-0774-4568-aa5d-bb8ffaeb77b7" providerId="ADAL" clId="{B8AEE92E-8714-411B-BB4A-90D90F56AD87}" dt="2024-09-04T18:58:27.897" v="6945" actId="478"/>
          <ac:spMkLst>
            <pc:docMk/>
            <pc:sldMk cId="3102926615" sldId="531"/>
            <ac:spMk id="4" creationId="{E0258CEF-D393-D715-33A4-2FD5361C943B}"/>
          </ac:spMkLst>
        </pc:spChg>
        <pc:spChg chg="add del mod">
          <ac:chgData name="Henrik Blom" userId="0f109d1c-0774-4568-aa5d-bb8ffaeb77b7" providerId="ADAL" clId="{B8AEE92E-8714-411B-BB4A-90D90F56AD87}" dt="2024-09-04T18:58:27.897" v="6945" actId="478"/>
          <ac:spMkLst>
            <pc:docMk/>
            <pc:sldMk cId="3102926615" sldId="531"/>
            <ac:spMk id="5" creationId="{6E391A64-F150-7246-D203-0B142332D764}"/>
          </ac:spMkLst>
        </pc:spChg>
      </pc:sldChg>
      <pc:sldChg chg="add del setBg">
        <pc:chgData name="Henrik Blom" userId="0f109d1c-0774-4568-aa5d-bb8ffaeb77b7" providerId="ADAL" clId="{B8AEE92E-8714-411B-BB4A-90D90F56AD87}" dt="2024-09-04T18:32:59.079" v="5021" actId="47"/>
        <pc:sldMkLst>
          <pc:docMk/>
          <pc:sldMk cId="3977936579" sldId="531"/>
        </pc:sldMkLst>
      </pc:sldChg>
      <pc:sldChg chg="add del setBg">
        <pc:chgData name="Henrik Blom" userId="0f109d1c-0774-4568-aa5d-bb8ffaeb77b7" providerId="ADAL" clId="{B8AEE92E-8714-411B-BB4A-90D90F56AD87}" dt="2024-09-08T17:00:37.613" v="24689"/>
        <pc:sldMkLst>
          <pc:docMk/>
          <pc:sldMk cId="1250736271" sldId="532"/>
        </pc:sldMkLst>
      </pc:sldChg>
      <pc:sldChg chg="new del">
        <pc:chgData name="Henrik Blom" userId="0f109d1c-0774-4568-aa5d-bb8ffaeb77b7" providerId="ADAL" clId="{B8AEE92E-8714-411B-BB4A-90D90F56AD87}" dt="2024-09-04T19:32:38.580" v="8443" actId="47"/>
        <pc:sldMkLst>
          <pc:docMk/>
          <pc:sldMk cId="2104132148" sldId="532"/>
        </pc:sldMkLst>
      </pc:sldChg>
      <pc:sldChg chg="modSp add del mod ord modNotesTx">
        <pc:chgData name="Henrik Blom" userId="0f109d1c-0774-4568-aa5d-bb8ffaeb77b7" providerId="ADAL" clId="{B8AEE92E-8714-411B-BB4A-90D90F56AD87}" dt="2024-09-08T17:01:35.710" v="24707" actId="20577"/>
        <pc:sldMkLst>
          <pc:docMk/>
          <pc:sldMk cId="3265593264" sldId="532"/>
        </pc:sldMkLst>
        <pc:spChg chg="mod">
          <ac:chgData name="Henrik Blom" userId="0f109d1c-0774-4568-aa5d-bb8ffaeb77b7" providerId="ADAL" clId="{B8AEE92E-8714-411B-BB4A-90D90F56AD87}" dt="2024-09-08T17:01:35.710" v="24707" actId="20577"/>
          <ac:spMkLst>
            <pc:docMk/>
            <pc:sldMk cId="3265593264" sldId="532"/>
            <ac:spMk id="2" creationId="{00000000-0000-0000-0000-000000000000}"/>
          </ac:spMkLst>
        </pc:spChg>
        <pc:spChg chg="mod">
          <ac:chgData name="Henrik Blom" userId="0f109d1c-0774-4568-aa5d-bb8ffaeb77b7" providerId="ADAL" clId="{B8AEE92E-8714-411B-BB4A-90D90F56AD87}" dt="2024-09-08T16:48:51.077" v="23722" actId="14100"/>
          <ac:spMkLst>
            <pc:docMk/>
            <pc:sldMk cId="3265593264" sldId="532"/>
            <ac:spMk id="3" creationId="{00000000-0000-0000-0000-000000000000}"/>
          </ac:spMkLst>
        </pc:spChg>
      </pc:sldChg>
      <pc:sldChg chg="modSp add del mod">
        <pc:chgData name="Henrik Blom" userId="0f109d1c-0774-4568-aa5d-bb8ffaeb77b7" providerId="ADAL" clId="{B8AEE92E-8714-411B-BB4A-90D90F56AD87}" dt="2024-09-04T19:44:13.110" v="9003" actId="47"/>
        <pc:sldMkLst>
          <pc:docMk/>
          <pc:sldMk cId="60839790" sldId="533"/>
        </pc:sldMkLst>
        <pc:spChg chg="mod">
          <ac:chgData name="Henrik Blom" userId="0f109d1c-0774-4568-aa5d-bb8ffaeb77b7" providerId="ADAL" clId="{B8AEE92E-8714-411B-BB4A-90D90F56AD87}" dt="2024-09-04T19:44:09.339" v="9002" actId="1036"/>
          <ac:spMkLst>
            <pc:docMk/>
            <pc:sldMk cId="60839790" sldId="533"/>
            <ac:spMk id="2" creationId="{9D6ABECE-16EC-60CE-F68F-E52AFECB09C2}"/>
          </ac:spMkLst>
        </pc:spChg>
      </pc:sldChg>
      <pc:sldChg chg="add del setBg">
        <pc:chgData name="Henrik Blom" userId="0f109d1c-0774-4568-aa5d-bb8ffaeb77b7" providerId="ADAL" clId="{B8AEE92E-8714-411B-BB4A-90D90F56AD87}" dt="2024-09-04T19:57:39.473" v="9737" actId="47"/>
        <pc:sldMkLst>
          <pc:docMk/>
          <pc:sldMk cId="1685563749" sldId="533"/>
        </pc:sldMkLst>
      </pc:sldChg>
      <pc:sldChg chg="modSp add mod">
        <pc:chgData name="Henrik Blom" userId="0f109d1c-0774-4568-aa5d-bb8ffaeb77b7" providerId="ADAL" clId="{B8AEE92E-8714-411B-BB4A-90D90F56AD87}" dt="2024-09-08T17:01:14.598" v="24700" actId="20577"/>
        <pc:sldMkLst>
          <pc:docMk/>
          <pc:sldMk cId="3423568783" sldId="533"/>
        </pc:sldMkLst>
        <pc:spChg chg="mod">
          <ac:chgData name="Henrik Blom" userId="0f109d1c-0774-4568-aa5d-bb8ffaeb77b7" providerId="ADAL" clId="{B8AEE92E-8714-411B-BB4A-90D90F56AD87}" dt="2024-09-08T17:01:14.598" v="24700" actId="20577"/>
          <ac:spMkLst>
            <pc:docMk/>
            <pc:sldMk cId="3423568783" sldId="533"/>
            <ac:spMk id="2" creationId="{00000000-0000-0000-0000-000000000000}"/>
          </ac:spMkLst>
        </pc:spChg>
        <pc:spChg chg="mod">
          <ac:chgData name="Henrik Blom" userId="0f109d1c-0774-4568-aa5d-bb8ffaeb77b7" providerId="ADAL" clId="{B8AEE92E-8714-411B-BB4A-90D90F56AD87}" dt="2024-09-06T08:12:56.541" v="20615" actId="20577"/>
          <ac:spMkLst>
            <pc:docMk/>
            <pc:sldMk cId="3423568783" sldId="533"/>
            <ac:spMk id="3" creationId="{00000000-0000-0000-0000-000000000000}"/>
          </ac:spMkLst>
        </pc:spChg>
      </pc:sldChg>
      <pc:sldChg chg="addSp delSp modSp add mod">
        <pc:chgData name="Henrik Blom" userId="0f109d1c-0774-4568-aa5d-bb8ffaeb77b7" providerId="ADAL" clId="{B8AEE92E-8714-411B-BB4A-90D90F56AD87}" dt="2024-09-08T16:04:42.203" v="20638" actId="20577"/>
        <pc:sldMkLst>
          <pc:docMk/>
          <pc:sldMk cId="36972672" sldId="534"/>
        </pc:sldMkLst>
        <pc:spChg chg="del">
          <ac:chgData name="Henrik Blom" userId="0f109d1c-0774-4568-aa5d-bb8ffaeb77b7" providerId="ADAL" clId="{B8AEE92E-8714-411B-BB4A-90D90F56AD87}" dt="2024-09-05T17:41:00.466" v="11474" actId="478"/>
          <ac:spMkLst>
            <pc:docMk/>
            <pc:sldMk cId="36972672" sldId="534"/>
            <ac:spMk id="2" creationId="{02FAC1AC-706D-7704-1325-D3566E0063E6}"/>
          </ac:spMkLst>
        </pc:spChg>
        <pc:spChg chg="add del">
          <ac:chgData name="Henrik Blom" userId="0f109d1c-0774-4568-aa5d-bb8ffaeb77b7" providerId="ADAL" clId="{B8AEE92E-8714-411B-BB4A-90D90F56AD87}" dt="2024-09-05T17:40:54.930" v="11473" actId="478"/>
          <ac:spMkLst>
            <pc:docMk/>
            <pc:sldMk cId="36972672" sldId="534"/>
            <ac:spMk id="3" creationId="{1C3B2842-253A-122A-D11C-154C79BF7A61}"/>
          </ac:spMkLst>
        </pc:spChg>
        <pc:spChg chg="add del">
          <ac:chgData name="Henrik Blom" userId="0f109d1c-0774-4568-aa5d-bb8ffaeb77b7" providerId="ADAL" clId="{B8AEE92E-8714-411B-BB4A-90D90F56AD87}" dt="2024-09-05T17:40:52.186" v="11471" actId="478"/>
          <ac:spMkLst>
            <pc:docMk/>
            <pc:sldMk cId="36972672" sldId="534"/>
            <ac:spMk id="11" creationId="{B9348EE3-1C1F-D5BB-12A1-618D062CCED3}"/>
          </ac:spMkLst>
        </pc:spChg>
        <pc:spChg chg="add del">
          <ac:chgData name="Henrik Blom" userId="0f109d1c-0774-4568-aa5d-bb8ffaeb77b7" providerId="ADAL" clId="{B8AEE92E-8714-411B-BB4A-90D90F56AD87}" dt="2024-09-05T17:40:52.186" v="11471" actId="478"/>
          <ac:spMkLst>
            <pc:docMk/>
            <pc:sldMk cId="36972672" sldId="534"/>
            <ac:spMk id="13" creationId="{63668B0E-073B-E248-C4E4-57B60FBAE401}"/>
          </ac:spMkLst>
        </pc:spChg>
        <pc:spChg chg="add del">
          <ac:chgData name="Henrik Blom" userId="0f109d1c-0774-4568-aa5d-bb8ffaeb77b7" providerId="ADAL" clId="{B8AEE92E-8714-411B-BB4A-90D90F56AD87}" dt="2024-09-05T17:40:54.121" v="11472" actId="478"/>
          <ac:spMkLst>
            <pc:docMk/>
            <pc:sldMk cId="36972672" sldId="534"/>
            <ac:spMk id="17" creationId="{5F254A4C-602A-1A8D-AF69-EC8FE0764DB8}"/>
          </ac:spMkLst>
        </pc:spChg>
        <pc:spChg chg="mod">
          <ac:chgData name="Henrik Blom" userId="0f109d1c-0774-4568-aa5d-bb8ffaeb77b7" providerId="ADAL" clId="{B8AEE92E-8714-411B-BB4A-90D90F56AD87}" dt="2024-09-08T16:04:42.203" v="20638" actId="20577"/>
          <ac:spMkLst>
            <pc:docMk/>
            <pc:sldMk cId="36972672" sldId="534"/>
            <ac:spMk id="21" creationId="{92B12B4E-3C5B-D654-3211-4A75F40F47CA}"/>
          </ac:spMkLst>
        </pc:spChg>
        <pc:spChg chg="add del">
          <ac:chgData name="Henrik Blom" userId="0f109d1c-0774-4568-aa5d-bb8ffaeb77b7" providerId="ADAL" clId="{B8AEE92E-8714-411B-BB4A-90D90F56AD87}" dt="2024-09-05T17:40:52.186" v="11471" actId="478"/>
          <ac:spMkLst>
            <pc:docMk/>
            <pc:sldMk cId="36972672" sldId="534"/>
            <ac:spMk id="22" creationId="{F6A49C39-7096-B204-C65D-E78976AB6D0B}"/>
          </ac:spMkLst>
        </pc:spChg>
        <pc:cxnChg chg="add del">
          <ac:chgData name="Henrik Blom" userId="0f109d1c-0774-4568-aa5d-bb8ffaeb77b7" providerId="ADAL" clId="{B8AEE92E-8714-411B-BB4A-90D90F56AD87}" dt="2024-09-05T17:40:52.186" v="11471" actId="478"/>
          <ac:cxnSpMkLst>
            <pc:docMk/>
            <pc:sldMk cId="36972672" sldId="534"/>
            <ac:cxnSpMk id="19" creationId="{34F3FDEB-3DD5-77DF-C5DC-FC40B4A374DD}"/>
          </ac:cxnSpMkLst>
        </pc:cxnChg>
        <pc:cxnChg chg="add del">
          <ac:chgData name="Henrik Blom" userId="0f109d1c-0774-4568-aa5d-bb8ffaeb77b7" providerId="ADAL" clId="{B8AEE92E-8714-411B-BB4A-90D90F56AD87}" dt="2024-09-05T17:40:30.690" v="11470" actId="478"/>
          <ac:cxnSpMkLst>
            <pc:docMk/>
            <pc:sldMk cId="36972672" sldId="534"/>
            <ac:cxnSpMk id="20" creationId="{84F7FFA0-3959-7793-0582-8A0B0A6E99B7}"/>
          </ac:cxnSpMkLst>
        </pc:cxnChg>
      </pc:sldChg>
      <pc:sldChg chg="add del setBg">
        <pc:chgData name="Henrik Blom" userId="0f109d1c-0774-4568-aa5d-bb8ffaeb77b7" providerId="ADAL" clId="{B8AEE92E-8714-411B-BB4A-90D90F56AD87}" dt="2024-09-05T18:06:51.260" v="13275" actId="47"/>
        <pc:sldMkLst>
          <pc:docMk/>
          <pc:sldMk cId="2743026874" sldId="535"/>
        </pc:sldMkLst>
      </pc:sldChg>
      <pc:sldChg chg="modSp add mod">
        <pc:chgData name="Henrik Blom" userId="0f109d1c-0774-4568-aa5d-bb8ffaeb77b7" providerId="ADAL" clId="{B8AEE92E-8714-411B-BB4A-90D90F56AD87}" dt="2024-09-08T17:01:17.967" v="24702" actId="20577"/>
        <pc:sldMkLst>
          <pc:docMk/>
          <pc:sldMk cId="446278115" sldId="536"/>
        </pc:sldMkLst>
        <pc:spChg chg="mod">
          <ac:chgData name="Henrik Blom" userId="0f109d1c-0774-4568-aa5d-bb8ffaeb77b7" providerId="ADAL" clId="{B8AEE92E-8714-411B-BB4A-90D90F56AD87}" dt="2024-09-08T17:01:17.967" v="24702" actId="20577"/>
          <ac:spMkLst>
            <pc:docMk/>
            <pc:sldMk cId="446278115" sldId="536"/>
            <ac:spMk id="2" creationId="{00000000-0000-0000-0000-000000000000}"/>
          </ac:spMkLst>
        </pc:spChg>
        <pc:spChg chg="mod">
          <ac:chgData name="Henrik Blom" userId="0f109d1c-0774-4568-aa5d-bb8ffaeb77b7" providerId="ADAL" clId="{B8AEE92E-8714-411B-BB4A-90D90F56AD87}" dt="2024-09-08T16:24:49.445" v="21949" actId="20577"/>
          <ac:spMkLst>
            <pc:docMk/>
            <pc:sldMk cId="446278115" sldId="536"/>
            <ac:spMk id="3" creationId="{00000000-0000-0000-0000-000000000000}"/>
          </ac:spMkLst>
        </pc:spChg>
      </pc:sldChg>
      <pc:sldChg chg="modSp add mod">
        <pc:chgData name="Henrik Blom" userId="0f109d1c-0774-4568-aa5d-bb8ffaeb77b7" providerId="ADAL" clId="{B8AEE92E-8714-411B-BB4A-90D90F56AD87}" dt="2024-09-08T17:01:21.582" v="24704" actId="20577"/>
        <pc:sldMkLst>
          <pc:docMk/>
          <pc:sldMk cId="1305569185" sldId="537"/>
        </pc:sldMkLst>
        <pc:spChg chg="mod">
          <ac:chgData name="Henrik Blom" userId="0f109d1c-0774-4568-aa5d-bb8ffaeb77b7" providerId="ADAL" clId="{B8AEE92E-8714-411B-BB4A-90D90F56AD87}" dt="2024-09-08T17:01:21.582" v="24704" actId="20577"/>
          <ac:spMkLst>
            <pc:docMk/>
            <pc:sldMk cId="1305569185" sldId="537"/>
            <ac:spMk id="2" creationId="{00000000-0000-0000-0000-000000000000}"/>
          </ac:spMkLst>
        </pc:spChg>
        <pc:spChg chg="mod">
          <ac:chgData name="Henrik Blom" userId="0f109d1c-0774-4568-aa5d-bb8ffaeb77b7" providerId="ADAL" clId="{B8AEE92E-8714-411B-BB4A-90D90F56AD87}" dt="2024-09-08T16:27:33.836" v="22178" actId="1035"/>
          <ac:spMkLst>
            <pc:docMk/>
            <pc:sldMk cId="1305569185" sldId="537"/>
            <ac:spMk id="3" creationId="{00000000-0000-0000-0000-000000000000}"/>
          </ac:spMkLst>
        </pc:spChg>
      </pc:sldChg>
      <pc:sldChg chg="add del setBg">
        <pc:chgData name="Henrik Blom" userId="0f109d1c-0774-4568-aa5d-bb8ffaeb77b7" providerId="ADAL" clId="{B8AEE92E-8714-411B-BB4A-90D90F56AD87}" dt="2024-09-05T18:33:25.218" v="16016" actId="47"/>
        <pc:sldMkLst>
          <pc:docMk/>
          <pc:sldMk cId="3100949151" sldId="537"/>
        </pc:sldMkLst>
      </pc:sldChg>
      <pc:sldChg chg="addSp delSp modSp add del mod">
        <pc:chgData name="Henrik Blom" userId="0f109d1c-0774-4568-aa5d-bb8ffaeb77b7" providerId="ADAL" clId="{B8AEE92E-8714-411B-BB4A-90D90F56AD87}" dt="2024-09-08T16:33:16.142" v="22322" actId="47"/>
        <pc:sldMkLst>
          <pc:docMk/>
          <pc:sldMk cId="1042265267" sldId="538"/>
        </pc:sldMkLst>
        <pc:spChg chg="del">
          <ac:chgData name="Henrik Blom" userId="0f109d1c-0774-4568-aa5d-bb8ffaeb77b7" providerId="ADAL" clId="{B8AEE92E-8714-411B-BB4A-90D90F56AD87}" dt="2024-09-06T07:43:06.834" v="18539" actId="478"/>
          <ac:spMkLst>
            <pc:docMk/>
            <pc:sldMk cId="1042265267" sldId="538"/>
            <ac:spMk id="3" creationId="{00000000-0000-0000-0000-000000000000}"/>
          </ac:spMkLst>
        </pc:spChg>
        <pc:spChg chg="add del mod">
          <ac:chgData name="Henrik Blom" userId="0f109d1c-0774-4568-aa5d-bb8ffaeb77b7" providerId="ADAL" clId="{B8AEE92E-8714-411B-BB4A-90D90F56AD87}" dt="2024-09-08T16:29:47.247" v="22314" actId="478"/>
          <ac:spMkLst>
            <pc:docMk/>
            <pc:sldMk cId="1042265267" sldId="538"/>
            <ac:spMk id="4" creationId="{A8B50DBA-4AD9-0F4F-8143-FD1AE8127CEC}"/>
          </ac:spMkLst>
        </pc:spChg>
        <pc:spChg chg="add mod">
          <ac:chgData name="Henrik Blom" userId="0f109d1c-0774-4568-aa5d-bb8ffaeb77b7" providerId="ADAL" clId="{B8AEE92E-8714-411B-BB4A-90D90F56AD87}" dt="2024-09-08T16:29:53.540" v="22321" actId="20577"/>
          <ac:spMkLst>
            <pc:docMk/>
            <pc:sldMk cId="1042265267" sldId="538"/>
            <ac:spMk id="5" creationId="{86280830-F5B7-FA4B-5E66-0DF996C48422}"/>
          </ac:spMkLst>
        </pc:spChg>
        <pc:spChg chg="add del mod">
          <ac:chgData name="Henrik Blom" userId="0f109d1c-0774-4568-aa5d-bb8ffaeb77b7" providerId="ADAL" clId="{B8AEE92E-8714-411B-BB4A-90D90F56AD87}" dt="2024-09-08T16:29:47.247" v="22314" actId="478"/>
          <ac:spMkLst>
            <pc:docMk/>
            <pc:sldMk cId="1042265267" sldId="538"/>
            <ac:spMk id="6" creationId="{DEC25397-2514-4062-9214-A453F41AEF40}"/>
          </ac:spMkLst>
        </pc:spChg>
        <pc:spChg chg="add del mod">
          <ac:chgData name="Henrik Blom" userId="0f109d1c-0774-4568-aa5d-bb8ffaeb77b7" providerId="ADAL" clId="{B8AEE92E-8714-411B-BB4A-90D90F56AD87}" dt="2024-09-08T16:29:47.247" v="22314" actId="478"/>
          <ac:spMkLst>
            <pc:docMk/>
            <pc:sldMk cId="1042265267" sldId="538"/>
            <ac:spMk id="7" creationId="{1D39E89B-65FA-6CA1-0AFC-C634D19D3683}"/>
          </ac:spMkLst>
        </pc:spChg>
        <pc:spChg chg="add del mod">
          <ac:chgData name="Henrik Blom" userId="0f109d1c-0774-4568-aa5d-bb8ffaeb77b7" providerId="ADAL" clId="{B8AEE92E-8714-411B-BB4A-90D90F56AD87}" dt="2024-09-08T16:29:47.247" v="22314" actId="478"/>
          <ac:spMkLst>
            <pc:docMk/>
            <pc:sldMk cId="1042265267" sldId="538"/>
            <ac:spMk id="8" creationId="{19C1E6A5-BC10-A9A3-4B7C-FD530C9D37C9}"/>
          </ac:spMkLst>
        </pc:spChg>
        <pc:spChg chg="add del mod">
          <ac:chgData name="Henrik Blom" userId="0f109d1c-0774-4568-aa5d-bb8ffaeb77b7" providerId="ADAL" clId="{B8AEE92E-8714-411B-BB4A-90D90F56AD87}" dt="2024-09-08T16:29:47.247" v="22314" actId="478"/>
          <ac:spMkLst>
            <pc:docMk/>
            <pc:sldMk cId="1042265267" sldId="538"/>
            <ac:spMk id="9" creationId="{C9897748-63BE-629E-0FE4-50D9578CDB47}"/>
          </ac:spMkLst>
        </pc:spChg>
        <pc:spChg chg="add del mod">
          <ac:chgData name="Henrik Blom" userId="0f109d1c-0774-4568-aa5d-bb8ffaeb77b7" providerId="ADAL" clId="{B8AEE92E-8714-411B-BB4A-90D90F56AD87}" dt="2024-09-08T16:29:47.247" v="22314" actId="478"/>
          <ac:spMkLst>
            <pc:docMk/>
            <pc:sldMk cId="1042265267" sldId="538"/>
            <ac:spMk id="10" creationId="{B1DF50EC-2071-AEAF-74B9-6C4B00ADBBD0}"/>
          </ac:spMkLst>
        </pc:spChg>
        <pc:spChg chg="add del mod">
          <ac:chgData name="Henrik Blom" userId="0f109d1c-0774-4568-aa5d-bb8ffaeb77b7" providerId="ADAL" clId="{B8AEE92E-8714-411B-BB4A-90D90F56AD87}" dt="2024-09-08T16:29:47.247" v="22314" actId="478"/>
          <ac:spMkLst>
            <pc:docMk/>
            <pc:sldMk cId="1042265267" sldId="538"/>
            <ac:spMk id="11" creationId="{AFECF2D6-C4B2-0E37-0924-BD0D2B31200B}"/>
          </ac:spMkLst>
        </pc:spChg>
        <pc:spChg chg="add del mod">
          <ac:chgData name="Henrik Blom" userId="0f109d1c-0774-4568-aa5d-bb8ffaeb77b7" providerId="ADAL" clId="{B8AEE92E-8714-411B-BB4A-90D90F56AD87}" dt="2024-09-08T16:29:47.247" v="22314" actId="478"/>
          <ac:spMkLst>
            <pc:docMk/>
            <pc:sldMk cId="1042265267" sldId="538"/>
            <ac:spMk id="12" creationId="{DB61014C-F44D-7BE7-3464-42D41E3BF839}"/>
          </ac:spMkLst>
        </pc:spChg>
        <pc:spChg chg="add del mod">
          <ac:chgData name="Henrik Blom" userId="0f109d1c-0774-4568-aa5d-bb8ffaeb77b7" providerId="ADAL" clId="{B8AEE92E-8714-411B-BB4A-90D90F56AD87}" dt="2024-09-08T16:29:47.247" v="22314" actId="478"/>
          <ac:spMkLst>
            <pc:docMk/>
            <pc:sldMk cId="1042265267" sldId="538"/>
            <ac:spMk id="13" creationId="{4211A2F7-52AD-5CD4-BFB2-EFBE0C630802}"/>
          </ac:spMkLst>
        </pc:spChg>
        <pc:spChg chg="add del mod">
          <ac:chgData name="Henrik Blom" userId="0f109d1c-0774-4568-aa5d-bb8ffaeb77b7" providerId="ADAL" clId="{B8AEE92E-8714-411B-BB4A-90D90F56AD87}" dt="2024-09-08T16:29:47.247" v="22314" actId="478"/>
          <ac:spMkLst>
            <pc:docMk/>
            <pc:sldMk cId="1042265267" sldId="538"/>
            <ac:spMk id="14" creationId="{12ACB168-C9CB-464E-9F1E-327B32FE8320}"/>
          </ac:spMkLst>
        </pc:spChg>
        <pc:spChg chg="add del mod">
          <ac:chgData name="Henrik Blom" userId="0f109d1c-0774-4568-aa5d-bb8ffaeb77b7" providerId="ADAL" clId="{B8AEE92E-8714-411B-BB4A-90D90F56AD87}" dt="2024-09-08T16:29:47.247" v="22314" actId="478"/>
          <ac:spMkLst>
            <pc:docMk/>
            <pc:sldMk cId="1042265267" sldId="538"/>
            <ac:spMk id="15" creationId="{0C2CFC78-D738-0F1A-8460-55759E359E32}"/>
          </ac:spMkLst>
        </pc:spChg>
        <pc:spChg chg="add del mod">
          <ac:chgData name="Henrik Blom" userId="0f109d1c-0774-4568-aa5d-bb8ffaeb77b7" providerId="ADAL" clId="{B8AEE92E-8714-411B-BB4A-90D90F56AD87}" dt="2024-09-08T16:29:47.247" v="22314" actId="478"/>
          <ac:spMkLst>
            <pc:docMk/>
            <pc:sldMk cId="1042265267" sldId="538"/>
            <ac:spMk id="16" creationId="{D710C27E-CF2C-8D31-8A34-CDF9C4A0DDD3}"/>
          </ac:spMkLst>
        </pc:spChg>
        <pc:spChg chg="add del mod">
          <ac:chgData name="Henrik Blom" userId="0f109d1c-0774-4568-aa5d-bb8ffaeb77b7" providerId="ADAL" clId="{B8AEE92E-8714-411B-BB4A-90D90F56AD87}" dt="2024-09-08T16:29:47.247" v="22314" actId="478"/>
          <ac:spMkLst>
            <pc:docMk/>
            <pc:sldMk cId="1042265267" sldId="538"/>
            <ac:spMk id="17" creationId="{A32C4705-D9CF-D27A-A95F-1AE3B23CB7AF}"/>
          </ac:spMkLst>
        </pc:spChg>
        <pc:spChg chg="add del mod">
          <ac:chgData name="Henrik Blom" userId="0f109d1c-0774-4568-aa5d-bb8ffaeb77b7" providerId="ADAL" clId="{B8AEE92E-8714-411B-BB4A-90D90F56AD87}" dt="2024-09-08T16:29:47.247" v="22314" actId="478"/>
          <ac:spMkLst>
            <pc:docMk/>
            <pc:sldMk cId="1042265267" sldId="538"/>
            <ac:spMk id="18" creationId="{80AF32E0-4B5D-0D9E-1475-ADC36043A436}"/>
          </ac:spMkLst>
        </pc:spChg>
        <pc:spChg chg="add del mod">
          <ac:chgData name="Henrik Blom" userId="0f109d1c-0774-4568-aa5d-bb8ffaeb77b7" providerId="ADAL" clId="{B8AEE92E-8714-411B-BB4A-90D90F56AD87}" dt="2024-09-08T16:29:47.247" v="22314" actId="478"/>
          <ac:spMkLst>
            <pc:docMk/>
            <pc:sldMk cId="1042265267" sldId="538"/>
            <ac:spMk id="19" creationId="{A3A8D30C-8C1C-9235-8DF3-CB284D02A0E8}"/>
          </ac:spMkLst>
        </pc:spChg>
        <pc:spChg chg="add del mod">
          <ac:chgData name="Henrik Blom" userId="0f109d1c-0774-4568-aa5d-bb8ffaeb77b7" providerId="ADAL" clId="{B8AEE92E-8714-411B-BB4A-90D90F56AD87}" dt="2024-09-08T16:29:47.247" v="22314" actId="478"/>
          <ac:spMkLst>
            <pc:docMk/>
            <pc:sldMk cId="1042265267" sldId="538"/>
            <ac:spMk id="20" creationId="{028C22DC-76EE-1079-F5FC-9125D2F829A6}"/>
          </ac:spMkLst>
        </pc:spChg>
        <pc:spChg chg="add del mod">
          <ac:chgData name="Henrik Blom" userId="0f109d1c-0774-4568-aa5d-bb8ffaeb77b7" providerId="ADAL" clId="{B8AEE92E-8714-411B-BB4A-90D90F56AD87}" dt="2024-09-08T16:29:47.247" v="22314" actId="478"/>
          <ac:spMkLst>
            <pc:docMk/>
            <pc:sldMk cId="1042265267" sldId="538"/>
            <ac:spMk id="21" creationId="{88E92A1F-25A3-B5C6-EFD3-3F3ED2F222B5}"/>
          </ac:spMkLst>
        </pc:spChg>
        <pc:spChg chg="add del mod">
          <ac:chgData name="Henrik Blom" userId="0f109d1c-0774-4568-aa5d-bb8ffaeb77b7" providerId="ADAL" clId="{B8AEE92E-8714-411B-BB4A-90D90F56AD87}" dt="2024-09-08T16:29:47.247" v="22314" actId="478"/>
          <ac:spMkLst>
            <pc:docMk/>
            <pc:sldMk cId="1042265267" sldId="538"/>
            <ac:spMk id="22" creationId="{4677055A-CD2D-0FCC-2917-903644CFDD82}"/>
          </ac:spMkLst>
        </pc:spChg>
        <pc:spChg chg="add del mod">
          <ac:chgData name="Henrik Blom" userId="0f109d1c-0774-4568-aa5d-bb8ffaeb77b7" providerId="ADAL" clId="{B8AEE92E-8714-411B-BB4A-90D90F56AD87}" dt="2024-09-08T16:29:47.247" v="22314" actId="478"/>
          <ac:spMkLst>
            <pc:docMk/>
            <pc:sldMk cId="1042265267" sldId="538"/>
            <ac:spMk id="23" creationId="{3C5EFDD5-4030-BBED-CC24-2DC8EEA63F34}"/>
          </ac:spMkLst>
        </pc:spChg>
        <pc:spChg chg="add del mod">
          <ac:chgData name="Henrik Blom" userId="0f109d1c-0774-4568-aa5d-bb8ffaeb77b7" providerId="ADAL" clId="{B8AEE92E-8714-411B-BB4A-90D90F56AD87}" dt="2024-09-08T16:29:47.247" v="22314" actId="478"/>
          <ac:spMkLst>
            <pc:docMk/>
            <pc:sldMk cId="1042265267" sldId="538"/>
            <ac:spMk id="24" creationId="{F6822B15-5D31-EFF8-C313-44AF014DDBFB}"/>
          </ac:spMkLst>
        </pc:spChg>
        <pc:spChg chg="add del mod">
          <ac:chgData name="Henrik Blom" userId="0f109d1c-0774-4568-aa5d-bb8ffaeb77b7" providerId="ADAL" clId="{B8AEE92E-8714-411B-BB4A-90D90F56AD87}" dt="2024-09-08T16:29:47.247" v="22314" actId="478"/>
          <ac:spMkLst>
            <pc:docMk/>
            <pc:sldMk cId="1042265267" sldId="538"/>
            <ac:spMk id="25" creationId="{F6E7F019-B8B1-E1CE-9695-1FBE1B5EF096}"/>
          </ac:spMkLst>
        </pc:spChg>
        <pc:spChg chg="add del mod">
          <ac:chgData name="Henrik Blom" userId="0f109d1c-0774-4568-aa5d-bb8ffaeb77b7" providerId="ADAL" clId="{B8AEE92E-8714-411B-BB4A-90D90F56AD87}" dt="2024-09-08T16:29:47.247" v="22314" actId="478"/>
          <ac:spMkLst>
            <pc:docMk/>
            <pc:sldMk cId="1042265267" sldId="538"/>
            <ac:spMk id="26" creationId="{E5D61DC3-9021-12E4-7E4B-1BE5F407793D}"/>
          </ac:spMkLst>
        </pc:spChg>
        <pc:spChg chg="add del mod">
          <ac:chgData name="Henrik Blom" userId="0f109d1c-0774-4568-aa5d-bb8ffaeb77b7" providerId="ADAL" clId="{B8AEE92E-8714-411B-BB4A-90D90F56AD87}" dt="2024-09-08T16:29:47.247" v="22314" actId="478"/>
          <ac:spMkLst>
            <pc:docMk/>
            <pc:sldMk cId="1042265267" sldId="538"/>
            <ac:spMk id="27" creationId="{CDE19635-0D9D-FA35-7A16-16EA3B8012F6}"/>
          </ac:spMkLst>
        </pc:spChg>
        <pc:spChg chg="add del mod">
          <ac:chgData name="Henrik Blom" userId="0f109d1c-0774-4568-aa5d-bb8ffaeb77b7" providerId="ADAL" clId="{B8AEE92E-8714-411B-BB4A-90D90F56AD87}" dt="2024-09-08T16:29:47.247" v="22314" actId="478"/>
          <ac:spMkLst>
            <pc:docMk/>
            <pc:sldMk cId="1042265267" sldId="538"/>
            <ac:spMk id="28" creationId="{9623E624-D2E2-5BD9-B69D-84F5DC21786B}"/>
          </ac:spMkLst>
        </pc:spChg>
        <pc:spChg chg="add del mod">
          <ac:chgData name="Henrik Blom" userId="0f109d1c-0774-4568-aa5d-bb8ffaeb77b7" providerId="ADAL" clId="{B8AEE92E-8714-411B-BB4A-90D90F56AD87}" dt="2024-09-08T16:29:47.247" v="22314" actId="478"/>
          <ac:spMkLst>
            <pc:docMk/>
            <pc:sldMk cId="1042265267" sldId="538"/>
            <ac:spMk id="29" creationId="{981EA3E2-4C2D-EFA4-16D6-6FD40ED854FB}"/>
          </ac:spMkLst>
        </pc:spChg>
        <pc:spChg chg="add del mod">
          <ac:chgData name="Henrik Blom" userId="0f109d1c-0774-4568-aa5d-bb8ffaeb77b7" providerId="ADAL" clId="{B8AEE92E-8714-411B-BB4A-90D90F56AD87}" dt="2024-09-08T16:29:47.247" v="22314" actId="478"/>
          <ac:spMkLst>
            <pc:docMk/>
            <pc:sldMk cId="1042265267" sldId="538"/>
            <ac:spMk id="30" creationId="{115C00D3-DA6C-C381-849C-402887623D45}"/>
          </ac:spMkLst>
        </pc:spChg>
        <pc:spChg chg="add del mod">
          <ac:chgData name="Henrik Blom" userId="0f109d1c-0774-4568-aa5d-bb8ffaeb77b7" providerId="ADAL" clId="{B8AEE92E-8714-411B-BB4A-90D90F56AD87}" dt="2024-09-08T16:29:47.247" v="22314" actId="478"/>
          <ac:spMkLst>
            <pc:docMk/>
            <pc:sldMk cId="1042265267" sldId="538"/>
            <ac:spMk id="31" creationId="{0EA18D2C-F6E9-550E-03AB-0D2A7440B09B}"/>
          </ac:spMkLst>
        </pc:spChg>
        <pc:spChg chg="add del mod">
          <ac:chgData name="Henrik Blom" userId="0f109d1c-0774-4568-aa5d-bb8ffaeb77b7" providerId="ADAL" clId="{B8AEE92E-8714-411B-BB4A-90D90F56AD87}" dt="2024-09-08T16:29:47.247" v="22314" actId="478"/>
          <ac:spMkLst>
            <pc:docMk/>
            <pc:sldMk cId="1042265267" sldId="538"/>
            <ac:spMk id="32" creationId="{5107202F-E236-9B60-2834-5D452A3AEEA7}"/>
          </ac:spMkLst>
        </pc:spChg>
        <pc:spChg chg="add del mod">
          <ac:chgData name="Henrik Blom" userId="0f109d1c-0774-4568-aa5d-bb8ffaeb77b7" providerId="ADAL" clId="{B8AEE92E-8714-411B-BB4A-90D90F56AD87}" dt="2024-09-08T16:29:47.247" v="22314" actId="478"/>
          <ac:spMkLst>
            <pc:docMk/>
            <pc:sldMk cId="1042265267" sldId="538"/>
            <ac:spMk id="33" creationId="{19292558-065D-B0B6-61C9-F1BDBC431040}"/>
          </ac:spMkLst>
        </pc:spChg>
        <pc:spChg chg="add del mod">
          <ac:chgData name="Henrik Blom" userId="0f109d1c-0774-4568-aa5d-bb8ffaeb77b7" providerId="ADAL" clId="{B8AEE92E-8714-411B-BB4A-90D90F56AD87}" dt="2024-09-08T16:29:47.247" v="22314" actId="478"/>
          <ac:spMkLst>
            <pc:docMk/>
            <pc:sldMk cId="1042265267" sldId="538"/>
            <ac:spMk id="34" creationId="{74C07ADB-5CE5-FC4B-C57E-54A4BC45978B}"/>
          </ac:spMkLst>
        </pc:spChg>
        <pc:spChg chg="add del mod">
          <ac:chgData name="Henrik Blom" userId="0f109d1c-0774-4568-aa5d-bb8ffaeb77b7" providerId="ADAL" clId="{B8AEE92E-8714-411B-BB4A-90D90F56AD87}" dt="2024-09-08T16:29:47.247" v="22314" actId="478"/>
          <ac:spMkLst>
            <pc:docMk/>
            <pc:sldMk cId="1042265267" sldId="538"/>
            <ac:spMk id="35" creationId="{F5ED7000-97B9-FE56-318A-F789005E131B}"/>
          </ac:spMkLst>
        </pc:spChg>
      </pc:sldChg>
      <pc:sldChg chg="modSp add del mod">
        <pc:chgData name="Henrik Blom" userId="0f109d1c-0774-4568-aa5d-bb8ffaeb77b7" providerId="ADAL" clId="{B8AEE92E-8714-411B-BB4A-90D90F56AD87}" dt="2024-09-08T17:01:00.214" v="24696" actId="47"/>
        <pc:sldMkLst>
          <pc:docMk/>
          <pc:sldMk cId="2657635100" sldId="539"/>
        </pc:sldMkLst>
        <pc:spChg chg="mod">
          <ac:chgData name="Henrik Blom" userId="0f109d1c-0774-4568-aa5d-bb8ffaeb77b7" providerId="ADAL" clId="{B8AEE92E-8714-411B-BB4A-90D90F56AD87}" dt="2024-09-06T08:10:09.581" v="20459" actId="20577"/>
          <ac:spMkLst>
            <pc:docMk/>
            <pc:sldMk cId="2657635100" sldId="539"/>
            <ac:spMk id="2" creationId="{00000000-0000-0000-0000-000000000000}"/>
          </ac:spMkLst>
        </pc:spChg>
        <pc:spChg chg="mod">
          <ac:chgData name="Henrik Blom" userId="0f109d1c-0774-4568-aa5d-bb8ffaeb77b7" providerId="ADAL" clId="{B8AEE92E-8714-411B-BB4A-90D90F56AD87}" dt="2024-09-06T08:10:15.735" v="20461" actId="6549"/>
          <ac:spMkLst>
            <pc:docMk/>
            <pc:sldMk cId="2657635100" sldId="539"/>
            <ac:spMk id="3" creationId="{00000000-0000-0000-0000-000000000000}"/>
          </ac:spMkLst>
        </pc:spChg>
      </pc:sldChg>
      <pc:sldChg chg="add del setBg">
        <pc:chgData name="Henrik Blom" userId="0f109d1c-0774-4568-aa5d-bb8ffaeb77b7" providerId="ADAL" clId="{B8AEE92E-8714-411B-BB4A-90D90F56AD87}" dt="2024-09-08T17:00:37.613" v="24689"/>
        <pc:sldMkLst>
          <pc:docMk/>
          <pc:sldMk cId="1026093836" sldId="540"/>
        </pc:sldMkLst>
      </pc:sldChg>
      <pc:sldChg chg="modSp add del mod ord modNotesTx">
        <pc:chgData name="Henrik Blom" userId="0f109d1c-0774-4568-aa5d-bb8ffaeb77b7" providerId="ADAL" clId="{B8AEE92E-8714-411B-BB4A-90D90F56AD87}" dt="2024-09-08T17:01:47.022" v="24709" actId="20577"/>
        <pc:sldMkLst>
          <pc:docMk/>
          <pc:sldMk cId="1443595480" sldId="540"/>
        </pc:sldMkLst>
        <pc:spChg chg="mod">
          <ac:chgData name="Henrik Blom" userId="0f109d1c-0774-4568-aa5d-bb8ffaeb77b7" providerId="ADAL" clId="{B8AEE92E-8714-411B-BB4A-90D90F56AD87}" dt="2024-09-08T17:01:47.022" v="24709" actId="20577"/>
          <ac:spMkLst>
            <pc:docMk/>
            <pc:sldMk cId="1443595480" sldId="540"/>
            <ac:spMk id="2" creationId="{00000000-0000-0000-0000-000000000000}"/>
          </ac:spMkLst>
        </pc:spChg>
        <pc:spChg chg="mod">
          <ac:chgData name="Henrik Blom" userId="0f109d1c-0774-4568-aa5d-bb8ffaeb77b7" providerId="ADAL" clId="{B8AEE92E-8714-411B-BB4A-90D90F56AD87}" dt="2024-09-08T17:00:56.944" v="24695"/>
          <ac:spMkLst>
            <pc:docMk/>
            <pc:sldMk cId="1443595480" sldId="540"/>
            <ac:spMk id="3" creationId="{00000000-0000-0000-0000-000000000000}"/>
          </ac:spMkLst>
        </pc:spChg>
      </pc:sldChg>
      <pc:sldChg chg="add del setBg">
        <pc:chgData name="Henrik Blom" userId="0f109d1c-0774-4568-aa5d-bb8ffaeb77b7" providerId="ADAL" clId="{B8AEE92E-8714-411B-BB4A-90D90F56AD87}" dt="2024-09-08T16:49:02.113" v="23730" actId="47"/>
        <pc:sldMkLst>
          <pc:docMk/>
          <pc:sldMk cId="3236607918" sldId="5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8CF6C8-3583-44DF-A333-36D36216666E}" type="datetimeFigureOut">
              <a:rPr lang="en-US" smtClean="0"/>
              <a:t>9/8/2024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DE6D10-ECDA-4DB0-8B1C-84D125CFFEDA}" type="slidenum">
              <a:rPr lang="en-US" smtClean="0"/>
              <a:t>‹#›</a:t>
            </a:fld>
            <a:endParaRPr lang="en-US"/>
          </a:p>
        </p:txBody>
      </p:sp>
    </p:spTree>
    <p:extLst>
      <p:ext uri="{BB962C8B-B14F-4D97-AF65-F5344CB8AC3E}">
        <p14:creationId xmlns:p14="http://schemas.microsoft.com/office/powerpoint/2010/main" val="3390882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
        <p:cNvGrpSpPr/>
        <p:nvPr/>
      </p:nvGrpSpPr>
      <p:grpSpPr>
        <a:xfrm>
          <a:off x="0" y="0"/>
          <a:ext cx="0" cy="0"/>
          <a:chOff x="0" y="0"/>
          <a:chExt cx="0" cy="0"/>
        </a:xfrm>
      </p:grpSpPr>
      <p:sp>
        <p:nvSpPr>
          <p:cNvPr id="21" name="Google Shape;21;g120a8b6140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 name="Google Shape;22;g120a8b6140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930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
        <p:cNvGrpSpPr/>
        <p:nvPr/>
      </p:nvGrpSpPr>
      <p:grpSpPr>
        <a:xfrm>
          <a:off x="0" y="0"/>
          <a:ext cx="0" cy="0"/>
          <a:chOff x="0" y="0"/>
          <a:chExt cx="0" cy="0"/>
        </a:xfrm>
      </p:grpSpPr>
      <p:sp>
        <p:nvSpPr>
          <p:cNvPr id="21" name="Google Shape;21;g120a8b6140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 name="Google Shape;22;g120a8b6140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5662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
        <p:cNvGrpSpPr/>
        <p:nvPr/>
      </p:nvGrpSpPr>
      <p:grpSpPr>
        <a:xfrm>
          <a:off x="0" y="0"/>
          <a:ext cx="0" cy="0"/>
          <a:chOff x="0" y="0"/>
          <a:chExt cx="0" cy="0"/>
        </a:xfrm>
      </p:grpSpPr>
      <p:sp>
        <p:nvSpPr>
          <p:cNvPr id="21" name="Google Shape;21;g120a8b6140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 name="Google Shape;22;g120a8b6140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566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
        <p:cNvGrpSpPr/>
        <p:nvPr/>
      </p:nvGrpSpPr>
      <p:grpSpPr>
        <a:xfrm>
          <a:off x="0" y="0"/>
          <a:ext cx="0" cy="0"/>
          <a:chOff x="0" y="0"/>
          <a:chExt cx="0" cy="0"/>
        </a:xfrm>
      </p:grpSpPr>
      <p:sp>
        <p:nvSpPr>
          <p:cNvPr id="21" name="Google Shape;21;g120a8b6140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 name="Google Shape;22;g120a8b6140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6766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DE6D10-ECDA-4DB0-8B1C-84D125CFFEDA}" type="slidenum">
              <a:rPr lang="en-US" smtClean="0"/>
              <a:t>21</a:t>
            </a:fld>
            <a:endParaRPr lang="en-US"/>
          </a:p>
        </p:txBody>
      </p:sp>
    </p:spTree>
    <p:extLst>
      <p:ext uri="{BB962C8B-B14F-4D97-AF65-F5344CB8AC3E}">
        <p14:creationId xmlns:p14="http://schemas.microsoft.com/office/powerpoint/2010/main" val="984043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DE6D10-ECDA-4DB0-8B1C-84D125CFFEDA}" type="slidenum">
              <a:rPr lang="en-US" smtClean="0"/>
              <a:t>22</a:t>
            </a:fld>
            <a:endParaRPr lang="en-US"/>
          </a:p>
        </p:txBody>
      </p:sp>
    </p:spTree>
    <p:extLst>
      <p:ext uri="{BB962C8B-B14F-4D97-AF65-F5344CB8AC3E}">
        <p14:creationId xmlns:p14="http://schemas.microsoft.com/office/powerpoint/2010/main" val="851366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blipFill>
          <a:blip r:embed="rId2">
            <a:alphaModFix/>
          </a:blip>
          <a:stretch>
            <a:fillRect/>
          </a:stretch>
        </a:blip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3">
            <a:alphaModFix/>
          </a:blip>
          <a:srcRect l="29245" t="25681" r="28566" b="26315"/>
          <a:stretch/>
        </p:blipFill>
        <p:spPr>
          <a:xfrm>
            <a:off x="17371999" y="9265455"/>
            <a:ext cx="763601" cy="869154"/>
          </a:xfrm>
          <a:prstGeom prst="rect">
            <a:avLst/>
          </a:prstGeom>
          <a:noFill/>
          <a:ln>
            <a:noFill/>
          </a:ln>
        </p:spPr>
      </p:pic>
    </p:spTree>
    <p:extLst>
      <p:ext uri="{BB962C8B-B14F-4D97-AF65-F5344CB8AC3E}">
        <p14:creationId xmlns:p14="http://schemas.microsoft.com/office/powerpoint/2010/main" val="1215391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DC6lxqT2wFA"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D859D85-72F1-D35B-9D2D-5446C409C65D}"/>
              </a:ext>
            </a:extLst>
          </p:cNvPr>
          <p:cNvPicPr>
            <a:picLocks noChangeAspect="1"/>
          </p:cNvPicPr>
          <p:nvPr/>
        </p:nvPicPr>
        <p:blipFill>
          <a:blip r:embed="rId2"/>
          <a:srcRect t="461"/>
          <a:stretch/>
        </p:blipFill>
        <p:spPr>
          <a:xfrm>
            <a:off x="20" y="1923"/>
            <a:ext cx="18287980" cy="10285077"/>
          </a:xfrm>
          <a:prstGeom prst="rect">
            <a:avLst/>
          </a:prstGeom>
        </p:spPr>
      </p:pic>
    </p:spTree>
    <p:extLst>
      <p:ext uri="{BB962C8B-B14F-4D97-AF65-F5344CB8AC3E}">
        <p14:creationId xmlns:p14="http://schemas.microsoft.com/office/powerpoint/2010/main" val="3795672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466" b="-53162"/>
            </a:stretch>
          </a:blipFill>
        </p:spPr>
        <p:txBody>
          <a:bodyPr/>
          <a:lstStyle/>
          <a:p>
            <a:endParaRPr lang="en-US"/>
          </a:p>
        </p:txBody>
      </p:sp>
      <p:sp>
        <p:nvSpPr>
          <p:cNvPr id="3" name="Freeform 3"/>
          <p:cNvSpPr/>
          <p:nvPr/>
        </p:nvSpPr>
        <p:spPr>
          <a:xfrm>
            <a:off x="-63490" y="-29435"/>
            <a:ext cx="18414980" cy="10345871"/>
          </a:xfrm>
          <a:custGeom>
            <a:avLst/>
            <a:gdLst/>
            <a:ahLst/>
            <a:cxnLst/>
            <a:rect l="l" t="t" r="r" b="b"/>
            <a:pathLst>
              <a:path w="18414980" h="10345871">
                <a:moveTo>
                  <a:pt x="0" y="0"/>
                </a:moveTo>
                <a:lnTo>
                  <a:pt x="18414980" y="0"/>
                </a:lnTo>
                <a:lnTo>
                  <a:pt x="18414980" y="10345870"/>
                </a:lnTo>
                <a:lnTo>
                  <a:pt x="0" y="10345870"/>
                </a:lnTo>
                <a:lnTo>
                  <a:pt x="0" y="0"/>
                </a:lnTo>
                <a:close/>
              </a:path>
            </a:pathLst>
          </a:custGeom>
          <a:blipFill>
            <a:blip r:embed="rId3">
              <a:alphaModFix amt="9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660936" y="-2096365"/>
            <a:ext cx="14966128" cy="14479729"/>
          </a:xfrm>
          <a:custGeom>
            <a:avLst/>
            <a:gdLst/>
            <a:ahLst/>
            <a:cxnLst/>
            <a:rect l="l" t="t" r="r" b="b"/>
            <a:pathLst>
              <a:path w="14966128" h="14479729">
                <a:moveTo>
                  <a:pt x="0" y="0"/>
                </a:moveTo>
                <a:lnTo>
                  <a:pt x="14966128" y="0"/>
                </a:lnTo>
                <a:lnTo>
                  <a:pt x="14966128" y="14479730"/>
                </a:lnTo>
                <a:lnTo>
                  <a:pt x="0" y="14479730"/>
                </a:lnTo>
                <a:lnTo>
                  <a:pt x="0" y="0"/>
                </a:lnTo>
                <a:close/>
              </a:path>
            </a:pathLst>
          </a:custGeom>
          <a:blipFill>
            <a:blip r:embed="rId5">
              <a:alphaModFix amt="21999"/>
            </a:blip>
            <a:stretch>
              <a:fillRect/>
            </a:stretch>
          </a:blipFill>
        </p:spPr>
        <p:txBody>
          <a:bodyPr/>
          <a:lstStyle/>
          <a:p>
            <a:endParaRPr lang="en-US"/>
          </a:p>
        </p:txBody>
      </p:sp>
      <p:sp>
        <p:nvSpPr>
          <p:cNvPr id="5" name="Freeform 5"/>
          <p:cNvSpPr/>
          <p:nvPr/>
        </p:nvSpPr>
        <p:spPr>
          <a:xfrm>
            <a:off x="12972968" y="5075173"/>
            <a:ext cx="7308191" cy="7308191"/>
          </a:xfrm>
          <a:custGeom>
            <a:avLst/>
            <a:gdLst/>
            <a:ahLst/>
            <a:cxnLst/>
            <a:rect l="l" t="t" r="r" b="b"/>
            <a:pathLst>
              <a:path w="7308191" h="7308191">
                <a:moveTo>
                  <a:pt x="0" y="0"/>
                </a:moveTo>
                <a:lnTo>
                  <a:pt x="7308192" y="0"/>
                </a:lnTo>
                <a:lnTo>
                  <a:pt x="7308192" y="7308192"/>
                </a:lnTo>
                <a:lnTo>
                  <a:pt x="0" y="73081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940009" y="846504"/>
            <a:ext cx="1305419" cy="1740559"/>
          </a:xfrm>
          <a:custGeom>
            <a:avLst/>
            <a:gdLst/>
            <a:ahLst/>
            <a:cxnLst/>
            <a:rect l="l" t="t" r="r" b="b"/>
            <a:pathLst>
              <a:path w="1305419" h="1740559">
                <a:moveTo>
                  <a:pt x="0" y="0"/>
                </a:moveTo>
                <a:lnTo>
                  <a:pt x="1305420" y="0"/>
                </a:lnTo>
                <a:lnTo>
                  <a:pt x="1305420" y="1740559"/>
                </a:lnTo>
                <a:lnTo>
                  <a:pt x="0" y="1740559"/>
                </a:lnTo>
                <a:lnTo>
                  <a:pt x="0" y="0"/>
                </a:lnTo>
                <a:close/>
              </a:path>
            </a:pathLst>
          </a:custGeom>
          <a:blipFill>
            <a:blip r:embed="rId8"/>
            <a:stretch>
              <a:fillRect/>
            </a:stretch>
          </a:blipFill>
        </p:spPr>
        <p:txBody>
          <a:bodyPr/>
          <a:lstStyle/>
          <a:p>
            <a:endParaRPr lang="en-US"/>
          </a:p>
        </p:txBody>
      </p:sp>
      <p:sp>
        <p:nvSpPr>
          <p:cNvPr id="7" name="Freeform 7"/>
          <p:cNvSpPr/>
          <p:nvPr/>
        </p:nvSpPr>
        <p:spPr>
          <a:xfrm>
            <a:off x="250837" y="1028700"/>
            <a:ext cx="13961046" cy="9287735"/>
          </a:xfrm>
          <a:custGeom>
            <a:avLst/>
            <a:gdLst/>
            <a:ahLst/>
            <a:cxnLst/>
            <a:rect l="l" t="t" r="r" b="b"/>
            <a:pathLst>
              <a:path w="13961046" h="9287735">
                <a:moveTo>
                  <a:pt x="0" y="0"/>
                </a:moveTo>
                <a:lnTo>
                  <a:pt x="13961046" y="0"/>
                </a:lnTo>
                <a:lnTo>
                  <a:pt x="13961046" y="9287735"/>
                </a:lnTo>
                <a:lnTo>
                  <a:pt x="0" y="9287735"/>
                </a:lnTo>
                <a:lnTo>
                  <a:pt x="0" y="0"/>
                </a:lnTo>
                <a:close/>
              </a:path>
            </a:pathLst>
          </a:custGeom>
          <a:blipFill>
            <a:blip r:embed="rId9"/>
            <a:stretch>
              <a:fillRect r="-34702" b="-34987"/>
            </a:stretch>
          </a:blipFill>
        </p:spPr>
        <p:txBody>
          <a:bodyPr/>
          <a:lstStyle/>
          <a:p>
            <a:endParaRPr lang="en-US"/>
          </a:p>
        </p:txBody>
      </p:sp>
      <p:sp>
        <p:nvSpPr>
          <p:cNvPr id="8" name="TextBox 8"/>
          <p:cNvSpPr txBox="1"/>
          <p:nvPr/>
        </p:nvSpPr>
        <p:spPr>
          <a:xfrm>
            <a:off x="1028700" y="1123950"/>
            <a:ext cx="10181844" cy="1484630"/>
          </a:xfrm>
          <a:prstGeom prst="rect">
            <a:avLst/>
          </a:prstGeom>
        </p:spPr>
        <p:txBody>
          <a:bodyPr lIns="0" tIns="0" rIns="0" bIns="0" rtlCol="0" anchor="t">
            <a:spAutoFit/>
          </a:bodyPr>
          <a:lstStyle/>
          <a:p>
            <a:pPr algn="l">
              <a:lnSpc>
                <a:spcPts val="11440"/>
              </a:lnSpc>
            </a:pPr>
            <a:r>
              <a:rPr lang="en-US" sz="10400">
                <a:solidFill>
                  <a:srgbClr val="FFFFFF"/>
                </a:solidFill>
                <a:latin typeface="Barlow SemiCondensed Bold"/>
                <a:ea typeface="Barlow SemiCondensed Bold"/>
                <a:cs typeface="Barlow SemiCondensed Bold"/>
                <a:sym typeface="Barlow SemiCondensed Bold"/>
              </a:rPr>
              <a:t>U15 - 2025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16094"/>
        </a:solidFill>
        <a:effectLst/>
      </p:bgPr>
    </p:bg>
    <p:spTree>
      <p:nvGrpSpPr>
        <p:cNvPr id="1" name=""/>
        <p:cNvGrpSpPr/>
        <p:nvPr/>
      </p:nvGrpSpPr>
      <p:grpSpPr>
        <a:xfrm>
          <a:off x="0" y="0"/>
          <a:ext cx="0" cy="0"/>
          <a:chOff x="0" y="0"/>
          <a:chExt cx="0" cy="0"/>
        </a:xfrm>
      </p:grpSpPr>
      <p:sp>
        <p:nvSpPr>
          <p:cNvPr id="2" name="TextBox 2"/>
          <p:cNvSpPr txBox="1"/>
          <p:nvPr/>
        </p:nvSpPr>
        <p:spPr>
          <a:xfrm>
            <a:off x="904053" y="421480"/>
            <a:ext cx="16618476" cy="1054989"/>
          </a:xfrm>
          <a:prstGeom prst="rect">
            <a:avLst/>
          </a:prstGeom>
        </p:spPr>
        <p:txBody>
          <a:bodyPr lIns="0" tIns="0" rIns="0" bIns="0" rtlCol="0" anchor="t">
            <a:spAutoFit/>
          </a:bodyPr>
          <a:lstStyle/>
          <a:p>
            <a:pPr algn="l">
              <a:lnSpc>
                <a:spcPts val="8208"/>
              </a:lnSpc>
            </a:pPr>
            <a:r>
              <a:rPr lang="en-US" sz="7200" dirty="0">
                <a:solidFill>
                  <a:srgbClr val="FFFFFF"/>
                </a:solidFill>
                <a:latin typeface="Barlow SemiCondensed Bold"/>
                <a:ea typeface="Barlow SemiCondensed Bold"/>
                <a:cs typeface="Barlow SemiCondensed Bold"/>
                <a:sym typeface="Barlow SemiCondensed Bold"/>
              </a:rPr>
              <a:t>Förändringen i stort</a:t>
            </a:r>
          </a:p>
        </p:txBody>
      </p:sp>
      <p:sp>
        <p:nvSpPr>
          <p:cNvPr id="3" name="TextBox 3"/>
          <p:cNvSpPr txBox="1"/>
          <p:nvPr/>
        </p:nvSpPr>
        <p:spPr>
          <a:xfrm>
            <a:off x="992255" y="1562100"/>
            <a:ext cx="14869466" cy="5620769"/>
          </a:xfrm>
          <a:prstGeom prst="rect">
            <a:avLst/>
          </a:prstGeom>
        </p:spPr>
        <p:txBody>
          <a:bodyPr wrap="square" lIns="0" tIns="0" rIns="0" bIns="0" rtlCol="0" anchor="t">
            <a:spAutoFit/>
          </a:bodyPr>
          <a:lstStyle/>
          <a:p>
            <a:pPr marL="259080" lvl="1">
              <a:lnSpc>
                <a:spcPts val="3359"/>
              </a:lnSpc>
            </a:pPr>
            <a:r>
              <a:rPr lang="en-US" sz="2400" b="1" u="sng" dirty="0">
                <a:solidFill>
                  <a:srgbClr val="FFFFFF"/>
                </a:solidFill>
                <a:latin typeface="Barlow"/>
                <a:ea typeface="Barlow"/>
                <a:cs typeface="Barlow"/>
                <a:sym typeface="Barlow"/>
              </a:rPr>
              <a:t>Idag:</a:t>
            </a:r>
          </a:p>
          <a:p>
            <a:pPr marL="518160" lvl="1" indent="-259080">
              <a:lnSpc>
                <a:spcPts val="3359"/>
              </a:lnSpc>
              <a:buFont typeface="Arial"/>
              <a:buChar char="•"/>
            </a:pPr>
            <a:r>
              <a:rPr lang="en-US" sz="2400" dirty="0">
                <a:solidFill>
                  <a:srgbClr val="FFFFFF"/>
                </a:solidFill>
                <a:latin typeface="Barlow"/>
                <a:ea typeface="Barlow"/>
                <a:cs typeface="Barlow"/>
                <a:sym typeface="Barlow"/>
              </a:rPr>
              <a:t>SIFs föreningsstruktur har sett ut som nedan i många år. Vi har </a:t>
            </a:r>
            <a:r>
              <a:rPr lang="en-US" sz="2400" dirty="0" err="1">
                <a:solidFill>
                  <a:srgbClr val="FFFFFF"/>
                </a:solidFill>
                <a:latin typeface="Barlow"/>
                <a:ea typeface="Barlow"/>
                <a:cs typeface="Barlow"/>
                <a:sym typeface="Barlow"/>
              </a:rPr>
              <a:t>arbetat</a:t>
            </a:r>
            <a:r>
              <a:rPr lang="en-US" sz="2400" dirty="0">
                <a:solidFill>
                  <a:srgbClr val="FFFFFF"/>
                </a:solidFill>
                <a:latin typeface="Barlow"/>
                <a:ea typeface="Barlow"/>
                <a:cs typeface="Barlow"/>
                <a:sym typeface="Barlow"/>
              </a:rPr>
              <a:t> </a:t>
            </a:r>
            <a:r>
              <a:rPr lang="en-US" sz="2400" dirty="0" err="1">
                <a:solidFill>
                  <a:srgbClr val="FFFFFF"/>
                </a:solidFill>
                <a:latin typeface="Barlow"/>
                <a:ea typeface="Barlow"/>
                <a:cs typeface="Barlow"/>
                <a:sym typeface="Barlow"/>
              </a:rPr>
              <a:t>åldersindelat</a:t>
            </a:r>
            <a:r>
              <a:rPr lang="en-US" sz="2400" dirty="0">
                <a:solidFill>
                  <a:srgbClr val="FFFFFF"/>
                </a:solidFill>
                <a:latin typeface="Barlow"/>
                <a:ea typeface="Barlow"/>
                <a:cs typeface="Barlow"/>
                <a:sym typeface="Barlow"/>
              </a:rPr>
              <a:t> tills den dag det är dags för spelarna att gå till junior- eller A-lag.</a:t>
            </a:r>
          </a:p>
          <a:p>
            <a:pPr marL="518160" lvl="1" indent="-259080">
              <a:lnSpc>
                <a:spcPts val="3359"/>
              </a:lnSpc>
              <a:buFont typeface="Arial"/>
              <a:buChar char="•"/>
            </a:pPr>
            <a:endParaRPr lang="en-US" sz="2400" dirty="0">
              <a:solidFill>
                <a:srgbClr val="FFFFFF"/>
              </a:solidFill>
              <a:latin typeface="Barlow"/>
              <a:ea typeface="Barlow"/>
              <a:cs typeface="Barlow"/>
              <a:sym typeface="Barlow"/>
            </a:endParaRPr>
          </a:p>
          <a:p>
            <a:pPr marL="518160" lvl="1" indent="-259080">
              <a:lnSpc>
                <a:spcPts val="3359"/>
              </a:lnSpc>
              <a:buFont typeface="Arial"/>
              <a:buChar char="•"/>
            </a:pPr>
            <a:endParaRPr lang="en-US" sz="2400" dirty="0">
              <a:solidFill>
                <a:srgbClr val="FFFFFF"/>
              </a:solidFill>
              <a:latin typeface="Barlow"/>
              <a:ea typeface="Barlow"/>
              <a:cs typeface="Barlow"/>
              <a:sym typeface="Barlow"/>
            </a:endParaRPr>
          </a:p>
          <a:p>
            <a:pPr marL="518160" lvl="1" indent="-259080">
              <a:lnSpc>
                <a:spcPts val="3359"/>
              </a:lnSpc>
              <a:buFont typeface="Arial"/>
              <a:buChar char="•"/>
            </a:pPr>
            <a:endParaRPr lang="en-US" sz="2400" dirty="0">
              <a:solidFill>
                <a:srgbClr val="FFFFFF"/>
              </a:solidFill>
              <a:latin typeface="Barlow"/>
              <a:ea typeface="Barlow"/>
              <a:cs typeface="Barlow"/>
              <a:sym typeface="Barlow"/>
            </a:endParaRPr>
          </a:p>
          <a:p>
            <a:pPr marL="518160" lvl="1" indent="-259080">
              <a:lnSpc>
                <a:spcPts val="3359"/>
              </a:lnSpc>
              <a:buFont typeface="Arial"/>
              <a:buChar char="•"/>
            </a:pPr>
            <a:endParaRPr lang="en-US" sz="2400" dirty="0">
              <a:solidFill>
                <a:srgbClr val="FFFFFF"/>
              </a:solidFill>
              <a:latin typeface="Barlow"/>
              <a:ea typeface="Barlow"/>
              <a:cs typeface="Barlow"/>
              <a:sym typeface="Barlow"/>
            </a:endParaRPr>
          </a:p>
          <a:p>
            <a:pPr algn="l">
              <a:lnSpc>
                <a:spcPts val="3359"/>
              </a:lnSpc>
            </a:pPr>
            <a:endParaRPr lang="en-US" sz="2400" dirty="0">
              <a:solidFill>
                <a:srgbClr val="FFFFFF"/>
              </a:solidFill>
              <a:latin typeface="Barlow"/>
              <a:ea typeface="Barlow"/>
              <a:cs typeface="Barlow"/>
              <a:sym typeface="Barlow"/>
            </a:endParaRP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b="1" u="sng" dirty="0">
                <a:solidFill>
                  <a:srgbClr val="FFFFFF"/>
                </a:solidFill>
                <a:latin typeface="Barlow"/>
                <a:ea typeface="Barlow"/>
                <a:cs typeface="Barlow"/>
                <a:sym typeface="Barlow"/>
              </a:rPr>
              <a:t>Framåt:</a:t>
            </a:r>
          </a:p>
          <a:p>
            <a:pPr marL="518160" lvl="1" indent="-259080" algn="l">
              <a:lnSpc>
                <a:spcPts val="3359"/>
              </a:lnSpc>
              <a:buFont typeface="Arial"/>
              <a:buChar char="•"/>
            </a:pPr>
            <a:r>
              <a:rPr lang="en-US" sz="2400" dirty="0">
                <a:solidFill>
                  <a:srgbClr val="FFFFFF"/>
                </a:solidFill>
                <a:latin typeface="Barlow"/>
                <a:ea typeface="Barlow"/>
                <a:cs typeface="Barlow"/>
                <a:sym typeface="Barlow"/>
              </a:rPr>
              <a:t>Vi skapar en förenings- och lagstruktur som betyder att från och med 14 års ålder går vi ifrån </a:t>
            </a:r>
            <a:r>
              <a:rPr lang="en-US" sz="2400" dirty="0" err="1">
                <a:solidFill>
                  <a:srgbClr val="FFFFFF"/>
                </a:solidFill>
                <a:latin typeface="Barlow"/>
                <a:ea typeface="Barlow"/>
                <a:cs typeface="Barlow"/>
                <a:sym typeface="Barlow"/>
              </a:rPr>
              <a:t>åldersindelade</a:t>
            </a:r>
            <a:r>
              <a:rPr lang="en-US" sz="2400" dirty="0">
                <a:solidFill>
                  <a:srgbClr val="FFFFFF"/>
                </a:solidFill>
                <a:latin typeface="Barlow"/>
                <a:ea typeface="Barlow"/>
                <a:cs typeface="Barlow"/>
                <a:sym typeface="Barlow"/>
              </a:rPr>
              <a:t> lag. Detta samtidigt som vi ökar </a:t>
            </a:r>
            <a:r>
              <a:rPr lang="en-US" sz="2400" dirty="0" err="1">
                <a:solidFill>
                  <a:srgbClr val="FFFFFF"/>
                </a:solidFill>
                <a:latin typeface="Barlow"/>
                <a:ea typeface="Barlow"/>
                <a:cs typeface="Barlow"/>
                <a:sym typeface="Barlow"/>
              </a:rPr>
              <a:t>behovsanpassandet</a:t>
            </a:r>
            <a:r>
              <a:rPr lang="en-US" sz="2400" dirty="0">
                <a:solidFill>
                  <a:srgbClr val="FFFFFF"/>
                </a:solidFill>
                <a:latin typeface="Barlow"/>
                <a:ea typeface="Barlow"/>
                <a:cs typeface="Barlow"/>
                <a:sym typeface="Barlow"/>
              </a:rPr>
              <a:t> genom att dela in lagen U15 &amp; U17 i två trupper. </a:t>
            </a:r>
            <a:r>
              <a:rPr lang="en-US" sz="2400" dirty="0" err="1">
                <a:solidFill>
                  <a:srgbClr val="FFFFFF"/>
                </a:solidFill>
                <a:latin typeface="Barlow"/>
                <a:ea typeface="Barlow"/>
                <a:cs typeface="Barlow"/>
                <a:sym typeface="Barlow"/>
              </a:rPr>
              <a:t>Notera</a:t>
            </a:r>
            <a:r>
              <a:rPr lang="en-US" sz="2400" dirty="0">
                <a:solidFill>
                  <a:srgbClr val="FFFFFF"/>
                </a:solidFill>
                <a:latin typeface="Barlow"/>
                <a:ea typeface="Barlow"/>
                <a:cs typeface="Barlow"/>
                <a:sym typeface="Barlow"/>
              </a:rPr>
              <a:t> att U15 och U15A fortfarande är ett lag men med två trupper, där rotation mellan de båda är </a:t>
            </a:r>
            <a:r>
              <a:rPr lang="en-US" sz="2400" dirty="0" err="1">
                <a:solidFill>
                  <a:srgbClr val="FFFFFF"/>
                </a:solidFill>
                <a:latin typeface="Barlow"/>
                <a:ea typeface="Barlow"/>
                <a:cs typeface="Barlow"/>
                <a:sym typeface="Barlow"/>
              </a:rPr>
              <a:t>nyckeln</a:t>
            </a:r>
            <a:r>
              <a:rPr lang="en-US" sz="2400" dirty="0">
                <a:solidFill>
                  <a:srgbClr val="FFFFFF"/>
                </a:solidFill>
                <a:latin typeface="Barlow"/>
                <a:ea typeface="Barlow"/>
                <a:cs typeface="Barlow"/>
                <a:sym typeface="Barlow"/>
              </a:rPr>
              <a:t>.</a:t>
            </a:r>
          </a:p>
        </p:txBody>
      </p:sp>
      <p:sp>
        <p:nvSpPr>
          <p:cNvPr id="4" name="AutoShape 4"/>
          <p:cNvSpPr/>
          <p:nvPr/>
        </p:nvSpPr>
        <p:spPr>
          <a:xfrm>
            <a:off x="2389836" y="8381350"/>
            <a:ext cx="12773963" cy="0"/>
          </a:xfrm>
          <a:prstGeom prst="line">
            <a:avLst/>
          </a:prstGeom>
          <a:ln w="38100" cap="flat">
            <a:solidFill>
              <a:srgbClr val="FFFFFF"/>
            </a:solidFill>
            <a:prstDash val="solid"/>
            <a:headEnd type="none" w="sm" len="sm"/>
            <a:tailEnd type="triangle" w="lg" len="med"/>
          </a:ln>
        </p:spPr>
        <p:txBody>
          <a:bodyPr/>
          <a:lstStyle/>
          <a:p>
            <a:endParaRPr lang="en-US"/>
          </a:p>
        </p:txBody>
      </p:sp>
      <p:grpSp>
        <p:nvGrpSpPr>
          <p:cNvPr id="5" name="Group 5"/>
          <p:cNvGrpSpPr/>
          <p:nvPr/>
        </p:nvGrpSpPr>
        <p:grpSpPr>
          <a:xfrm>
            <a:off x="2693831" y="8730634"/>
            <a:ext cx="2245156" cy="538727"/>
            <a:chOff x="0" y="0"/>
            <a:chExt cx="558590" cy="134034"/>
          </a:xfrm>
        </p:grpSpPr>
        <p:sp>
          <p:nvSpPr>
            <p:cNvPr id="6" name="Freeform 6"/>
            <p:cNvSpPr/>
            <p:nvPr/>
          </p:nvSpPr>
          <p:spPr>
            <a:xfrm>
              <a:off x="0" y="0"/>
              <a:ext cx="558590" cy="134034"/>
            </a:xfrm>
            <a:custGeom>
              <a:avLst/>
              <a:gdLst/>
              <a:ahLst/>
              <a:cxnLst/>
              <a:rect l="l" t="t" r="r" b="b"/>
              <a:pathLst>
                <a:path w="558590" h="134034">
                  <a:moveTo>
                    <a:pt x="34483" y="0"/>
                  </a:moveTo>
                  <a:lnTo>
                    <a:pt x="524108" y="0"/>
                  </a:lnTo>
                  <a:cubicBezTo>
                    <a:pt x="543152" y="0"/>
                    <a:pt x="558590" y="15438"/>
                    <a:pt x="558590" y="34483"/>
                  </a:cubicBezTo>
                  <a:lnTo>
                    <a:pt x="558590" y="99551"/>
                  </a:lnTo>
                  <a:cubicBezTo>
                    <a:pt x="558590" y="108697"/>
                    <a:pt x="554957" y="117468"/>
                    <a:pt x="548491" y="123934"/>
                  </a:cubicBezTo>
                  <a:cubicBezTo>
                    <a:pt x="542024" y="130401"/>
                    <a:pt x="533253" y="134034"/>
                    <a:pt x="524108" y="134034"/>
                  </a:cubicBezTo>
                  <a:lnTo>
                    <a:pt x="34483" y="134034"/>
                  </a:lnTo>
                  <a:cubicBezTo>
                    <a:pt x="25337" y="134034"/>
                    <a:pt x="16567" y="130401"/>
                    <a:pt x="10100" y="123934"/>
                  </a:cubicBezTo>
                  <a:cubicBezTo>
                    <a:pt x="3633" y="117468"/>
                    <a:pt x="0" y="108697"/>
                    <a:pt x="0" y="99551"/>
                  </a:cubicBezTo>
                  <a:lnTo>
                    <a:pt x="0" y="34483"/>
                  </a:lnTo>
                  <a:cubicBezTo>
                    <a:pt x="0" y="25337"/>
                    <a:pt x="3633" y="16567"/>
                    <a:pt x="10100" y="10100"/>
                  </a:cubicBezTo>
                  <a:cubicBezTo>
                    <a:pt x="16567" y="3633"/>
                    <a:pt x="25337" y="0"/>
                    <a:pt x="34483" y="0"/>
                  </a:cubicBezTo>
                  <a:close/>
                </a:path>
              </a:pathLst>
            </a:custGeom>
            <a:solidFill>
              <a:srgbClr val="000000">
                <a:alpha val="0"/>
              </a:srgbClr>
            </a:solidFill>
            <a:ln w="9525" cap="sq">
              <a:solidFill>
                <a:srgbClr val="FFFFFF"/>
              </a:solidFill>
              <a:prstDash val="solid"/>
              <a:miter/>
            </a:ln>
          </p:spPr>
          <p:txBody>
            <a:bodyPr/>
            <a:lstStyle/>
            <a:p>
              <a:endParaRPr lang="en-US"/>
            </a:p>
          </p:txBody>
        </p:sp>
        <p:sp>
          <p:nvSpPr>
            <p:cNvPr id="7" name="TextBox 7"/>
            <p:cNvSpPr txBox="1"/>
            <p:nvPr/>
          </p:nvSpPr>
          <p:spPr>
            <a:xfrm>
              <a:off x="0" y="-28575"/>
              <a:ext cx="558590" cy="162609"/>
            </a:xfrm>
            <a:prstGeom prst="rect">
              <a:avLst/>
            </a:prstGeom>
          </p:spPr>
          <p:txBody>
            <a:bodyPr lIns="53776" tIns="53776" rIns="53776" bIns="53776" rtlCol="0" anchor="ctr"/>
            <a:lstStyle/>
            <a:p>
              <a:pPr algn="ctr">
                <a:lnSpc>
                  <a:spcPts val="2279"/>
                </a:lnSpc>
              </a:pPr>
              <a:r>
                <a:rPr lang="en-US" sz="1628">
                  <a:solidFill>
                    <a:srgbClr val="FFFFFF"/>
                  </a:solidFill>
                  <a:latin typeface="Open Sauce Bold"/>
                  <a:ea typeface="Open Sauce Bold"/>
                  <a:cs typeface="Open Sauce Bold"/>
                  <a:sym typeface="Open Sauce Bold"/>
                </a:rPr>
                <a:t>U13</a:t>
              </a:r>
            </a:p>
          </p:txBody>
        </p:sp>
      </p:grpSp>
      <p:sp>
        <p:nvSpPr>
          <p:cNvPr id="8" name="TextBox 8"/>
          <p:cNvSpPr txBox="1"/>
          <p:nvPr/>
        </p:nvSpPr>
        <p:spPr>
          <a:xfrm>
            <a:off x="642262" y="8203254"/>
            <a:ext cx="1438403" cy="281616"/>
          </a:xfrm>
          <a:prstGeom prst="rect">
            <a:avLst/>
          </a:prstGeom>
        </p:spPr>
        <p:txBody>
          <a:bodyPr wrap="square" lIns="0" tIns="0" rIns="0" bIns="0" rtlCol="0" anchor="t">
            <a:spAutoFit/>
          </a:bodyPr>
          <a:lstStyle/>
          <a:p>
            <a:pPr algn="ctr">
              <a:lnSpc>
                <a:spcPts val="2413"/>
              </a:lnSpc>
              <a:spcBef>
                <a:spcPct val="0"/>
              </a:spcBef>
            </a:pPr>
            <a:r>
              <a:rPr lang="en-US" sz="1723" dirty="0">
                <a:solidFill>
                  <a:srgbClr val="FFFFFF"/>
                </a:solidFill>
                <a:latin typeface="Open Sauce Bold"/>
                <a:ea typeface="Open Sauce Bold"/>
                <a:cs typeface="Open Sauce Bold"/>
                <a:sym typeface="Open Sauce Bold"/>
              </a:rPr>
              <a:t>Barnfotboll</a:t>
            </a:r>
          </a:p>
        </p:txBody>
      </p:sp>
      <p:sp>
        <p:nvSpPr>
          <p:cNvPr id="9" name="TextBox 9"/>
          <p:cNvSpPr txBox="1"/>
          <p:nvPr/>
        </p:nvSpPr>
        <p:spPr>
          <a:xfrm>
            <a:off x="15476371" y="8242643"/>
            <a:ext cx="1647943" cy="287285"/>
          </a:xfrm>
          <a:prstGeom prst="rect">
            <a:avLst/>
          </a:prstGeom>
        </p:spPr>
        <p:txBody>
          <a:bodyPr wrap="square" lIns="0" tIns="0" rIns="0" bIns="0" rtlCol="0" anchor="t">
            <a:spAutoFit/>
          </a:bodyPr>
          <a:lstStyle/>
          <a:p>
            <a:pPr algn="ctr">
              <a:lnSpc>
                <a:spcPts val="2413"/>
              </a:lnSpc>
              <a:spcBef>
                <a:spcPct val="0"/>
              </a:spcBef>
            </a:pPr>
            <a:r>
              <a:rPr lang="en-US" sz="1723" dirty="0">
                <a:solidFill>
                  <a:srgbClr val="FFFFFF"/>
                </a:solidFill>
                <a:latin typeface="Open Sauce Bold"/>
                <a:ea typeface="Open Sauce Bold"/>
                <a:cs typeface="Open Sauce Bold"/>
                <a:sym typeface="Open Sauce Bold"/>
              </a:rPr>
              <a:t>Seniorfotboll</a:t>
            </a:r>
          </a:p>
        </p:txBody>
      </p:sp>
      <p:sp>
        <p:nvSpPr>
          <p:cNvPr id="10" name="TextBox 10"/>
          <p:cNvSpPr txBox="1"/>
          <p:nvPr/>
        </p:nvSpPr>
        <p:spPr>
          <a:xfrm>
            <a:off x="3557716" y="7606192"/>
            <a:ext cx="517386" cy="287285"/>
          </a:xfrm>
          <a:prstGeom prst="rect">
            <a:avLst/>
          </a:prstGeom>
        </p:spPr>
        <p:txBody>
          <a:bodyPr lIns="0" tIns="0" rIns="0" bIns="0" rtlCol="0" anchor="t">
            <a:spAutoFit/>
          </a:bodyPr>
          <a:lstStyle/>
          <a:p>
            <a:pPr algn="ctr">
              <a:lnSpc>
                <a:spcPts val="2413"/>
              </a:lnSpc>
              <a:spcBef>
                <a:spcPct val="0"/>
              </a:spcBef>
            </a:pPr>
            <a:r>
              <a:rPr lang="en-US" sz="1723">
                <a:solidFill>
                  <a:srgbClr val="FFFFFF"/>
                </a:solidFill>
                <a:latin typeface="Open Sauce Bold"/>
                <a:ea typeface="Open Sauce Bold"/>
                <a:cs typeface="Open Sauce Bold"/>
                <a:sym typeface="Open Sauce Bold"/>
              </a:rPr>
              <a:t>13 år</a:t>
            </a:r>
          </a:p>
        </p:txBody>
      </p:sp>
      <p:sp>
        <p:nvSpPr>
          <p:cNvPr id="11" name="TextBox 11"/>
          <p:cNvSpPr txBox="1"/>
          <p:nvPr/>
        </p:nvSpPr>
        <p:spPr>
          <a:xfrm>
            <a:off x="5998818" y="7606192"/>
            <a:ext cx="514078" cy="287285"/>
          </a:xfrm>
          <a:prstGeom prst="rect">
            <a:avLst/>
          </a:prstGeom>
        </p:spPr>
        <p:txBody>
          <a:bodyPr lIns="0" tIns="0" rIns="0" bIns="0" rtlCol="0" anchor="t">
            <a:spAutoFit/>
          </a:bodyPr>
          <a:lstStyle/>
          <a:p>
            <a:pPr algn="ctr">
              <a:lnSpc>
                <a:spcPts val="2413"/>
              </a:lnSpc>
              <a:spcBef>
                <a:spcPct val="0"/>
              </a:spcBef>
            </a:pPr>
            <a:r>
              <a:rPr lang="en-US" sz="1723">
                <a:solidFill>
                  <a:srgbClr val="FFFFFF"/>
                </a:solidFill>
                <a:latin typeface="Open Sauce Bold"/>
                <a:ea typeface="Open Sauce Bold"/>
                <a:cs typeface="Open Sauce Bold"/>
                <a:sym typeface="Open Sauce Bold"/>
              </a:rPr>
              <a:t>14 år</a:t>
            </a:r>
          </a:p>
        </p:txBody>
      </p:sp>
      <p:sp>
        <p:nvSpPr>
          <p:cNvPr id="12" name="TextBox 12"/>
          <p:cNvSpPr txBox="1"/>
          <p:nvPr/>
        </p:nvSpPr>
        <p:spPr>
          <a:xfrm>
            <a:off x="8436611" y="7606192"/>
            <a:ext cx="515968" cy="287285"/>
          </a:xfrm>
          <a:prstGeom prst="rect">
            <a:avLst/>
          </a:prstGeom>
        </p:spPr>
        <p:txBody>
          <a:bodyPr lIns="0" tIns="0" rIns="0" bIns="0" rtlCol="0" anchor="t">
            <a:spAutoFit/>
          </a:bodyPr>
          <a:lstStyle/>
          <a:p>
            <a:pPr algn="ctr">
              <a:lnSpc>
                <a:spcPts val="2413"/>
              </a:lnSpc>
              <a:spcBef>
                <a:spcPct val="0"/>
              </a:spcBef>
            </a:pPr>
            <a:r>
              <a:rPr lang="en-US" sz="1723">
                <a:solidFill>
                  <a:srgbClr val="FFFFFF"/>
                </a:solidFill>
                <a:latin typeface="Open Sauce Bold"/>
                <a:ea typeface="Open Sauce Bold"/>
                <a:cs typeface="Open Sauce Bold"/>
                <a:sym typeface="Open Sauce Bold"/>
              </a:rPr>
              <a:t>15 år</a:t>
            </a:r>
          </a:p>
        </p:txBody>
      </p:sp>
      <p:sp>
        <p:nvSpPr>
          <p:cNvPr id="13" name="TextBox 13"/>
          <p:cNvSpPr txBox="1"/>
          <p:nvPr/>
        </p:nvSpPr>
        <p:spPr>
          <a:xfrm>
            <a:off x="10876295" y="7606192"/>
            <a:ext cx="517386" cy="287285"/>
          </a:xfrm>
          <a:prstGeom prst="rect">
            <a:avLst/>
          </a:prstGeom>
        </p:spPr>
        <p:txBody>
          <a:bodyPr lIns="0" tIns="0" rIns="0" bIns="0" rtlCol="0" anchor="t">
            <a:spAutoFit/>
          </a:bodyPr>
          <a:lstStyle/>
          <a:p>
            <a:pPr algn="ctr">
              <a:lnSpc>
                <a:spcPts val="2413"/>
              </a:lnSpc>
              <a:spcBef>
                <a:spcPct val="0"/>
              </a:spcBef>
            </a:pPr>
            <a:r>
              <a:rPr lang="en-US" sz="1723">
                <a:solidFill>
                  <a:srgbClr val="FFFFFF"/>
                </a:solidFill>
                <a:latin typeface="Open Sauce Bold"/>
                <a:ea typeface="Open Sauce Bold"/>
                <a:cs typeface="Open Sauce Bold"/>
                <a:sym typeface="Open Sauce Bold"/>
              </a:rPr>
              <a:t>16 år</a:t>
            </a:r>
          </a:p>
        </p:txBody>
      </p:sp>
      <p:sp>
        <p:nvSpPr>
          <p:cNvPr id="14" name="TextBox 14"/>
          <p:cNvSpPr txBox="1"/>
          <p:nvPr/>
        </p:nvSpPr>
        <p:spPr>
          <a:xfrm>
            <a:off x="13317397" y="7606192"/>
            <a:ext cx="501947" cy="287285"/>
          </a:xfrm>
          <a:prstGeom prst="rect">
            <a:avLst/>
          </a:prstGeom>
        </p:spPr>
        <p:txBody>
          <a:bodyPr lIns="0" tIns="0" rIns="0" bIns="0" rtlCol="0" anchor="t">
            <a:spAutoFit/>
          </a:bodyPr>
          <a:lstStyle/>
          <a:p>
            <a:pPr algn="ctr">
              <a:lnSpc>
                <a:spcPts val="2413"/>
              </a:lnSpc>
              <a:spcBef>
                <a:spcPct val="0"/>
              </a:spcBef>
            </a:pPr>
            <a:r>
              <a:rPr lang="en-US" sz="1723">
                <a:solidFill>
                  <a:srgbClr val="FFFFFF"/>
                </a:solidFill>
                <a:latin typeface="Open Sauce Bold"/>
                <a:ea typeface="Open Sauce Bold"/>
                <a:cs typeface="Open Sauce Bold"/>
                <a:sym typeface="Open Sauce Bold"/>
              </a:rPr>
              <a:t>17 år</a:t>
            </a:r>
          </a:p>
        </p:txBody>
      </p:sp>
      <p:grpSp>
        <p:nvGrpSpPr>
          <p:cNvPr id="15" name="Group 15"/>
          <p:cNvGrpSpPr/>
          <p:nvPr/>
        </p:nvGrpSpPr>
        <p:grpSpPr>
          <a:xfrm>
            <a:off x="5176115" y="8646997"/>
            <a:ext cx="4683895" cy="1373303"/>
            <a:chOff x="0" y="0"/>
            <a:chExt cx="1165344" cy="134034"/>
          </a:xfrm>
        </p:grpSpPr>
        <p:sp>
          <p:nvSpPr>
            <p:cNvPr id="16" name="Freeform 16"/>
            <p:cNvSpPr/>
            <p:nvPr/>
          </p:nvSpPr>
          <p:spPr>
            <a:xfrm>
              <a:off x="0" y="0"/>
              <a:ext cx="1165344" cy="134034"/>
            </a:xfrm>
            <a:custGeom>
              <a:avLst/>
              <a:gdLst/>
              <a:ahLst/>
              <a:cxnLst/>
              <a:rect l="l" t="t" r="r" b="b"/>
              <a:pathLst>
                <a:path w="1165344" h="134034">
                  <a:moveTo>
                    <a:pt x="16529" y="0"/>
                  </a:moveTo>
                  <a:lnTo>
                    <a:pt x="1148815" y="0"/>
                  </a:lnTo>
                  <a:cubicBezTo>
                    <a:pt x="1153199" y="0"/>
                    <a:pt x="1157403" y="1741"/>
                    <a:pt x="1160503" y="4841"/>
                  </a:cubicBezTo>
                  <a:cubicBezTo>
                    <a:pt x="1163602" y="7941"/>
                    <a:pt x="1165344" y="12145"/>
                    <a:pt x="1165344" y="16529"/>
                  </a:cubicBezTo>
                  <a:lnTo>
                    <a:pt x="1165344" y="117505"/>
                  </a:lnTo>
                  <a:cubicBezTo>
                    <a:pt x="1165344" y="121889"/>
                    <a:pt x="1163602" y="126093"/>
                    <a:pt x="1160503" y="129193"/>
                  </a:cubicBezTo>
                  <a:cubicBezTo>
                    <a:pt x="1157403" y="132293"/>
                    <a:pt x="1153199" y="134034"/>
                    <a:pt x="1148815" y="134034"/>
                  </a:cubicBezTo>
                  <a:lnTo>
                    <a:pt x="16529" y="134034"/>
                  </a:lnTo>
                  <a:cubicBezTo>
                    <a:pt x="12145" y="134034"/>
                    <a:pt x="7941" y="132293"/>
                    <a:pt x="4841" y="129193"/>
                  </a:cubicBezTo>
                  <a:cubicBezTo>
                    <a:pt x="1741" y="126093"/>
                    <a:pt x="0" y="121889"/>
                    <a:pt x="0" y="117505"/>
                  </a:cubicBezTo>
                  <a:lnTo>
                    <a:pt x="0" y="16529"/>
                  </a:lnTo>
                  <a:cubicBezTo>
                    <a:pt x="0" y="12145"/>
                    <a:pt x="1741" y="7941"/>
                    <a:pt x="4841" y="4841"/>
                  </a:cubicBezTo>
                  <a:cubicBezTo>
                    <a:pt x="7941" y="1741"/>
                    <a:pt x="12145" y="0"/>
                    <a:pt x="16529" y="0"/>
                  </a:cubicBezTo>
                  <a:close/>
                </a:path>
              </a:pathLst>
            </a:custGeom>
            <a:solidFill>
              <a:srgbClr val="000000">
                <a:alpha val="0"/>
              </a:srgbClr>
            </a:solidFill>
            <a:ln w="9525" cap="sq">
              <a:solidFill>
                <a:srgbClr val="FFFFFF"/>
              </a:solidFill>
              <a:prstDash val="solid"/>
              <a:miter/>
            </a:ln>
          </p:spPr>
          <p:txBody>
            <a:bodyPr/>
            <a:lstStyle/>
            <a:p>
              <a:endParaRPr lang="en-US"/>
            </a:p>
          </p:txBody>
        </p:sp>
        <p:sp>
          <p:nvSpPr>
            <p:cNvPr id="17" name="TextBox 17"/>
            <p:cNvSpPr txBox="1"/>
            <p:nvPr/>
          </p:nvSpPr>
          <p:spPr>
            <a:xfrm>
              <a:off x="0" y="-28575"/>
              <a:ext cx="1165344" cy="162609"/>
            </a:xfrm>
            <a:prstGeom prst="rect">
              <a:avLst/>
            </a:prstGeom>
          </p:spPr>
          <p:txBody>
            <a:bodyPr lIns="53776" tIns="53776" rIns="53776" bIns="53776" rtlCol="0" anchor="ctr"/>
            <a:lstStyle/>
            <a:p>
              <a:pPr algn="ctr">
                <a:lnSpc>
                  <a:spcPts val="2279"/>
                </a:lnSpc>
              </a:pPr>
              <a:endParaRPr lang="en-US" sz="1628" dirty="0">
                <a:solidFill>
                  <a:srgbClr val="FFFFFF"/>
                </a:solidFill>
                <a:latin typeface="Open Sauce Bold"/>
                <a:ea typeface="Open Sauce Bold"/>
                <a:cs typeface="Open Sauce Bold"/>
                <a:sym typeface="Open Sauce Bold"/>
              </a:endParaRPr>
            </a:p>
          </p:txBody>
        </p:sp>
      </p:grpSp>
      <p:grpSp>
        <p:nvGrpSpPr>
          <p:cNvPr id="21" name="Group 21"/>
          <p:cNvGrpSpPr/>
          <p:nvPr/>
        </p:nvGrpSpPr>
        <p:grpSpPr>
          <a:xfrm>
            <a:off x="5306796" y="9364119"/>
            <a:ext cx="4422532" cy="538727"/>
            <a:chOff x="0" y="0"/>
            <a:chExt cx="1165344" cy="134034"/>
          </a:xfrm>
        </p:grpSpPr>
        <p:sp>
          <p:nvSpPr>
            <p:cNvPr id="22" name="Freeform 22"/>
            <p:cNvSpPr/>
            <p:nvPr/>
          </p:nvSpPr>
          <p:spPr>
            <a:xfrm>
              <a:off x="0" y="0"/>
              <a:ext cx="1165344" cy="134034"/>
            </a:xfrm>
            <a:custGeom>
              <a:avLst/>
              <a:gdLst/>
              <a:ahLst/>
              <a:cxnLst/>
              <a:rect l="l" t="t" r="r" b="b"/>
              <a:pathLst>
                <a:path w="1165344" h="134034">
                  <a:moveTo>
                    <a:pt x="16529" y="0"/>
                  </a:moveTo>
                  <a:lnTo>
                    <a:pt x="1148815" y="0"/>
                  </a:lnTo>
                  <a:cubicBezTo>
                    <a:pt x="1153199" y="0"/>
                    <a:pt x="1157403" y="1741"/>
                    <a:pt x="1160503" y="4841"/>
                  </a:cubicBezTo>
                  <a:cubicBezTo>
                    <a:pt x="1163602" y="7941"/>
                    <a:pt x="1165344" y="12145"/>
                    <a:pt x="1165344" y="16529"/>
                  </a:cubicBezTo>
                  <a:lnTo>
                    <a:pt x="1165344" y="117505"/>
                  </a:lnTo>
                  <a:cubicBezTo>
                    <a:pt x="1165344" y="121889"/>
                    <a:pt x="1163602" y="126093"/>
                    <a:pt x="1160503" y="129193"/>
                  </a:cubicBezTo>
                  <a:cubicBezTo>
                    <a:pt x="1157403" y="132293"/>
                    <a:pt x="1153199" y="134034"/>
                    <a:pt x="1148815" y="134034"/>
                  </a:cubicBezTo>
                  <a:lnTo>
                    <a:pt x="16529" y="134034"/>
                  </a:lnTo>
                  <a:cubicBezTo>
                    <a:pt x="12145" y="134034"/>
                    <a:pt x="7941" y="132293"/>
                    <a:pt x="4841" y="129193"/>
                  </a:cubicBezTo>
                  <a:cubicBezTo>
                    <a:pt x="1741" y="126093"/>
                    <a:pt x="0" y="121889"/>
                    <a:pt x="0" y="117505"/>
                  </a:cubicBezTo>
                  <a:lnTo>
                    <a:pt x="0" y="16529"/>
                  </a:lnTo>
                  <a:cubicBezTo>
                    <a:pt x="0" y="12145"/>
                    <a:pt x="1741" y="7941"/>
                    <a:pt x="4841" y="4841"/>
                  </a:cubicBezTo>
                  <a:cubicBezTo>
                    <a:pt x="7941" y="1741"/>
                    <a:pt x="12145" y="0"/>
                    <a:pt x="16529" y="0"/>
                  </a:cubicBezTo>
                  <a:close/>
                </a:path>
              </a:pathLst>
            </a:custGeom>
            <a:solidFill>
              <a:srgbClr val="000000">
                <a:alpha val="0"/>
              </a:srgbClr>
            </a:solidFill>
            <a:ln w="9525" cap="sq">
              <a:solidFill>
                <a:srgbClr val="FFFFFF"/>
              </a:solidFill>
              <a:prstDash val="solid"/>
              <a:miter/>
            </a:ln>
          </p:spPr>
          <p:txBody>
            <a:bodyPr/>
            <a:lstStyle/>
            <a:p>
              <a:endParaRPr lang="en-US"/>
            </a:p>
          </p:txBody>
        </p:sp>
        <p:sp>
          <p:nvSpPr>
            <p:cNvPr id="23" name="TextBox 23"/>
            <p:cNvSpPr txBox="1"/>
            <p:nvPr/>
          </p:nvSpPr>
          <p:spPr>
            <a:xfrm>
              <a:off x="0" y="-28575"/>
              <a:ext cx="1165344" cy="162609"/>
            </a:xfrm>
            <a:prstGeom prst="rect">
              <a:avLst/>
            </a:prstGeom>
          </p:spPr>
          <p:txBody>
            <a:bodyPr lIns="53776" tIns="53776" rIns="53776" bIns="53776" rtlCol="0" anchor="ctr"/>
            <a:lstStyle/>
            <a:p>
              <a:pPr algn="ctr">
                <a:lnSpc>
                  <a:spcPts val="2279"/>
                </a:lnSpc>
              </a:pPr>
              <a:r>
                <a:rPr lang="en-US" sz="1628">
                  <a:solidFill>
                    <a:srgbClr val="FFFFFF"/>
                  </a:solidFill>
                  <a:latin typeface="Open Sauce Bold"/>
                  <a:ea typeface="Open Sauce Bold"/>
                  <a:cs typeface="Open Sauce Bold"/>
                  <a:sym typeface="Open Sauce Bold"/>
                </a:rPr>
                <a:t>U15 A</a:t>
              </a:r>
            </a:p>
          </p:txBody>
        </p:sp>
      </p:grpSp>
      <p:sp>
        <p:nvSpPr>
          <p:cNvPr id="27" name="AutoShape 27"/>
          <p:cNvSpPr/>
          <p:nvPr/>
        </p:nvSpPr>
        <p:spPr>
          <a:xfrm flipV="1">
            <a:off x="3816409" y="8113287"/>
            <a:ext cx="0" cy="247896"/>
          </a:xfrm>
          <a:prstGeom prst="line">
            <a:avLst/>
          </a:prstGeom>
          <a:ln w="38100" cap="flat">
            <a:solidFill>
              <a:srgbClr val="FFFFFF"/>
            </a:solidFill>
            <a:prstDash val="solid"/>
            <a:headEnd type="none" w="sm" len="sm"/>
            <a:tailEnd type="none" w="sm" len="sm"/>
          </a:ln>
        </p:spPr>
        <p:txBody>
          <a:bodyPr/>
          <a:lstStyle/>
          <a:p>
            <a:endParaRPr lang="en-US"/>
          </a:p>
        </p:txBody>
      </p:sp>
      <p:sp>
        <p:nvSpPr>
          <p:cNvPr id="28" name="AutoShape 28"/>
          <p:cNvSpPr/>
          <p:nvPr/>
        </p:nvSpPr>
        <p:spPr>
          <a:xfrm flipV="1">
            <a:off x="6255857" y="8133453"/>
            <a:ext cx="0" cy="247896"/>
          </a:xfrm>
          <a:prstGeom prst="line">
            <a:avLst/>
          </a:prstGeom>
          <a:ln w="38100" cap="flat">
            <a:solidFill>
              <a:srgbClr val="FFFFFF"/>
            </a:solidFill>
            <a:prstDash val="solid"/>
            <a:headEnd type="none" w="sm" len="sm"/>
            <a:tailEnd type="none" w="sm" len="sm"/>
          </a:ln>
        </p:spPr>
        <p:txBody>
          <a:bodyPr/>
          <a:lstStyle/>
          <a:p>
            <a:endParaRPr lang="en-US"/>
          </a:p>
        </p:txBody>
      </p:sp>
      <p:sp>
        <p:nvSpPr>
          <p:cNvPr id="29" name="AutoShape 29"/>
          <p:cNvSpPr/>
          <p:nvPr/>
        </p:nvSpPr>
        <p:spPr>
          <a:xfrm flipV="1">
            <a:off x="8694595" y="8133453"/>
            <a:ext cx="0" cy="247896"/>
          </a:xfrm>
          <a:prstGeom prst="line">
            <a:avLst/>
          </a:prstGeom>
          <a:ln w="38100" cap="flat">
            <a:solidFill>
              <a:srgbClr val="FFFFFF"/>
            </a:solidFill>
            <a:prstDash val="solid"/>
            <a:headEnd type="none" w="sm" len="sm"/>
            <a:tailEnd type="none" w="sm" len="sm"/>
          </a:ln>
        </p:spPr>
        <p:txBody>
          <a:bodyPr/>
          <a:lstStyle/>
          <a:p>
            <a:endParaRPr lang="en-US"/>
          </a:p>
        </p:txBody>
      </p:sp>
      <p:sp>
        <p:nvSpPr>
          <p:cNvPr id="30" name="AutoShape 30"/>
          <p:cNvSpPr/>
          <p:nvPr/>
        </p:nvSpPr>
        <p:spPr>
          <a:xfrm flipV="1">
            <a:off x="11134988" y="8133453"/>
            <a:ext cx="0" cy="247896"/>
          </a:xfrm>
          <a:prstGeom prst="line">
            <a:avLst/>
          </a:prstGeom>
          <a:ln w="38100" cap="flat">
            <a:solidFill>
              <a:srgbClr val="FFFFFF"/>
            </a:solidFill>
            <a:prstDash val="solid"/>
            <a:headEnd type="none" w="sm" len="sm"/>
            <a:tailEnd type="none" w="sm" len="sm"/>
          </a:ln>
        </p:spPr>
        <p:txBody>
          <a:bodyPr/>
          <a:lstStyle/>
          <a:p>
            <a:endParaRPr lang="en-US"/>
          </a:p>
        </p:txBody>
      </p:sp>
      <p:sp>
        <p:nvSpPr>
          <p:cNvPr id="31" name="AutoShape 31"/>
          <p:cNvSpPr/>
          <p:nvPr/>
        </p:nvSpPr>
        <p:spPr>
          <a:xfrm flipV="1">
            <a:off x="13568370" y="8133453"/>
            <a:ext cx="0" cy="247896"/>
          </a:xfrm>
          <a:prstGeom prst="line">
            <a:avLst/>
          </a:prstGeom>
          <a:ln w="38100" cap="flat">
            <a:solidFill>
              <a:srgbClr val="FFFFFF"/>
            </a:solidFill>
            <a:prstDash val="solid"/>
            <a:headEnd type="none" w="sm" len="sm"/>
            <a:tailEnd type="none" w="sm" len="sm"/>
          </a:ln>
        </p:spPr>
        <p:txBody>
          <a:bodyPr/>
          <a:lstStyle/>
          <a:p>
            <a:endParaRPr lang="en-US"/>
          </a:p>
        </p:txBody>
      </p:sp>
      <p:sp>
        <p:nvSpPr>
          <p:cNvPr id="60" name="AutoShape 4">
            <a:extLst>
              <a:ext uri="{FF2B5EF4-FFF2-40B4-BE49-F238E27FC236}">
                <a16:creationId xmlns:a16="http://schemas.microsoft.com/office/drawing/2014/main" id="{19A3C74E-5C78-8A4C-69D5-9C9F6529C0D7}"/>
              </a:ext>
            </a:extLst>
          </p:cNvPr>
          <p:cNvSpPr/>
          <p:nvPr/>
        </p:nvSpPr>
        <p:spPr>
          <a:xfrm>
            <a:off x="2389836" y="4026889"/>
            <a:ext cx="12773963" cy="0"/>
          </a:xfrm>
          <a:prstGeom prst="line">
            <a:avLst/>
          </a:prstGeom>
          <a:ln w="38100" cap="flat">
            <a:solidFill>
              <a:srgbClr val="FFFFFF"/>
            </a:solidFill>
            <a:prstDash val="solid"/>
            <a:headEnd type="none" w="sm" len="sm"/>
            <a:tailEnd type="triangle" w="lg" len="med"/>
          </a:ln>
        </p:spPr>
        <p:txBody>
          <a:bodyPr/>
          <a:lstStyle/>
          <a:p>
            <a:endParaRPr lang="en-US"/>
          </a:p>
        </p:txBody>
      </p:sp>
      <p:grpSp>
        <p:nvGrpSpPr>
          <p:cNvPr id="61" name="Group 5">
            <a:extLst>
              <a:ext uri="{FF2B5EF4-FFF2-40B4-BE49-F238E27FC236}">
                <a16:creationId xmlns:a16="http://schemas.microsoft.com/office/drawing/2014/main" id="{6325E05F-1B21-7962-97F8-6D3D208B9FCF}"/>
              </a:ext>
            </a:extLst>
          </p:cNvPr>
          <p:cNvGrpSpPr/>
          <p:nvPr/>
        </p:nvGrpSpPr>
        <p:grpSpPr>
          <a:xfrm>
            <a:off x="2693831" y="4223773"/>
            <a:ext cx="2245156" cy="538727"/>
            <a:chOff x="0" y="0"/>
            <a:chExt cx="558590" cy="134034"/>
          </a:xfrm>
        </p:grpSpPr>
        <p:sp>
          <p:nvSpPr>
            <p:cNvPr id="62" name="Freeform 6">
              <a:extLst>
                <a:ext uri="{FF2B5EF4-FFF2-40B4-BE49-F238E27FC236}">
                  <a16:creationId xmlns:a16="http://schemas.microsoft.com/office/drawing/2014/main" id="{D8E80591-9F77-08FE-63C2-9CB2F6E42C72}"/>
                </a:ext>
              </a:extLst>
            </p:cNvPr>
            <p:cNvSpPr/>
            <p:nvPr/>
          </p:nvSpPr>
          <p:spPr>
            <a:xfrm>
              <a:off x="0" y="0"/>
              <a:ext cx="558590" cy="134034"/>
            </a:xfrm>
            <a:custGeom>
              <a:avLst/>
              <a:gdLst/>
              <a:ahLst/>
              <a:cxnLst/>
              <a:rect l="l" t="t" r="r" b="b"/>
              <a:pathLst>
                <a:path w="558590" h="134034">
                  <a:moveTo>
                    <a:pt x="34483" y="0"/>
                  </a:moveTo>
                  <a:lnTo>
                    <a:pt x="524108" y="0"/>
                  </a:lnTo>
                  <a:cubicBezTo>
                    <a:pt x="543152" y="0"/>
                    <a:pt x="558590" y="15438"/>
                    <a:pt x="558590" y="34483"/>
                  </a:cubicBezTo>
                  <a:lnTo>
                    <a:pt x="558590" y="99551"/>
                  </a:lnTo>
                  <a:cubicBezTo>
                    <a:pt x="558590" y="108697"/>
                    <a:pt x="554957" y="117468"/>
                    <a:pt x="548491" y="123934"/>
                  </a:cubicBezTo>
                  <a:cubicBezTo>
                    <a:pt x="542024" y="130401"/>
                    <a:pt x="533253" y="134034"/>
                    <a:pt x="524108" y="134034"/>
                  </a:cubicBezTo>
                  <a:lnTo>
                    <a:pt x="34483" y="134034"/>
                  </a:lnTo>
                  <a:cubicBezTo>
                    <a:pt x="25337" y="134034"/>
                    <a:pt x="16567" y="130401"/>
                    <a:pt x="10100" y="123934"/>
                  </a:cubicBezTo>
                  <a:cubicBezTo>
                    <a:pt x="3633" y="117468"/>
                    <a:pt x="0" y="108697"/>
                    <a:pt x="0" y="99551"/>
                  </a:cubicBezTo>
                  <a:lnTo>
                    <a:pt x="0" y="34483"/>
                  </a:lnTo>
                  <a:cubicBezTo>
                    <a:pt x="0" y="25337"/>
                    <a:pt x="3633" y="16567"/>
                    <a:pt x="10100" y="10100"/>
                  </a:cubicBezTo>
                  <a:cubicBezTo>
                    <a:pt x="16567" y="3633"/>
                    <a:pt x="25337" y="0"/>
                    <a:pt x="34483" y="0"/>
                  </a:cubicBezTo>
                  <a:close/>
                </a:path>
              </a:pathLst>
            </a:custGeom>
            <a:solidFill>
              <a:srgbClr val="000000">
                <a:alpha val="0"/>
              </a:srgbClr>
            </a:solidFill>
            <a:ln w="9525" cap="sq">
              <a:solidFill>
                <a:srgbClr val="FFFFFF"/>
              </a:solidFill>
              <a:prstDash val="solid"/>
              <a:miter/>
            </a:ln>
          </p:spPr>
          <p:txBody>
            <a:bodyPr/>
            <a:lstStyle/>
            <a:p>
              <a:endParaRPr lang="en-US"/>
            </a:p>
          </p:txBody>
        </p:sp>
        <p:sp>
          <p:nvSpPr>
            <p:cNvPr id="63" name="TextBox 7">
              <a:extLst>
                <a:ext uri="{FF2B5EF4-FFF2-40B4-BE49-F238E27FC236}">
                  <a16:creationId xmlns:a16="http://schemas.microsoft.com/office/drawing/2014/main" id="{4F122585-D161-34F2-022F-7F08BB73E092}"/>
                </a:ext>
              </a:extLst>
            </p:cNvPr>
            <p:cNvSpPr txBox="1"/>
            <p:nvPr/>
          </p:nvSpPr>
          <p:spPr>
            <a:xfrm>
              <a:off x="0" y="-28575"/>
              <a:ext cx="558590" cy="162609"/>
            </a:xfrm>
            <a:prstGeom prst="rect">
              <a:avLst/>
            </a:prstGeom>
          </p:spPr>
          <p:txBody>
            <a:bodyPr lIns="53776" tIns="53776" rIns="53776" bIns="53776" rtlCol="0" anchor="ctr"/>
            <a:lstStyle/>
            <a:p>
              <a:pPr algn="ctr">
                <a:lnSpc>
                  <a:spcPts val="2279"/>
                </a:lnSpc>
              </a:pPr>
              <a:r>
                <a:rPr lang="en-US" sz="1628" dirty="0">
                  <a:solidFill>
                    <a:srgbClr val="FFFFFF"/>
                  </a:solidFill>
                  <a:latin typeface="Open Sauce Bold"/>
                  <a:ea typeface="Open Sauce Bold"/>
                  <a:cs typeface="Open Sauce Bold"/>
                  <a:sym typeface="Open Sauce Bold"/>
                </a:rPr>
                <a:t>P11</a:t>
              </a:r>
            </a:p>
          </p:txBody>
        </p:sp>
      </p:grpSp>
      <p:sp>
        <p:nvSpPr>
          <p:cNvPr id="64" name="TextBox 8">
            <a:extLst>
              <a:ext uri="{FF2B5EF4-FFF2-40B4-BE49-F238E27FC236}">
                <a16:creationId xmlns:a16="http://schemas.microsoft.com/office/drawing/2014/main" id="{DA632B70-18BF-C22A-5AD1-0D5E9A5AA533}"/>
              </a:ext>
            </a:extLst>
          </p:cNvPr>
          <p:cNvSpPr txBox="1"/>
          <p:nvPr/>
        </p:nvSpPr>
        <p:spPr>
          <a:xfrm>
            <a:off x="642262" y="3848793"/>
            <a:ext cx="1438403" cy="281616"/>
          </a:xfrm>
          <a:prstGeom prst="rect">
            <a:avLst/>
          </a:prstGeom>
        </p:spPr>
        <p:txBody>
          <a:bodyPr wrap="square" lIns="0" tIns="0" rIns="0" bIns="0" rtlCol="0" anchor="t">
            <a:spAutoFit/>
          </a:bodyPr>
          <a:lstStyle/>
          <a:p>
            <a:pPr algn="ctr">
              <a:lnSpc>
                <a:spcPts val="2413"/>
              </a:lnSpc>
              <a:spcBef>
                <a:spcPct val="0"/>
              </a:spcBef>
            </a:pPr>
            <a:r>
              <a:rPr lang="en-US" sz="1723" dirty="0">
                <a:solidFill>
                  <a:srgbClr val="FFFFFF"/>
                </a:solidFill>
                <a:latin typeface="Open Sauce Bold"/>
                <a:ea typeface="Open Sauce Bold"/>
                <a:cs typeface="Open Sauce Bold"/>
                <a:sym typeface="Open Sauce Bold"/>
              </a:rPr>
              <a:t>Barnfotboll</a:t>
            </a:r>
          </a:p>
        </p:txBody>
      </p:sp>
      <p:sp>
        <p:nvSpPr>
          <p:cNvPr id="65" name="TextBox 9">
            <a:extLst>
              <a:ext uri="{FF2B5EF4-FFF2-40B4-BE49-F238E27FC236}">
                <a16:creationId xmlns:a16="http://schemas.microsoft.com/office/drawing/2014/main" id="{076CBAE7-E56B-F14A-9550-6B5E38072935}"/>
              </a:ext>
            </a:extLst>
          </p:cNvPr>
          <p:cNvSpPr txBox="1"/>
          <p:nvPr/>
        </p:nvSpPr>
        <p:spPr>
          <a:xfrm>
            <a:off x="15476371" y="3888182"/>
            <a:ext cx="1647943" cy="287285"/>
          </a:xfrm>
          <a:prstGeom prst="rect">
            <a:avLst/>
          </a:prstGeom>
        </p:spPr>
        <p:txBody>
          <a:bodyPr wrap="square" lIns="0" tIns="0" rIns="0" bIns="0" rtlCol="0" anchor="t">
            <a:spAutoFit/>
          </a:bodyPr>
          <a:lstStyle/>
          <a:p>
            <a:pPr algn="ctr">
              <a:lnSpc>
                <a:spcPts val="2413"/>
              </a:lnSpc>
              <a:spcBef>
                <a:spcPct val="0"/>
              </a:spcBef>
            </a:pPr>
            <a:r>
              <a:rPr lang="en-US" sz="1723" dirty="0">
                <a:solidFill>
                  <a:srgbClr val="FFFFFF"/>
                </a:solidFill>
                <a:latin typeface="Open Sauce Bold"/>
                <a:ea typeface="Open Sauce Bold"/>
                <a:cs typeface="Open Sauce Bold"/>
                <a:sym typeface="Open Sauce Bold"/>
              </a:rPr>
              <a:t>Seniorfotboll</a:t>
            </a:r>
          </a:p>
        </p:txBody>
      </p:sp>
      <p:sp>
        <p:nvSpPr>
          <p:cNvPr id="66" name="TextBox 10">
            <a:extLst>
              <a:ext uri="{FF2B5EF4-FFF2-40B4-BE49-F238E27FC236}">
                <a16:creationId xmlns:a16="http://schemas.microsoft.com/office/drawing/2014/main" id="{27FE4AB6-9632-43BF-4431-DE839DE11067}"/>
              </a:ext>
            </a:extLst>
          </p:cNvPr>
          <p:cNvSpPr txBox="1"/>
          <p:nvPr/>
        </p:nvSpPr>
        <p:spPr>
          <a:xfrm>
            <a:off x="3557716" y="3251731"/>
            <a:ext cx="517386" cy="287285"/>
          </a:xfrm>
          <a:prstGeom prst="rect">
            <a:avLst/>
          </a:prstGeom>
        </p:spPr>
        <p:txBody>
          <a:bodyPr lIns="0" tIns="0" rIns="0" bIns="0" rtlCol="0" anchor="t">
            <a:spAutoFit/>
          </a:bodyPr>
          <a:lstStyle/>
          <a:p>
            <a:pPr algn="ctr">
              <a:lnSpc>
                <a:spcPts val="2413"/>
              </a:lnSpc>
              <a:spcBef>
                <a:spcPct val="0"/>
              </a:spcBef>
            </a:pPr>
            <a:r>
              <a:rPr lang="en-US" sz="1723">
                <a:solidFill>
                  <a:srgbClr val="FFFFFF"/>
                </a:solidFill>
                <a:latin typeface="Open Sauce Bold"/>
                <a:ea typeface="Open Sauce Bold"/>
                <a:cs typeface="Open Sauce Bold"/>
                <a:sym typeface="Open Sauce Bold"/>
              </a:rPr>
              <a:t>13 år</a:t>
            </a:r>
          </a:p>
        </p:txBody>
      </p:sp>
      <p:sp>
        <p:nvSpPr>
          <p:cNvPr id="67" name="TextBox 11">
            <a:extLst>
              <a:ext uri="{FF2B5EF4-FFF2-40B4-BE49-F238E27FC236}">
                <a16:creationId xmlns:a16="http://schemas.microsoft.com/office/drawing/2014/main" id="{EBFBF358-A172-F1E2-511D-2AF244E5CF16}"/>
              </a:ext>
            </a:extLst>
          </p:cNvPr>
          <p:cNvSpPr txBox="1"/>
          <p:nvPr/>
        </p:nvSpPr>
        <p:spPr>
          <a:xfrm>
            <a:off x="5998818" y="3251731"/>
            <a:ext cx="514078" cy="287285"/>
          </a:xfrm>
          <a:prstGeom prst="rect">
            <a:avLst/>
          </a:prstGeom>
        </p:spPr>
        <p:txBody>
          <a:bodyPr lIns="0" tIns="0" rIns="0" bIns="0" rtlCol="0" anchor="t">
            <a:spAutoFit/>
          </a:bodyPr>
          <a:lstStyle/>
          <a:p>
            <a:pPr algn="ctr">
              <a:lnSpc>
                <a:spcPts val="2413"/>
              </a:lnSpc>
              <a:spcBef>
                <a:spcPct val="0"/>
              </a:spcBef>
            </a:pPr>
            <a:r>
              <a:rPr lang="en-US" sz="1723">
                <a:solidFill>
                  <a:srgbClr val="FFFFFF"/>
                </a:solidFill>
                <a:latin typeface="Open Sauce Bold"/>
                <a:ea typeface="Open Sauce Bold"/>
                <a:cs typeface="Open Sauce Bold"/>
                <a:sym typeface="Open Sauce Bold"/>
              </a:rPr>
              <a:t>14 år</a:t>
            </a:r>
          </a:p>
        </p:txBody>
      </p:sp>
      <p:sp>
        <p:nvSpPr>
          <p:cNvPr id="68" name="TextBox 12">
            <a:extLst>
              <a:ext uri="{FF2B5EF4-FFF2-40B4-BE49-F238E27FC236}">
                <a16:creationId xmlns:a16="http://schemas.microsoft.com/office/drawing/2014/main" id="{55E97D5F-328F-61CC-ADD6-EFCA2D78CDA6}"/>
              </a:ext>
            </a:extLst>
          </p:cNvPr>
          <p:cNvSpPr txBox="1"/>
          <p:nvPr/>
        </p:nvSpPr>
        <p:spPr>
          <a:xfrm>
            <a:off x="8436611" y="3251731"/>
            <a:ext cx="515968" cy="287285"/>
          </a:xfrm>
          <a:prstGeom prst="rect">
            <a:avLst/>
          </a:prstGeom>
        </p:spPr>
        <p:txBody>
          <a:bodyPr lIns="0" tIns="0" rIns="0" bIns="0" rtlCol="0" anchor="t">
            <a:spAutoFit/>
          </a:bodyPr>
          <a:lstStyle/>
          <a:p>
            <a:pPr algn="ctr">
              <a:lnSpc>
                <a:spcPts val="2413"/>
              </a:lnSpc>
              <a:spcBef>
                <a:spcPct val="0"/>
              </a:spcBef>
            </a:pPr>
            <a:r>
              <a:rPr lang="en-US" sz="1723">
                <a:solidFill>
                  <a:srgbClr val="FFFFFF"/>
                </a:solidFill>
                <a:latin typeface="Open Sauce Bold"/>
                <a:ea typeface="Open Sauce Bold"/>
                <a:cs typeface="Open Sauce Bold"/>
                <a:sym typeface="Open Sauce Bold"/>
              </a:rPr>
              <a:t>15 år</a:t>
            </a:r>
          </a:p>
        </p:txBody>
      </p:sp>
      <p:sp>
        <p:nvSpPr>
          <p:cNvPr id="69" name="TextBox 13">
            <a:extLst>
              <a:ext uri="{FF2B5EF4-FFF2-40B4-BE49-F238E27FC236}">
                <a16:creationId xmlns:a16="http://schemas.microsoft.com/office/drawing/2014/main" id="{DE9DB51D-8552-48FC-B51E-C3B6CE971C9E}"/>
              </a:ext>
            </a:extLst>
          </p:cNvPr>
          <p:cNvSpPr txBox="1"/>
          <p:nvPr/>
        </p:nvSpPr>
        <p:spPr>
          <a:xfrm>
            <a:off x="10876295" y="3251731"/>
            <a:ext cx="517386" cy="287285"/>
          </a:xfrm>
          <a:prstGeom prst="rect">
            <a:avLst/>
          </a:prstGeom>
        </p:spPr>
        <p:txBody>
          <a:bodyPr lIns="0" tIns="0" rIns="0" bIns="0" rtlCol="0" anchor="t">
            <a:spAutoFit/>
          </a:bodyPr>
          <a:lstStyle/>
          <a:p>
            <a:pPr algn="ctr">
              <a:lnSpc>
                <a:spcPts val="2413"/>
              </a:lnSpc>
              <a:spcBef>
                <a:spcPct val="0"/>
              </a:spcBef>
            </a:pPr>
            <a:r>
              <a:rPr lang="en-US" sz="1723">
                <a:solidFill>
                  <a:srgbClr val="FFFFFF"/>
                </a:solidFill>
                <a:latin typeface="Open Sauce Bold"/>
                <a:ea typeface="Open Sauce Bold"/>
                <a:cs typeface="Open Sauce Bold"/>
                <a:sym typeface="Open Sauce Bold"/>
              </a:rPr>
              <a:t>16 år</a:t>
            </a:r>
          </a:p>
        </p:txBody>
      </p:sp>
      <p:sp>
        <p:nvSpPr>
          <p:cNvPr id="70" name="TextBox 14">
            <a:extLst>
              <a:ext uri="{FF2B5EF4-FFF2-40B4-BE49-F238E27FC236}">
                <a16:creationId xmlns:a16="http://schemas.microsoft.com/office/drawing/2014/main" id="{9FC228E6-3F30-9419-6D7E-9584C2F3BAB5}"/>
              </a:ext>
            </a:extLst>
          </p:cNvPr>
          <p:cNvSpPr txBox="1"/>
          <p:nvPr/>
        </p:nvSpPr>
        <p:spPr>
          <a:xfrm>
            <a:off x="13317397" y="3251731"/>
            <a:ext cx="501947" cy="287285"/>
          </a:xfrm>
          <a:prstGeom prst="rect">
            <a:avLst/>
          </a:prstGeom>
        </p:spPr>
        <p:txBody>
          <a:bodyPr lIns="0" tIns="0" rIns="0" bIns="0" rtlCol="0" anchor="t">
            <a:spAutoFit/>
          </a:bodyPr>
          <a:lstStyle/>
          <a:p>
            <a:pPr algn="ctr">
              <a:lnSpc>
                <a:spcPts val="2413"/>
              </a:lnSpc>
              <a:spcBef>
                <a:spcPct val="0"/>
              </a:spcBef>
            </a:pPr>
            <a:r>
              <a:rPr lang="en-US" sz="1723">
                <a:solidFill>
                  <a:srgbClr val="FFFFFF"/>
                </a:solidFill>
                <a:latin typeface="Open Sauce Bold"/>
                <a:ea typeface="Open Sauce Bold"/>
                <a:cs typeface="Open Sauce Bold"/>
                <a:sym typeface="Open Sauce Bold"/>
              </a:rPr>
              <a:t>17 år</a:t>
            </a:r>
          </a:p>
        </p:txBody>
      </p:sp>
      <p:grpSp>
        <p:nvGrpSpPr>
          <p:cNvPr id="71" name="Group 15">
            <a:extLst>
              <a:ext uri="{FF2B5EF4-FFF2-40B4-BE49-F238E27FC236}">
                <a16:creationId xmlns:a16="http://schemas.microsoft.com/office/drawing/2014/main" id="{014A5DD6-DE74-06DB-62DA-1F09DC5BE0AE}"/>
              </a:ext>
            </a:extLst>
          </p:cNvPr>
          <p:cNvGrpSpPr/>
          <p:nvPr/>
        </p:nvGrpSpPr>
        <p:grpSpPr>
          <a:xfrm>
            <a:off x="5209479" y="4223773"/>
            <a:ext cx="2105721" cy="538727"/>
            <a:chOff x="0" y="0"/>
            <a:chExt cx="1165344" cy="134034"/>
          </a:xfrm>
        </p:grpSpPr>
        <p:sp>
          <p:nvSpPr>
            <p:cNvPr id="72" name="Freeform 16">
              <a:extLst>
                <a:ext uri="{FF2B5EF4-FFF2-40B4-BE49-F238E27FC236}">
                  <a16:creationId xmlns:a16="http://schemas.microsoft.com/office/drawing/2014/main" id="{70637EF6-09D3-05D6-3B06-29F50317D4E5}"/>
                </a:ext>
              </a:extLst>
            </p:cNvPr>
            <p:cNvSpPr/>
            <p:nvPr/>
          </p:nvSpPr>
          <p:spPr>
            <a:xfrm>
              <a:off x="0" y="0"/>
              <a:ext cx="1165344" cy="134034"/>
            </a:xfrm>
            <a:custGeom>
              <a:avLst/>
              <a:gdLst/>
              <a:ahLst/>
              <a:cxnLst/>
              <a:rect l="l" t="t" r="r" b="b"/>
              <a:pathLst>
                <a:path w="1165344" h="134034">
                  <a:moveTo>
                    <a:pt x="16529" y="0"/>
                  </a:moveTo>
                  <a:lnTo>
                    <a:pt x="1148815" y="0"/>
                  </a:lnTo>
                  <a:cubicBezTo>
                    <a:pt x="1153199" y="0"/>
                    <a:pt x="1157403" y="1741"/>
                    <a:pt x="1160503" y="4841"/>
                  </a:cubicBezTo>
                  <a:cubicBezTo>
                    <a:pt x="1163602" y="7941"/>
                    <a:pt x="1165344" y="12145"/>
                    <a:pt x="1165344" y="16529"/>
                  </a:cubicBezTo>
                  <a:lnTo>
                    <a:pt x="1165344" y="117505"/>
                  </a:lnTo>
                  <a:cubicBezTo>
                    <a:pt x="1165344" y="121889"/>
                    <a:pt x="1163602" y="126093"/>
                    <a:pt x="1160503" y="129193"/>
                  </a:cubicBezTo>
                  <a:cubicBezTo>
                    <a:pt x="1157403" y="132293"/>
                    <a:pt x="1153199" y="134034"/>
                    <a:pt x="1148815" y="134034"/>
                  </a:cubicBezTo>
                  <a:lnTo>
                    <a:pt x="16529" y="134034"/>
                  </a:lnTo>
                  <a:cubicBezTo>
                    <a:pt x="12145" y="134034"/>
                    <a:pt x="7941" y="132293"/>
                    <a:pt x="4841" y="129193"/>
                  </a:cubicBezTo>
                  <a:cubicBezTo>
                    <a:pt x="1741" y="126093"/>
                    <a:pt x="0" y="121889"/>
                    <a:pt x="0" y="117505"/>
                  </a:cubicBezTo>
                  <a:lnTo>
                    <a:pt x="0" y="16529"/>
                  </a:lnTo>
                  <a:cubicBezTo>
                    <a:pt x="0" y="12145"/>
                    <a:pt x="1741" y="7941"/>
                    <a:pt x="4841" y="4841"/>
                  </a:cubicBezTo>
                  <a:cubicBezTo>
                    <a:pt x="7941" y="1741"/>
                    <a:pt x="12145" y="0"/>
                    <a:pt x="16529" y="0"/>
                  </a:cubicBezTo>
                  <a:close/>
                </a:path>
              </a:pathLst>
            </a:custGeom>
            <a:solidFill>
              <a:srgbClr val="000000">
                <a:alpha val="0"/>
              </a:srgbClr>
            </a:solidFill>
            <a:ln w="9525" cap="sq">
              <a:solidFill>
                <a:srgbClr val="FFFFFF"/>
              </a:solidFill>
              <a:prstDash val="solid"/>
              <a:miter/>
            </a:ln>
          </p:spPr>
          <p:txBody>
            <a:bodyPr/>
            <a:lstStyle/>
            <a:p>
              <a:endParaRPr lang="en-US"/>
            </a:p>
          </p:txBody>
        </p:sp>
        <p:sp>
          <p:nvSpPr>
            <p:cNvPr id="73" name="TextBox 17">
              <a:extLst>
                <a:ext uri="{FF2B5EF4-FFF2-40B4-BE49-F238E27FC236}">
                  <a16:creationId xmlns:a16="http://schemas.microsoft.com/office/drawing/2014/main" id="{5B05B95D-FFC5-F5F6-61AF-CFA26B2DED77}"/>
                </a:ext>
              </a:extLst>
            </p:cNvPr>
            <p:cNvSpPr txBox="1"/>
            <p:nvPr/>
          </p:nvSpPr>
          <p:spPr>
            <a:xfrm>
              <a:off x="0" y="-28575"/>
              <a:ext cx="1165344" cy="162609"/>
            </a:xfrm>
            <a:prstGeom prst="rect">
              <a:avLst/>
            </a:prstGeom>
          </p:spPr>
          <p:txBody>
            <a:bodyPr lIns="53776" tIns="53776" rIns="53776" bIns="53776" rtlCol="0" anchor="ctr"/>
            <a:lstStyle/>
            <a:p>
              <a:pPr algn="ctr">
                <a:lnSpc>
                  <a:spcPts val="2279"/>
                </a:lnSpc>
              </a:pPr>
              <a:r>
                <a:rPr lang="en-US" sz="1628" dirty="0">
                  <a:solidFill>
                    <a:srgbClr val="FFFFFF"/>
                  </a:solidFill>
                  <a:latin typeface="Open Sauce Bold"/>
                  <a:ea typeface="Open Sauce Bold"/>
                  <a:cs typeface="Open Sauce Bold"/>
                  <a:sym typeface="Open Sauce Bold"/>
                </a:rPr>
                <a:t>P10</a:t>
              </a:r>
            </a:p>
          </p:txBody>
        </p:sp>
      </p:grpSp>
      <p:grpSp>
        <p:nvGrpSpPr>
          <p:cNvPr id="74" name="Group 18">
            <a:extLst>
              <a:ext uri="{FF2B5EF4-FFF2-40B4-BE49-F238E27FC236}">
                <a16:creationId xmlns:a16="http://schemas.microsoft.com/office/drawing/2014/main" id="{296629B1-0B64-6AC0-2F7F-7C8140ADA086}"/>
              </a:ext>
            </a:extLst>
          </p:cNvPr>
          <p:cNvGrpSpPr/>
          <p:nvPr/>
        </p:nvGrpSpPr>
        <p:grpSpPr>
          <a:xfrm>
            <a:off x="10012410" y="4223773"/>
            <a:ext cx="4678538" cy="538727"/>
            <a:chOff x="0" y="0"/>
            <a:chExt cx="1164011" cy="134034"/>
          </a:xfrm>
        </p:grpSpPr>
        <p:sp>
          <p:nvSpPr>
            <p:cNvPr id="75" name="Freeform 19">
              <a:extLst>
                <a:ext uri="{FF2B5EF4-FFF2-40B4-BE49-F238E27FC236}">
                  <a16:creationId xmlns:a16="http://schemas.microsoft.com/office/drawing/2014/main" id="{ABA68E2F-8EE6-1234-6014-4E0AE4B3DCFC}"/>
                </a:ext>
              </a:extLst>
            </p:cNvPr>
            <p:cNvSpPr/>
            <p:nvPr/>
          </p:nvSpPr>
          <p:spPr>
            <a:xfrm>
              <a:off x="0" y="0"/>
              <a:ext cx="1164011" cy="134034"/>
            </a:xfrm>
            <a:custGeom>
              <a:avLst/>
              <a:gdLst/>
              <a:ahLst/>
              <a:cxnLst/>
              <a:rect l="l" t="t" r="r" b="b"/>
              <a:pathLst>
                <a:path w="1164011" h="134034">
                  <a:moveTo>
                    <a:pt x="16548" y="0"/>
                  </a:moveTo>
                  <a:lnTo>
                    <a:pt x="1147463" y="0"/>
                  </a:lnTo>
                  <a:cubicBezTo>
                    <a:pt x="1151852" y="0"/>
                    <a:pt x="1156061" y="1743"/>
                    <a:pt x="1159164" y="4847"/>
                  </a:cubicBezTo>
                  <a:cubicBezTo>
                    <a:pt x="1162268" y="7950"/>
                    <a:pt x="1164011" y="12159"/>
                    <a:pt x="1164011" y="16548"/>
                  </a:cubicBezTo>
                  <a:lnTo>
                    <a:pt x="1164011" y="117486"/>
                  </a:lnTo>
                  <a:cubicBezTo>
                    <a:pt x="1164011" y="121875"/>
                    <a:pt x="1162268" y="126084"/>
                    <a:pt x="1159164" y="129187"/>
                  </a:cubicBezTo>
                  <a:cubicBezTo>
                    <a:pt x="1156061" y="132291"/>
                    <a:pt x="1151852" y="134034"/>
                    <a:pt x="1147463" y="134034"/>
                  </a:cubicBezTo>
                  <a:lnTo>
                    <a:pt x="16548" y="134034"/>
                  </a:lnTo>
                  <a:cubicBezTo>
                    <a:pt x="12159" y="134034"/>
                    <a:pt x="7950" y="132291"/>
                    <a:pt x="4847" y="129187"/>
                  </a:cubicBezTo>
                  <a:cubicBezTo>
                    <a:pt x="1743" y="126084"/>
                    <a:pt x="0" y="121875"/>
                    <a:pt x="0" y="117486"/>
                  </a:cubicBezTo>
                  <a:lnTo>
                    <a:pt x="0" y="16548"/>
                  </a:lnTo>
                  <a:cubicBezTo>
                    <a:pt x="0" y="12159"/>
                    <a:pt x="1743" y="7950"/>
                    <a:pt x="4847" y="4847"/>
                  </a:cubicBezTo>
                  <a:cubicBezTo>
                    <a:pt x="7950" y="1743"/>
                    <a:pt x="12159" y="0"/>
                    <a:pt x="16548" y="0"/>
                  </a:cubicBezTo>
                  <a:close/>
                </a:path>
              </a:pathLst>
            </a:custGeom>
            <a:solidFill>
              <a:srgbClr val="000000">
                <a:alpha val="0"/>
              </a:srgbClr>
            </a:solidFill>
            <a:ln w="9525" cap="sq">
              <a:solidFill>
                <a:srgbClr val="FFFFFF"/>
              </a:solidFill>
              <a:prstDash val="solid"/>
              <a:miter/>
            </a:ln>
          </p:spPr>
          <p:txBody>
            <a:bodyPr/>
            <a:lstStyle/>
            <a:p>
              <a:endParaRPr lang="en-US"/>
            </a:p>
          </p:txBody>
        </p:sp>
        <p:sp>
          <p:nvSpPr>
            <p:cNvPr id="76" name="TextBox 20">
              <a:extLst>
                <a:ext uri="{FF2B5EF4-FFF2-40B4-BE49-F238E27FC236}">
                  <a16:creationId xmlns:a16="http://schemas.microsoft.com/office/drawing/2014/main" id="{C40C3AD2-B258-ADC7-75FF-3167C7B3A3E4}"/>
                </a:ext>
              </a:extLst>
            </p:cNvPr>
            <p:cNvSpPr txBox="1"/>
            <p:nvPr/>
          </p:nvSpPr>
          <p:spPr>
            <a:xfrm>
              <a:off x="0" y="-28575"/>
              <a:ext cx="1164011" cy="162609"/>
            </a:xfrm>
            <a:prstGeom prst="rect">
              <a:avLst/>
            </a:prstGeom>
          </p:spPr>
          <p:txBody>
            <a:bodyPr lIns="53776" tIns="53776" rIns="53776" bIns="53776" rtlCol="0" anchor="ctr"/>
            <a:lstStyle/>
            <a:p>
              <a:pPr algn="ctr">
                <a:lnSpc>
                  <a:spcPts val="2279"/>
                </a:lnSpc>
              </a:pPr>
              <a:r>
                <a:rPr lang="en-US" sz="1628" dirty="0">
                  <a:solidFill>
                    <a:srgbClr val="FFFFFF"/>
                  </a:solidFill>
                  <a:latin typeface="Open Sauce Bold"/>
                  <a:ea typeface="Open Sauce Bold"/>
                  <a:cs typeface="Open Sauce Bold"/>
                  <a:sym typeface="Open Sauce Bold"/>
                </a:rPr>
                <a:t>U17</a:t>
              </a:r>
            </a:p>
          </p:txBody>
        </p:sp>
      </p:grpSp>
      <p:sp>
        <p:nvSpPr>
          <p:cNvPr id="83" name="AutoShape 27">
            <a:extLst>
              <a:ext uri="{FF2B5EF4-FFF2-40B4-BE49-F238E27FC236}">
                <a16:creationId xmlns:a16="http://schemas.microsoft.com/office/drawing/2014/main" id="{35708498-0FFF-62FA-8FFE-490F14BB7880}"/>
              </a:ext>
            </a:extLst>
          </p:cNvPr>
          <p:cNvSpPr/>
          <p:nvPr/>
        </p:nvSpPr>
        <p:spPr>
          <a:xfrm flipV="1">
            <a:off x="3816409" y="3758826"/>
            <a:ext cx="0" cy="247896"/>
          </a:xfrm>
          <a:prstGeom prst="line">
            <a:avLst/>
          </a:prstGeom>
          <a:ln w="38100" cap="flat">
            <a:solidFill>
              <a:srgbClr val="FFFFFF"/>
            </a:solidFill>
            <a:prstDash val="solid"/>
            <a:headEnd type="none" w="sm" len="sm"/>
            <a:tailEnd type="none" w="sm" len="sm"/>
          </a:ln>
        </p:spPr>
        <p:txBody>
          <a:bodyPr/>
          <a:lstStyle/>
          <a:p>
            <a:endParaRPr lang="en-US"/>
          </a:p>
        </p:txBody>
      </p:sp>
      <p:sp>
        <p:nvSpPr>
          <p:cNvPr id="84" name="AutoShape 28">
            <a:extLst>
              <a:ext uri="{FF2B5EF4-FFF2-40B4-BE49-F238E27FC236}">
                <a16:creationId xmlns:a16="http://schemas.microsoft.com/office/drawing/2014/main" id="{318D3E83-53AD-DF11-BB08-59E998D79CDC}"/>
              </a:ext>
            </a:extLst>
          </p:cNvPr>
          <p:cNvSpPr/>
          <p:nvPr/>
        </p:nvSpPr>
        <p:spPr>
          <a:xfrm flipV="1">
            <a:off x="6255857" y="3778992"/>
            <a:ext cx="0" cy="247896"/>
          </a:xfrm>
          <a:prstGeom prst="line">
            <a:avLst/>
          </a:prstGeom>
          <a:ln w="38100" cap="flat">
            <a:solidFill>
              <a:srgbClr val="FFFFFF"/>
            </a:solidFill>
            <a:prstDash val="solid"/>
            <a:headEnd type="none" w="sm" len="sm"/>
            <a:tailEnd type="none" w="sm" len="sm"/>
          </a:ln>
        </p:spPr>
        <p:txBody>
          <a:bodyPr/>
          <a:lstStyle/>
          <a:p>
            <a:endParaRPr lang="en-US"/>
          </a:p>
        </p:txBody>
      </p:sp>
      <p:sp>
        <p:nvSpPr>
          <p:cNvPr id="85" name="AutoShape 29">
            <a:extLst>
              <a:ext uri="{FF2B5EF4-FFF2-40B4-BE49-F238E27FC236}">
                <a16:creationId xmlns:a16="http://schemas.microsoft.com/office/drawing/2014/main" id="{65E05D12-8C49-01CB-E1AB-F7394BCE4A30}"/>
              </a:ext>
            </a:extLst>
          </p:cNvPr>
          <p:cNvSpPr/>
          <p:nvPr/>
        </p:nvSpPr>
        <p:spPr>
          <a:xfrm flipV="1">
            <a:off x="8694595" y="3778992"/>
            <a:ext cx="0" cy="247896"/>
          </a:xfrm>
          <a:prstGeom prst="line">
            <a:avLst/>
          </a:prstGeom>
          <a:ln w="38100" cap="flat">
            <a:solidFill>
              <a:srgbClr val="FFFFFF"/>
            </a:solidFill>
            <a:prstDash val="solid"/>
            <a:headEnd type="none" w="sm" len="sm"/>
            <a:tailEnd type="none" w="sm" len="sm"/>
          </a:ln>
        </p:spPr>
        <p:txBody>
          <a:bodyPr/>
          <a:lstStyle/>
          <a:p>
            <a:endParaRPr lang="en-US"/>
          </a:p>
        </p:txBody>
      </p:sp>
      <p:sp>
        <p:nvSpPr>
          <p:cNvPr id="86" name="AutoShape 30">
            <a:extLst>
              <a:ext uri="{FF2B5EF4-FFF2-40B4-BE49-F238E27FC236}">
                <a16:creationId xmlns:a16="http://schemas.microsoft.com/office/drawing/2014/main" id="{9E8BF9AC-B0A5-0F52-F3D4-9E48A417EE2A}"/>
              </a:ext>
            </a:extLst>
          </p:cNvPr>
          <p:cNvSpPr/>
          <p:nvPr/>
        </p:nvSpPr>
        <p:spPr>
          <a:xfrm flipV="1">
            <a:off x="11134988" y="3778992"/>
            <a:ext cx="0" cy="247896"/>
          </a:xfrm>
          <a:prstGeom prst="line">
            <a:avLst/>
          </a:prstGeom>
          <a:ln w="38100" cap="flat">
            <a:solidFill>
              <a:srgbClr val="FFFFFF"/>
            </a:solidFill>
            <a:prstDash val="solid"/>
            <a:headEnd type="none" w="sm" len="sm"/>
            <a:tailEnd type="none" w="sm" len="sm"/>
          </a:ln>
        </p:spPr>
        <p:txBody>
          <a:bodyPr/>
          <a:lstStyle/>
          <a:p>
            <a:endParaRPr lang="en-US"/>
          </a:p>
        </p:txBody>
      </p:sp>
      <p:sp>
        <p:nvSpPr>
          <p:cNvPr id="87" name="AutoShape 31">
            <a:extLst>
              <a:ext uri="{FF2B5EF4-FFF2-40B4-BE49-F238E27FC236}">
                <a16:creationId xmlns:a16="http://schemas.microsoft.com/office/drawing/2014/main" id="{344B347D-295B-0F6A-52EB-B879F53518EF}"/>
              </a:ext>
            </a:extLst>
          </p:cNvPr>
          <p:cNvSpPr/>
          <p:nvPr/>
        </p:nvSpPr>
        <p:spPr>
          <a:xfrm flipV="1">
            <a:off x="13568370" y="3778992"/>
            <a:ext cx="0" cy="247896"/>
          </a:xfrm>
          <a:prstGeom prst="line">
            <a:avLst/>
          </a:prstGeom>
          <a:ln w="38100" cap="flat">
            <a:solidFill>
              <a:srgbClr val="FFFFFF"/>
            </a:solidFill>
            <a:prstDash val="solid"/>
            <a:headEnd type="none" w="sm" len="sm"/>
            <a:tailEnd type="none" w="sm" len="sm"/>
          </a:ln>
        </p:spPr>
        <p:txBody>
          <a:bodyPr/>
          <a:lstStyle/>
          <a:p>
            <a:endParaRPr lang="en-US"/>
          </a:p>
        </p:txBody>
      </p:sp>
      <p:grpSp>
        <p:nvGrpSpPr>
          <p:cNvPr id="88" name="Group 15">
            <a:extLst>
              <a:ext uri="{FF2B5EF4-FFF2-40B4-BE49-F238E27FC236}">
                <a16:creationId xmlns:a16="http://schemas.microsoft.com/office/drawing/2014/main" id="{D57F5D8C-419C-B744-F3C5-434983FC9B42}"/>
              </a:ext>
            </a:extLst>
          </p:cNvPr>
          <p:cNvGrpSpPr/>
          <p:nvPr/>
        </p:nvGrpSpPr>
        <p:grpSpPr>
          <a:xfrm>
            <a:off x="7463109" y="4108921"/>
            <a:ext cx="2245101" cy="653579"/>
            <a:chOff x="0" y="-28575"/>
            <a:chExt cx="1242479" cy="162609"/>
          </a:xfrm>
        </p:grpSpPr>
        <p:sp>
          <p:nvSpPr>
            <p:cNvPr id="89" name="Freeform 16">
              <a:extLst>
                <a:ext uri="{FF2B5EF4-FFF2-40B4-BE49-F238E27FC236}">
                  <a16:creationId xmlns:a16="http://schemas.microsoft.com/office/drawing/2014/main" id="{C6FBCBE3-C5D7-489C-4F01-8277030EE456}"/>
                </a:ext>
              </a:extLst>
            </p:cNvPr>
            <p:cNvSpPr/>
            <p:nvPr/>
          </p:nvSpPr>
          <p:spPr>
            <a:xfrm>
              <a:off x="77135" y="0"/>
              <a:ext cx="1165344" cy="134034"/>
            </a:xfrm>
            <a:custGeom>
              <a:avLst/>
              <a:gdLst/>
              <a:ahLst/>
              <a:cxnLst/>
              <a:rect l="l" t="t" r="r" b="b"/>
              <a:pathLst>
                <a:path w="1165344" h="134034">
                  <a:moveTo>
                    <a:pt x="16529" y="0"/>
                  </a:moveTo>
                  <a:lnTo>
                    <a:pt x="1148815" y="0"/>
                  </a:lnTo>
                  <a:cubicBezTo>
                    <a:pt x="1153199" y="0"/>
                    <a:pt x="1157403" y="1741"/>
                    <a:pt x="1160503" y="4841"/>
                  </a:cubicBezTo>
                  <a:cubicBezTo>
                    <a:pt x="1163602" y="7941"/>
                    <a:pt x="1165344" y="12145"/>
                    <a:pt x="1165344" y="16529"/>
                  </a:cubicBezTo>
                  <a:lnTo>
                    <a:pt x="1165344" y="117505"/>
                  </a:lnTo>
                  <a:cubicBezTo>
                    <a:pt x="1165344" y="121889"/>
                    <a:pt x="1163602" y="126093"/>
                    <a:pt x="1160503" y="129193"/>
                  </a:cubicBezTo>
                  <a:cubicBezTo>
                    <a:pt x="1157403" y="132293"/>
                    <a:pt x="1153199" y="134034"/>
                    <a:pt x="1148815" y="134034"/>
                  </a:cubicBezTo>
                  <a:lnTo>
                    <a:pt x="16529" y="134034"/>
                  </a:lnTo>
                  <a:cubicBezTo>
                    <a:pt x="12145" y="134034"/>
                    <a:pt x="7941" y="132293"/>
                    <a:pt x="4841" y="129193"/>
                  </a:cubicBezTo>
                  <a:cubicBezTo>
                    <a:pt x="1741" y="126093"/>
                    <a:pt x="0" y="121889"/>
                    <a:pt x="0" y="117505"/>
                  </a:cubicBezTo>
                  <a:lnTo>
                    <a:pt x="0" y="16529"/>
                  </a:lnTo>
                  <a:cubicBezTo>
                    <a:pt x="0" y="12145"/>
                    <a:pt x="1741" y="7941"/>
                    <a:pt x="4841" y="4841"/>
                  </a:cubicBezTo>
                  <a:cubicBezTo>
                    <a:pt x="7941" y="1741"/>
                    <a:pt x="12145" y="0"/>
                    <a:pt x="16529" y="0"/>
                  </a:cubicBezTo>
                  <a:close/>
                </a:path>
              </a:pathLst>
            </a:custGeom>
            <a:solidFill>
              <a:srgbClr val="000000">
                <a:alpha val="0"/>
              </a:srgbClr>
            </a:solidFill>
            <a:ln w="9525" cap="sq">
              <a:solidFill>
                <a:srgbClr val="FFFFFF"/>
              </a:solidFill>
              <a:prstDash val="solid"/>
              <a:miter/>
            </a:ln>
          </p:spPr>
          <p:txBody>
            <a:bodyPr/>
            <a:lstStyle/>
            <a:p>
              <a:endParaRPr lang="en-US"/>
            </a:p>
          </p:txBody>
        </p:sp>
        <p:sp>
          <p:nvSpPr>
            <p:cNvPr id="90" name="TextBox 17">
              <a:extLst>
                <a:ext uri="{FF2B5EF4-FFF2-40B4-BE49-F238E27FC236}">
                  <a16:creationId xmlns:a16="http://schemas.microsoft.com/office/drawing/2014/main" id="{D217FD11-2EB3-19D0-352B-ECA79E2531BD}"/>
                </a:ext>
              </a:extLst>
            </p:cNvPr>
            <p:cNvSpPr txBox="1"/>
            <p:nvPr/>
          </p:nvSpPr>
          <p:spPr>
            <a:xfrm>
              <a:off x="0" y="-28575"/>
              <a:ext cx="1165344" cy="162609"/>
            </a:xfrm>
            <a:prstGeom prst="rect">
              <a:avLst/>
            </a:prstGeom>
          </p:spPr>
          <p:txBody>
            <a:bodyPr lIns="53776" tIns="53776" rIns="53776" bIns="53776" rtlCol="0" anchor="ctr"/>
            <a:lstStyle/>
            <a:p>
              <a:pPr algn="ctr">
                <a:lnSpc>
                  <a:spcPts val="2279"/>
                </a:lnSpc>
              </a:pPr>
              <a:r>
                <a:rPr lang="en-US" sz="1628" dirty="0">
                  <a:solidFill>
                    <a:srgbClr val="FFFFFF"/>
                  </a:solidFill>
                  <a:latin typeface="Open Sauce Bold"/>
                  <a:ea typeface="Open Sauce Bold"/>
                  <a:cs typeface="Open Sauce Bold"/>
                  <a:sym typeface="Open Sauce Bold"/>
                </a:rPr>
                <a:t>U15</a:t>
              </a:r>
            </a:p>
          </p:txBody>
        </p:sp>
      </p:grpSp>
      <p:grpSp>
        <p:nvGrpSpPr>
          <p:cNvPr id="34" name="Group 15">
            <a:extLst>
              <a:ext uri="{FF2B5EF4-FFF2-40B4-BE49-F238E27FC236}">
                <a16:creationId xmlns:a16="http://schemas.microsoft.com/office/drawing/2014/main" id="{020F56BD-2006-7BDF-9DB3-71A317C92647}"/>
              </a:ext>
            </a:extLst>
          </p:cNvPr>
          <p:cNvGrpSpPr/>
          <p:nvPr/>
        </p:nvGrpSpPr>
        <p:grpSpPr>
          <a:xfrm>
            <a:off x="5306796" y="8748908"/>
            <a:ext cx="4422531" cy="538727"/>
            <a:chOff x="0" y="0"/>
            <a:chExt cx="1165344" cy="134034"/>
          </a:xfrm>
        </p:grpSpPr>
        <p:sp>
          <p:nvSpPr>
            <p:cNvPr id="35" name="Freeform 16">
              <a:extLst>
                <a:ext uri="{FF2B5EF4-FFF2-40B4-BE49-F238E27FC236}">
                  <a16:creationId xmlns:a16="http://schemas.microsoft.com/office/drawing/2014/main" id="{EA45A22B-925E-09F7-0933-2189512AACF8}"/>
                </a:ext>
              </a:extLst>
            </p:cNvPr>
            <p:cNvSpPr/>
            <p:nvPr/>
          </p:nvSpPr>
          <p:spPr>
            <a:xfrm>
              <a:off x="0" y="0"/>
              <a:ext cx="1165344" cy="134034"/>
            </a:xfrm>
            <a:custGeom>
              <a:avLst/>
              <a:gdLst/>
              <a:ahLst/>
              <a:cxnLst/>
              <a:rect l="l" t="t" r="r" b="b"/>
              <a:pathLst>
                <a:path w="1165344" h="134034">
                  <a:moveTo>
                    <a:pt x="16529" y="0"/>
                  </a:moveTo>
                  <a:lnTo>
                    <a:pt x="1148815" y="0"/>
                  </a:lnTo>
                  <a:cubicBezTo>
                    <a:pt x="1153199" y="0"/>
                    <a:pt x="1157403" y="1741"/>
                    <a:pt x="1160503" y="4841"/>
                  </a:cubicBezTo>
                  <a:cubicBezTo>
                    <a:pt x="1163602" y="7941"/>
                    <a:pt x="1165344" y="12145"/>
                    <a:pt x="1165344" y="16529"/>
                  </a:cubicBezTo>
                  <a:lnTo>
                    <a:pt x="1165344" y="117505"/>
                  </a:lnTo>
                  <a:cubicBezTo>
                    <a:pt x="1165344" y="121889"/>
                    <a:pt x="1163602" y="126093"/>
                    <a:pt x="1160503" y="129193"/>
                  </a:cubicBezTo>
                  <a:cubicBezTo>
                    <a:pt x="1157403" y="132293"/>
                    <a:pt x="1153199" y="134034"/>
                    <a:pt x="1148815" y="134034"/>
                  </a:cubicBezTo>
                  <a:lnTo>
                    <a:pt x="16529" y="134034"/>
                  </a:lnTo>
                  <a:cubicBezTo>
                    <a:pt x="12145" y="134034"/>
                    <a:pt x="7941" y="132293"/>
                    <a:pt x="4841" y="129193"/>
                  </a:cubicBezTo>
                  <a:cubicBezTo>
                    <a:pt x="1741" y="126093"/>
                    <a:pt x="0" y="121889"/>
                    <a:pt x="0" y="117505"/>
                  </a:cubicBezTo>
                  <a:lnTo>
                    <a:pt x="0" y="16529"/>
                  </a:lnTo>
                  <a:cubicBezTo>
                    <a:pt x="0" y="12145"/>
                    <a:pt x="1741" y="7941"/>
                    <a:pt x="4841" y="4841"/>
                  </a:cubicBezTo>
                  <a:cubicBezTo>
                    <a:pt x="7941" y="1741"/>
                    <a:pt x="12145" y="0"/>
                    <a:pt x="16529" y="0"/>
                  </a:cubicBezTo>
                  <a:close/>
                </a:path>
              </a:pathLst>
            </a:custGeom>
            <a:solidFill>
              <a:srgbClr val="000000">
                <a:alpha val="0"/>
              </a:srgbClr>
            </a:solidFill>
            <a:ln w="9525" cap="sq">
              <a:solidFill>
                <a:srgbClr val="FFFFFF"/>
              </a:solidFill>
              <a:prstDash val="solid"/>
              <a:miter/>
            </a:ln>
          </p:spPr>
          <p:txBody>
            <a:bodyPr/>
            <a:lstStyle/>
            <a:p>
              <a:endParaRPr lang="en-US"/>
            </a:p>
          </p:txBody>
        </p:sp>
        <p:sp>
          <p:nvSpPr>
            <p:cNvPr id="36" name="TextBox 17">
              <a:extLst>
                <a:ext uri="{FF2B5EF4-FFF2-40B4-BE49-F238E27FC236}">
                  <a16:creationId xmlns:a16="http://schemas.microsoft.com/office/drawing/2014/main" id="{336F3703-2424-844D-37AB-A786642038CC}"/>
                </a:ext>
              </a:extLst>
            </p:cNvPr>
            <p:cNvSpPr txBox="1"/>
            <p:nvPr/>
          </p:nvSpPr>
          <p:spPr>
            <a:xfrm>
              <a:off x="0" y="-28575"/>
              <a:ext cx="1165344" cy="162609"/>
            </a:xfrm>
            <a:prstGeom prst="rect">
              <a:avLst/>
            </a:prstGeom>
          </p:spPr>
          <p:txBody>
            <a:bodyPr lIns="53776" tIns="53776" rIns="53776" bIns="53776" rtlCol="0" anchor="ctr"/>
            <a:lstStyle/>
            <a:p>
              <a:pPr algn="ctr">
                <a:lnSpc>
                  <a:spcPts val="2279"/>
                </a:lnSpc>
              </a:pPr>
              <a:r>
                <a:rPr lang="en-US" sz="1628" dirty="0">
                  <a:solidFill>
                    <a:srgbClr val="FFFFFF"/>
                  </a:solidFill>
                  <a:latin typeface="Open Sauce Bold"/>
                  <a:ea typeface="Open Sauce Bold"/>
                  <a:cs typeface="Open Sauce Bold"/>
                  <a:sym typeface="Open Sauce Bold"/>
                </a:rPr>
                <a:t>U15</a:t>
              </a:r>
            </a:p>
          </p:txBody>
        </p:sp>
      </p:grpSp>
      <p:grpSp>
        <p:nvGrpSpPr>
          <p:cNvPr id="37" name="Group 15">
            <a:extLst>
              <a:ext uri="{FF2B5EF4-FFF2-40B4-BE49-F238E27FC236}">
                <a16:creationId xmlns:a16="http://schemas.microsoft.com/office/drawing/2014/main" id="{6D59D9E9-7D0F-9E87-9296-AF23027ABC9F}"/>
              </a:ext>
            </a:extLst>
          </p:cNvPr>
          <p:cNvGrpSpPr/>
          <p:nvPr/>
        </p:nvGrpSpPr>
        <p:grpSpPr>
          <a:xfrm>
            <a:off x="10137736" y="8644447"/>
            <a:ext cx="4683895" cy="1373303"/>
            <a:chOff x="0" y="0"/>
            <a:chExt cx="1165344" cy="134034"/>
          </a:xfrm>
        </p:grpSpPr>
        <p:sp>
          <p:nvSpPr>
            <p:cNvPr id="38" name="Freeform 16">
              <a:extLst>
                <a:ext uri="{FF2B5EF4-FFF2-40B4-BE49-F238E27FC236}">
                  <a16:creationId xmlns:a16="http://schemas.microsoft.com/office/drawing/2014/main" id="{BA5608A5-0AD9-5BBB-D2C7-EF80CEE1350E}"/>
                </a:ext>
              </a:extLst>
            </p:cNvPr>
            <p:cNvSpPr/>
            <p:nvPr/>
          </p:nvSpPr>
          <p:spPr>
            <a:xfrm>
              <a:off x="0" y="0"/>
              <a:ext cx="1165344" cy="134034"/>
            </a:xfrm>
            <a:custGeom>
              <a:avLst/>
              <a:gdLst/>
              <a:ahLst/>
              <a:cxnLst/>
              <a:rect l="l" t="t" r="r" b="b"/>
              <a:pathLst>
                <a:path w="1165344" h="134034">
                  <a:moveTo>
                    <a:pt x="16529" y="0"/>
                  </a:moveTo>
                  <a:lnTo>
                    <a:pt x="1148815" y="0"/>
                  </a:lnTo>
                  <a:cubicBezTo>
                    <a:pt x="1153199" y="0"/>
                    <a:pt x="1157403" y="1741"/>
                    <a:pt x="1160503" y="4841"/>
                  </a:cubicBezTo>
                  <a:cubicBezTo>
                    <a:pt x="1163602" y="7941"/>
                    <a:pt x="1165344" y="12145"/>
                    <a:pt x="1165344" y="16529"/>
                  </a:cubicBezTo>
                  <a:lnTo>
                    <a:pt x="1165344" y="117505"/>
                  </a:lnTo>
                  <a:cubicBezTo>
                    <a:pt x="1165344" y="121889"/>
                    <a:pt x="1163602" y="126093"/>
                    <a:pt x="1160503" y="129193"/>
                  </a:cubicBezTo>
                  <a:cubicBezTo>
                    <a:pt x="1157403" y="132293"/>
                    <a:pt x="1153199" y="134034"/>
                    <a:pt x="1148815" y="134034"/>
                  </a:cubicBezTo>
                  <a:lnTo>
                    <a:pt x="16529" y="134034"/>
                  </a:lnTo>
                  <a:cubicBezTo>
                    <a:pt x="12145" y="134034"/>
                    <a:pt x="7941" y="132293"/>
                    <a:pt x="4841" y="129193"/>
                  </a:cubicBezTo>
                  <a:cubicBezTo>
                    <a:pt x="1741" y="126093"/>
                    <a:pt x="0" y="121889"/>
                    <a:pt x="0" y="117505"/>
                  </a:cubicBezTo>
                  <a:lnTo>
                    <a:pt x="0" y="16529"/>
                  </a:lnTo>
                  <a:cubicBezTo>
                    <a:pt x="0" y="12145"/>
                    <a:pt x="1741" y="7941"/>
                    <a:pt x="4841" y="4841"/>
                  </a:cubicBezTo>
                  <a:cubicBezTo>
                    <a:pt x="7941" y="1741"/>
                    <a:pt x="12145" y="0"/>
                    <a:pt x="16529" y="0"/>
                  </a:cubicBezTo>
                  <a:close/>
                </a:path>
              </a:pathLst>
            </a:custGeom>
            <a:solidFill>
              <a:srgbClr val="000000">
                <a:alpha val="0"/>
              </a:srgbClr>
            </a:solidFill>
            <a:ln w="9525" cap="sq">
              <a:solidFill>
                <a:srgbClr val="FFFFFF"/>
              </a:solidFill>
              <a:prstDash val="solid"/>
              <a:miter/>
            </a:ln>
          </p:spPr>
          <p:txBody>
            <a:bodyPr/>
            <a:lstStyle/>
            <a:p>
              <a:endParaRPr lang="en-US"/>
            </a:p>
          </p:txBody>
        </p:sp>
        <p:sp>
          <p:nvSpPr>
            <p:cNvPr id="39" name="TextBox 17">
              <a:extLst>
                <a:ext uri="{FF2B5EF4-FFF2-40B4-BE49-F238E27FC236}">
                  <a16:creationId xmlns:a16="http://schemas.microsoft.com/office/drawing/2014/main" id="{5D00094A-FB69-0BFE-DE3B-7D2DE93F4DC5}"/>
                </a:ext>
              </a:extLst>
            </p:cNvPr>
            <p:cNvSpPr txBox="1"/>
            <p:nvPr/>
          </p:nvSpPr>
          <p:spPr>
            <a:xfrm>
              <a:off x="0" y="-28575"/>
              <a:ext cx="1165344" cy="162609"/>
            </a:xfrm>
            <a:prstGeom prst="rect">
              <a:avLst/>
            </a:prstGeom>
          </p:spPr>
          <p:txBody>
            <a:bodyPr lIns="53776" tIns="53776" rIns="53776" bIns="53776" rtlCol="0" anchor="ctr"/>
            <a:lstStyle/>
            <a:p>
              <a:pPr algn="ctr">
                <a:lnSpc>
                  <a:spcPts val="2279"/>
                </a:lnSpc>
              </a:pPr>
              <a:endParaRPr lang="en-US" sz="1628" dirty="0">
                <a:solidFill>
                  <a:srgbClr val="FFFFFF"/>
                </a:solidFill>
                <a:latin typeface="Open Sauce Bold"/>
                <a:ea typeface="Open Sauce Bold"/>
                <a:cs typeface="Open Sauce Bold"/>
                <a:sym typeface="Open Sauce Bold"/>
              </a:endParaRPr>
            </a:p>
          </p:txBody>
        </p:sp>
      </p:grpSp>
      <p:grpSp>
        <p:nvGrpSpPr>
          <p:cNvPr id="40" name="Group 21">
            <a:extLst>
              <a:ext uri="{FF2B5EF4-FFF2-40B4-BE49-F238E27FC236}">
                <a16:creationId xmlns:a16="http://schemas.microsoft.com/office/drawing/2014/main" id="{4BDFE689-3458-A600-01D6-96D1F55007BF}"/>
              </a:ext>
            </a:extLst>
          </p:cNvPr>
          <p:cNvGrpSpPr/>
          <p:nvPr/>
        </p:nvGrpSpPr>
        <p:grpSpPr>
          <a:xfrm>
            <a:off x="10268417" y="9361569"/>
            <a:ext cx="4422532" cy="538727"/>
            <a:chOff x="0" y="0"/>
            <a:chExt cx="1165344" cy="134034"/>
          </a:xfrm>
        </p:grpSpPr>
        <p:sp>
          <p:nvSpPr>
            <p:cNvPr id="41" name="Freeform 22">
              <a:extLst>
                <a:ext uri="{FF2B5EF4-FFF2-40B4-BE49-F238E27FC236}">
                  <a16:creationId xmlns:a16="http://schemas.microsoft.com/office/drawing/2014/main" id="{920DAF01-5A52-2A99-EFE5-11C4B567A42B}"/>
                </a:ext>
              </a:extLst>
            </p:cNvPr>
            <p:cNvSpPr/>
            <p:nvPr/>
          </p:nvSpPr>
          <p:spPr>
            <a:xfrm>
              <a:off x="0" y="0"/>
              <a:ext cx="1165344" cy="134034"/>
            </a:xfrm>
            <a:custGeom>
              <a:avLst/>
              <a:gdLst/>
              <a:ahLst/>
              <a:cxnLst/>
              <a:rect l="l" t="t" r="r" b="b"/>
              <a:pathLst>
                <a:path w="1165344" h="134034">
                  <a:moveTo>
                    <a:pt x="16529" y="0"/>
                  </a:moveTo>
                  <a:lnTo>
                    <a:pt x="1148815" y="0"/>
                  </a:lnTo>
                  <a:cubicBezTo>
                    <a:pt x="1153199" y="0"/>
                    <a:pt x="1157403" y="1741"/>
                    <a:pt x="1160503" y="4841"/>
                  </a:cubicBezTo>
                  <a:cubicBezTo>
                    <a:pt x="1163602" y="7941"/>
                    <a:pt x="1165344" y="12145"/>
                    <a:pt x="1165344" y="16529"/>
                  </a:cubicBezTo>
                  <a:lnTo>
                    <a:pt x="1165344" y="117505"/>
                  </a:lnTo>
                  <a:cubicBezTo>
                    <a:pt x="1165344" y="121889"/>
                    <a:pt x="1163602" y="126093"/>
                    <a:pt x="1160503" y="129193"/>
                  </a:cubicBezTo>
                  <a:cubicBezTo>
                    <a:pt x="1157403" y="132293"/>
                    <a:pt x="1153199" y="134034"/>
                    <a:pt x="1148815" y="134034"/>
                  </a:cubicBezTo>
                  <a:lnTo>
                    <a:pt x="16529" y="134034"/>
                  </a:lnTo>
                  <a:cubicBezTo>
                    <a:pt x="12145" y="134034"/>
                    <a:pt x="7941" y="132293"/>
                    <a:pt x="4841" y="129193"/>
                  </a:cubicBezTo>
                  <a:cubicBezTo>
                    <a:pt x="1741" y="126093"/>
                    <a:pt x="0" y="121889"/>
                    <a:pt x="0" y="117505"/>
                  </a:cubicBezTo>
                  <a:lnTo>
                    <a:pt x="0" y="16529"/>
                  </a:lnTo>
                  <a:cubicBezTo>
                    <a:pt x="0" y="12145"/>
                    <a:pt x="1741" y="7941"/>
                    <a:pt x="4841" y="4841"/>
                  </a:cubicBezTo>
                  <a:cubicBezTo>
                    <a:pt x="7941" y="1741"/>
                    <a:pt x="12145" y="0"/>
                    <a:pt x="16529" y="0"/>
                  </a:cubicBezTo>
                  <a:close/>
                </a:path>
              </a:pathLst>
            </a:custGeom>
            <a:solidFill>
              <a:srgbClr val="000000">
                <a:alpha val="0"/>
              </a:srgbClr>
            </a:solidFill>
            <a:ln w="9525" cap="sq">
              <a:solidFill>
                <a:srgbClr val="FFFFFF"/>
              </a:solidFill>
              <a:prstDash val="solid"/>
              <a:miter/>
            </a:ln>
          </p:spPr>
          <p:txBody>
            <a:bodyPr/>
            <a:lstStyle/>
            <a:p>
              <a:endParaRPr lang="en-US"/>
            </a:p>
          </p:txBody>
        </p:sp>
        <p:sp>
          <p:nvSpPr>
            <p:cNvPr id="42" name="TextBox 23">
              <a:extLst>
                <a:ext uri="{FF2B5EF4-FFF2-40B4-BE49-F238E27FC236}">
                  <a16:creationId xmlns:a16="http://schemas.microsoft.com/office/drawing/2014/main" id="{B26FD92A-1597-899A-BEF5-BB328A692073}"/>
                </a:ext>
              </a:extLst>
            </p:cNvPr>
            <p:cNvSpPr txBox="1"/>
            <p:nvPr/>
          </p:nvSpPr>
          <p:spPr>
            <a:xfrm>
              <a:off x="0" y="-28575"/>
              <a:ext cx="1165344" cy="162609"/>
            </a:xfrm>
            <a:prstGeom prst="rect">
              <a:avLst/>
            </a:prstGeom>
          </p:spPr>
          <p:txBody>
            <a:bodyPr lIns="53776" tIns="53776" rIns="53776" bIns="53776" rtlCol="0" anchor="ctr"/>
            <a:lstStyle/>
            <a:p>
              <a:pPr algn="ctr">
                <a:lnSpc>
                  <a:spcPts val="2279"/>
                </a:lnSpc>
              </a:pPr>
              <a:r>
                <a:rPr lang="en-US" sz="1628" dirty="0">
                  <a:solidFill>
                    <a:srgbClr val="FFFFFF"/>
                  </a:solidFill>
                  <a:latin typeface="Open Sauce Bold"/>
                  <a:ea typeface="Open Sauce Bold"/>
                  <a:cs typeface="Open Sauce Bold"/>
                  <a:sym typeface="Open Sauce Bold"/>
                </a:rPr>
                <a:t>U17 A (start 2026-2027)</a:t>
              </a:r>
            </a:p>
          </p:txBody>
        </p:sp>
      </p:grpSp>
      <p:grpSp>
        <p:nvGrpSpPr>
          <p:cNvPr id="45" name="Group 15">
            <a:extLst>
              <a:ext uri="{FF2B5EF4-FFF2-40B4-BE49-F238E27FC236}">
                <a16:creationId xmlns:a16="http://schemas.microsoft.com/office/drawing/2014/main" id="{1798A027-592E-4221-BA87-75A6750EE1D8}"/>
              </a:ext>
            </a:extLst>
          </p:cNvPr>
          <p:cNvGrpSpPr/>
          <p:nvPr/>
        </p:nvGrpSpPr>
        <p:grpSpPr>
          <a:xfrm>
            <a:off x="10268417" y="8746358"/>
            <a:ext cx="4422531" cy="538727"/>
            <a:chOff x="0" y="0"/>
            <a:chExt cx="1165344" cy="134034"/>
          </a:xfrm>
        </p:grpSpPr>
        <p:sp>
          <p:nvSpPr>
            <p:cNvPr id="46" name="Freeform 16">
              <a:extLst>
                <a:ext uri="{FF2B5EF4-FFF2-40B4-BE49-F238E27FC236}">
                  <a16:creationId xmlns:a16="http://schemas.microsoft.com/office/drawing/2014/main" id="{08B1BD29-4F69-CA20-0A79-0DE0089CF6D2}"/>
                </a:ext>
              </a:extLst>
            </p:cNvPr>
            <p:cNvSpPr/>
            <p:nvPr/>
          </p:nvSpPr>
          <p:spPr>
            <a:xfrm>
              <a:off x="0" y="0"/>
              <a:ext cx="1165344" cy="134034"/>
            </a:xfrm>
            <a:custGeom>
              <a:avLst/>
              <a:gdLst/>
              <a:ahLst/>
              <a:cxnLst/>
              <a:rect l="l" t="t" r="r" b="b"/>
              <a:pathLst>
                <a:path w="1165344" h="134034">
                  <a:moveTo>
                    <a:pt x="16529" y="0"/>
                  </a:moveTo>
                  <a:lnTo>
                    <a:pt x="1148815" y="0"/>
                  </a:lnTo>
                  <a:cubicBezTo>
                    <a:pt x="1153199" y="0"/>
                    <a:pt x="1157403" y="1741"/>
                    <a:pt x="1160503" y="4841"/>
                  </a:cubicBezTo>
                  <a:cubicBezTo>
                    <a:pt x="1163602" y="7941"/>
                    <a:pt x="1165344" y="12145"/>
                    <a:pt x="1165344" y="16529"/>
                  </a:cubicBezTo>
                  <a:lnTo>
                    <a:pt x="1165344" y="117505"/>
                  </a:lnTo>
                  <a:cubicBezTo>
                    <a:pt x="1165344" y="121889"/>
                    <a:pt x="1163602" y="126093"/>
                    <a:pt x="1160503" y="129193"/>
                  </a:cubicBezTo>
                  <a:cubicBezTo>
                    <a:pt x="1157403" y="132293"/>
                    <a:pt x="1153199" y="134034"/>
                    <a:pt x="1148815" y="134034"/>
                  </a:cubicBezTo>
                  <a:lnTo>
                    <a:pt x="16529" y="134034"/>
                  </a:lnTo>
                  <a:cubicBezTo>
                    <a:pt x="12145" y="134034"/>
                    <a:pt x="7941" y="132293"/>
                    <a:pt x="4841" y="129193"/>
                  </a:cubicBezTo>
                  <a:cubicBezTo>
                    <a:pt x="1741" y="126093"/>
                    <a:pt x="0" y="121889"/>
                    <a:pt x="0" y="117505"/>
                  </a:cubicBezTo>
                  <a:lnTo>
                    <a:pt x="0" y="16529"/>
                  </a:lnTo>
                  <a:cubicBezTo>
                    <a:pt x="0" y="12145"/>
                    <a:pt x="1741" y="7941"/>
                    <a:pt x="4841" y="4841"/>
                  </a:cubicBezTo>
                  <a:cubicBezTo>
                    <a:pt x="7941" y="1741"/>
                    <a:pt x="12145" y="0"/>
                    <a:pt x="16529" y="0"/>
                  </a:cubicBezTo>
                  <a:close/>
                </a:path>
              </a:pathLst>
            </a:custGeom>
            <a:solidFill>
              <a:srgbClr val="000000">
                <a:alpha val="0"/>
              </a:srgbClr>
            </a:solidFill>
            <a:ln w="9525" cap="sq">
              <a:solidFill>
                <a:srgbClr val="FFFFFF"/>
              </a:solidFill>
              <a:prstDash val="solid"/>
              <a:miter/>
            </a:ln>
          </p:spPr>
          <p:txBody>
            <a:bodyPr/>
            <a:lstStyle/>
            <a:p>
              <a:endParaRPr lang="en-US"/>
            </a:p>
          </p:txBody>
        </p:sp>
        <p:sp>
          <p:nvSpPr>
            <p:cNvPr id="47" name="TextBox 17">
              <a:extLst>
                <a:ext uri="{FF2B5EF4-FFF2-40B4-BE49-F238E27FC236}">
                  <a16:creationId xmlns:a16="http://schemas.microsoft.com/office/drawing/2014/main" id="{490EC960-DF21-06A6-1A38-E1908A47C751}"/>
                </a:ext>
              </a:extLst>
            </p:cNvPr>
            <p:cNvSpPr txBox="1"/>
            <p:nvPr/>
          </p:nvSpPr>
          <p:spPr>
            <a:xfrm>
              <a:off x="0" y="-28575"/>
              <a:ext cx="1165344" cy="162609"/>
            </a:xfrm>
            <a:prstGeom prst="rect">
              <a:avLst/>
            </a:prstGeom>
          </p:spPr>
          <p:txBody>
            <a:bodyPr lIns="53776" tIns="53776" rIns="53776" bIns="53776" rtlCol="0" anchor="ctr"/>
            <a:lstStyle/>
            <a:p>
              <a:pPr algn="ctr">
                <a:lnSpc>
                  <a:spcPts val="2279"/>
                </a:lnSpc>
              </a:pPr>
              <a:r>
                <a:rPr lang="en-US" sz="1628" dirty="0">
                  <a:solidFill>
                    <a:srgbClr val="FFFFFF"/>
                  </a:solidFill>
                  <a:latin typeface="Open Sauce Bold"/>
                  <a:ea typeface="Open Sauce Bold"/>
                  <a:cs typeface="Open Sauce Bold"/>
                  <a:sym typeface="Open Sauce Bold"/>
                </a:rPr>
                <a:t>U17</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16094"/>
        </a:solidFill>
        <a:effectLst/>
      </p:bgPr>
    </p:bg>
    <p:spTree>
      <p:nvGrpSpPr>
        <p:cNvPr id="1" name=""/>
        <p:cNvGrpSpPr/>
        <p:nvPr/>
      </p:nvGrpSpPr>
      <p:grpSpPr>
        <a:xfrm>
          <a:off x="0" y="0"/>
          <a:ext cx="0" cy="0"/>
          <a:chOff x="0" y="0"/>
          <a:chExt cx="0" cy="0"/>
        </a:xfrm>
      </p:grpSpPr>
      <p:sp>
        <p:nvSpPr>
          <p:cNvPr id="2" name="TextBox 2"/>
          <p:cNvSpPr txBox="1"/>
          <p:nvPr/>
        </p:nvSpPr>
        <p:spPr>
          <a:xfrm>
            <a:off x="1061830" y="571500"/>
            <a:ext cx="16618476" cy="1054989"/>
          </a:xfrm>
          <a:prstGeom prst="rect">
            <a:avLst/>
          </a:prstGeom>
        </p:spPr>
        <p:txBody>
          <a:bodyPr lIns="0" tIns="0" rIns="0" bIns="0" rtlCol="0" anchor="t">
            <a:spAutoFit/>
          </a:bodyPr>
          <a:lstStyle/>
          <a:p>
            <a:pPr algn="l">
              <a:lnSpc>
                <a:spcPts val="8208"/>
              </a:lnSpc>
            </a:pPr>
            <a:r>
              <a:rPr lang="en-US" sz="7200" dirty="0">
                <a:solidFill>
                  <a:srgbClr val="FFFFFF"/>
                </a:solidFill>
                <a:latin typeface="Barlow SemiCondensed Bold"/>
                <a:ea typeface="Barlow SemiCondensed Bold"/>
                <a:cs typeface="Barlow SemiCondensed Bold"/>
                <a:sym typeface="Barlow SemiCondensed Bold"/>
              </a:rPr>
              <a:t>Varför kombinera två årskullar?</a:t>
            </a:r>
          </a:p>
        </p:txBody>
      </p:sp>
      <p:sp>
        <p:nvSpPr>
          <p:cNvPr id="3" name="TextBox 3"/>
          <p:cNvSpPr txBox="1"/>
          <p:nvPr/>
        </p:nvSpPr>
        <p:spPr>
          <a:xfrm>
            <a:off x="1061830" y="3086100"/>
            <a:ext cx="15963900" cy="6056786"/>
          </a:xfrm>
          <a:prstGeom prst="rect">
            <a:avLst/>
          </a:prstGeom>
        </p:spPr>
        <p:txBody>
          <a:bodyPr wrap="square" lIns="0" tIns="0" rIns="0" bIns="0" rtlCol="0" anchor="t">
            <a:spAutoFit/>
          </a:bodyPr>
          <a:lstStyle/>
          <a:p>
            <a:pPr marL="342900" indent="-342900">
              <a:lnSpc>
                <a:spcPts val="3359"/>
              </a:lnSpc>
              <a:buFont typeface="Arial" panose="020B0604020202020204" pitchFamily="34" charset="0"/>
              <a:buChar char="•"/>
            </a:pPr>
            <a:r>
              <a:rPr lang="en-US" sz="2400" dirty="0">
                <a:solidFill>
                  <a:srgbClr val="FFFFFF"/>
                </a:solidFill>
                <a:latin typeface="Barlow"/>
                <a:ea typeface="Barlow"/>
                <a:cs typeface="Barlow"/>
                <a:sym typeface="Barlow"/>
              </a:rPr>
              <a:t>För att säkerställa tillräcklig mängd spelare på jämlik utvecklingsnivå, över alla utvecklingsnivåer.</a:t>
            </a:r>
          </a:p>
          <a:p>
            <a:pPr marL="342900" indent="-342900" algn="l">
              <a:lnSpc>
                <a:spcPts val="3359"/>
              </a:lnSpc>
              <a:buFont typeface="Arial" panose="020B0604020202020204" pitchFamily="34" charset="0"/>
              <a:buChar char="•"/>
            </a:pPr>
            <a:r>
              <a:rPr lang="en-US" sz="2400" dirty="0">
                <a:solidFill>
                  <a:srgbClr val="FFFFFF"/>
                </a:solidFill>
                <a:latin typeface="Barlow"/>
                <a:ea typeface="Barlow"/>
                <a:cs typeface="Barlow"/>
                <a:sym typeface="Barlow"/>
              </a:rPr>
              <a:t>För att säkerställa en tillräckligt mängd spelare för att få ihop ett tillräckligt konkurrenskraftigt lag för spel i avancerad eller regional serie.</a:t>
            </a:r>
          </a:p>
          <a:p>
            <a:pPr marL="342900" indent="-342900" algn="l">
              <a:lnSpc>
                <a:spcPts val="3359"/>
              </a:lnSpc>
              <a:buFont typeface="Arial" panose="020B0604020202020204" pitchFamily="34" charset="0"/>
              <a:buChar char="•"/>
            </a:pPr>
            <a:r>
              <a:rPr lang="en-US" sz="2400" dirty="0">
                <a:solidFill>
                  <a:srgbClr val="FFFFFF"/>
                </a:solidFill>
                <a:latin typeface="Barlow"/>
                <a:ea typeface="Barlow"/>
                <a:cs typeface="Barlow"/>
                <a:sym typeface="Barlow"/>
              </a:rPr>
              <a:t>För att göra något uppbyggande för att få fler att spela fotboll längre, vi anser att detta är en lämplig ålder för att höja spelarens fotbollsambition.</a:t>
            </a:r>
          </a:p>
          <a:p>
            <a:pPr marL="342900" indent="-342900" algn="l">
              <a:lnSpc>
                <a:spcPts val="3359"/>
              </a:lnSpc>
              <a:buFont typeface="Arial" panose="020B0604020202020204" pitchFamily="34" charset="0"/>
              <a:buChar char="•"/>
            </a:pPr>
            <a:r>
              <a:rPr lang="en-US" sz="2400" dirty="0">
                <a:solidFill>
                  <a:srgbClr val="FFFFFF"/>
                </a:solidFill>
                <a:latin typeface="Barlow"/>
                <a:ea typeface="Barlow"/>
                <a:cs typeface="Barlow"/>
                <a:sym typeface="Barlow"/>
              </a:rPr>
              <a:t>För att höja träningskvalitet i träningsmiljön.</a:t>
            </a:r>
          </a:p>
          <a:p>
            <a:pPr marL="342900" indent="-342900" algn="l">
              <a:lnSpc>
                <a:spcPts val="3359"/>
              </a:lnSpc>
              <a:buFont typeface="Arial" panose="020B0604020202020204" pitchFamily="34" charset="0"/>
              <a:buChar char="•"/>
            </a:pPr>
            <a:r>
              <a:rPr lang="en-US" sz="2400" dirty="0">
                <a:solidFill>
                  <a:srgbClr val="FFFFFF"/>
                </a:solidFill>
                <a:latin typeface="Barlow"/>
                <a:ea typeface="Barlow"/>
                <a:cs typeface="Barlow"/>
                <a:sym typeface="Barlow"/>
              </a:rPr>
              <a:t>För att lära känna spelare i annat lag.</a:t>
            </a:r>
          </a:p>
          <a:p>
            <a:pPr marL="342900" indent="-342900" algn="l">
              <a:lnSpc>
                <a:spcPts val="3359"/>
              </a:lnSpc>
              <a:buFont typeface="Arial" panose="020B0604020202020204" pitchFamily="34" charset="0"/>
              <a:buChar char="•"/>
            </a:pPr>
            <a:r>
              <a:rPr lang="en-US" sz="2400" dirty="0">
                <a:solidFill>
                  <a:srgbClr val="FFFFFF"/>
                </a:solidFill>
                <a:latin typeface="Barlow"/>
                <a:ea typeface="Barlow"/>
                <a:cs typeface="Barlow"/>
                <a:sym typeface="Barlow"/>
              </a:rPr>
              <a:t>Vi anser att denna ålder är passande för att bryta åldersstruktur bland lagen. Bonus: bygger relationer över </a:t>
            </a:r>
            <a:r>
              <a:rPr lang="en-US" sz="2400" dirty="0" err="1">
                <a:solidFill>
                  <a:srgbClr val="FFFFFF"/>
                </a:solidFill>
                <a:latin typeface="Barlow"/>
                <a:ea typeface="Barlow"/>
                <a:cs typeface="Barlow"/>
                <a:sym typeface="Barlow"/>
              </a:rPr>
              <a:t>åldrar</a:t>
            </a:r>
            <a:r>
              <a:rPr lang="en-US" sz="2400" dirty="0">
                <a:solidFill>
                  <a:srgbClr val="FFFFFF"/>
                </a:solidFill>
                <a:latin typeface="Barlow"/>
                <a:ea typeface="Barlow"/>
                <a:cs typeface="Barlow"/>
                <a:sym typeface="Barlow"/>
              </a:rPr>
              <a:t>. </a:t>
            </a:r>
            <a:r>
              <a:rPr lang="sv-SE" sz="2400" dirty="0">
                <a:solidFill>
                  <a:srgbClr val="FFFFFF"/>
                </a:solidFill>
                <a:latin typeface="Barlow"/>
                <a:ea typeface="Barlow"/>
                <a:cs typeface="Barlow"/>
                <a:sym typeface="Barlow"/>
              </a:rPr>
              <a:t>Vi blir mer av en förening, åldersindelade gränser suddas ut.</a:t>
            </a:r>
            <a:endParaRPr lang="en-US" sz="2400" dirty="0">
              <a:solidFill>
                <a:srgbClr val="FFFFFF"/>
              </a:solidFill>
              <a:latin typeface="Barlow"/>
              <a:ea typeface="Barlow"/>
              <a:cs typeface="Barlow"/>
              <a:sym typeface="Barlow"/>
            </a:endParaRPr>
          </a:p>
          <a:p>
            <a:pPr marL="342900" indent="-342900" algn="l">
              <a:lnSpc>
                <a:spcPts val="3359"/>
              </a:lnSpc>
              <a:buFont typeface="Arial" panose="020B0604020202020204" pitchFamily="34" charset="0"/>
              <a:buChar char="•"/>
            </a:pPr>
            <a:r>
              <a:rPr lang="en-US" sz="2400" dirty="0">
                <a:solidFill>
                  <a:srgbClr val="FFFFFF"/>
                </a:solidFill>
                <a:latin typeface="Barlow"/>
                <a:ea typeface="Barlow"/>
                <a:cs typeface="Barlow"/>
                <a:sym typeface="Barlow"/>
              </a:rPr>
              <a:t>Ny träningsmiljö med flertalet nya spelare omkring sig </a:t>
            </a:r>
            <a:r>
              <a:rPr lang="en-US" sz="2400" dirty="0">
                <a:solidFill>
                  <a:srgbClr val="FFFFFF"/>
                </a:solidFill>
                <a:latin typeface="Barlow"/>
                <a:ea typeface="Barlow"/>
                <a:cs typeface="Barlow"/>
                <a:sym typeface="Wingdings" panose="05000000000000000000" pitchFamily="2" charset="2"/>
              </a:rPr>
              <a:t> utvecklande för alla nivåer!</a:t>
            </a:r>
          </a:p>
          <a:p>
            <a:pPr marL="342900" indent="-342900" algn="l">
              <a:lnSpc>
                <a:spcPts val="3359"/>
              </a:lnSpc>
              <a:buFont typeface="Arial" panose="020B0604020202020204" pitchFamily="34" charset="0"/>
              <a:buChar char="•"/>
            </a:pPr>
            <a:r>
              <a:rPr lang="en-US" sz="2400" dirty="0">
                <a:solidFill>
                  <a:srgbClr val="FFFFFF"/>
                </a:solidFill>
                <a:latin typeface="Barlow"/>
                <a:ea typeface="Barlow"/>
                <a:cs typeface="Barlow"/>
                <a:sym typeface="Wingdings" panose="05000000000000000000" pitchFamily="2" charset="2"/>
              </a:rPr>
              <a:t>Ger en morot till att arbeta hårdare vid träning.</a:t>
            </a:r>
          </a:p>
          <a:p>
            <a:pPr marL="342900" indent="-342900" algn="l">
              <a:lnSpc>
                <a:spcPts val="3359"/>
              </a:lnSpc>
              <a:buFont typeface="Arial" panose="020B0604020202020204" pitchFamily="34" charset="0"/>
              <a:buChar char="•"/>
            </a:pPr>
            <a:r>
              <a:rPr lang="sv-SE" sz="2400" dirty="0">
                <a:solidFill>
                  <a:srgbClr val="FFFFFF"/>
                </a:solidFill>
                <a:latin typeface="Barlow"/>
                <a:ea typeface="Barlow"/>
                <a:cs typeface="Barlow"/>
                <a:sym typeface="Wingdings" panose="05000000000000000000" pitchFamily="2" charset="2"/>
              </a:rPr>
              <a:t>Att få de längst komna att inte vilja söka sig vidare för större utmaningar bortom SIF. SIF är en tillräckligt stor förening, och Sigtuna ett tillräckligt stort upptagningsområde, för att själva kunna erbjuda fotboll för alla upp till A-lag.</a:t>
            </a:r>
          </a:p>
          <a:p>
            <a:pPr marL="342900" indent="-342900" algn="l">
              <a:lnSpc>
                <a:spcPts val="3359"/>
              </a:lnSpc>
              <a:buFont typeface="Arial" panose="020B0604020202020204" pitchFamily="34" charset="0"/>
              <a:buChar char="•"/>
            </a:pPr>
            <a:r>
              <a:rPr lang="sv-SE" sz="2400" dirty="0">
                <a:solidFill>
                  <a:srgbClr val="FFFFFF"/>
                </a:solidFill>
                <a:latin typeface="Barlow"/>
                <a:ea typeface="Barlow"/>
                <a:cs typeface="Barlow"/>
                <a:sym typeface="Wingdings" panose="05000000000000000000" pitchFamily="2" charset="2"/>
              </a:rPr>
              <a:t>Ger möjlighet att anmäla lag till 6 serier istället för 3 (2 årgångar x grund, medel, avancerad).</a:t>
            </a:r>
          </a:p>
        </p:txBody>
      </p:sp>
    </p:spTree>
    <p:extLst>
      <p:ext uri="{BB962C8B-B14F-4D97-AF65-F5344CB8AC3E}">
        <p14:creationId xmlns:p14="http://schemas.microsoft.com/office/powerpoint/2010/main" val="3102926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16094"/>
        </a:solidFill>
        <a:effectLst/>
      </p:bgPr>
    </p:bg>
    <p:spTree>
      <p:nvGrpSpPr>
        <p:cNvPr id="1" name=""/>
        <p:cNvGrpSpPr/>
        <p:nvPr/>
      </p:nvGrpSpPr>
      <p:grpSpPr>
        <a:xfrm>
          <a:off x="0" y="0"/>
          <a:ext cx="0" cy="0"/>
          <a:chOff x="0" y="0"/>
          <a:chExt cx="0" cy="0"/>
        </a:xfrm>
      </p:grpSpPr>
      <p:sp>
        <p:nvSpPr>
          <p:cNvPr id="2" name="TextBox 2"/>
          <p:cNvSpPr txBox="1"/>
          <p:nvPr/>
        </p:nvSpPr>
        <p:spPr>
          <a:xfrm>
            <a:off x="1028700" y="811911"/>
            <a:ext cx="16618476" cy="1054989"/>
          </a:xfrm>
          <a:prstGeom prst="rect">
            <a:avLst/>
          </a:prstGeom>
        </p:spPr>
        <p:txBody>
          <a:bodyPr lIns="0" tIns="0" rIns="0" bIns="0" rtlCol="0" anchor="t">
            <a:spAutoFit/>
          </a:bodyPr>
          <a:lstStyle/>
          <a:p>
            <a:pPr algn="l">
              <a:lnSpc>
                <a:spcPts val="8208"/>
              </a:lnSpc>
            </a:pPr>
            <a:r>
              <a:rPr lang="en-US" sz="7200" dirty="0">
                <a:solidFill>
                  <a:srgbClr val="FFFFFF"/>
                </a:solidFill>
                <a:latin typeface="Barlow SemiCondensed Bold"/>
                <a:ea typeface="Barlow SemiCondensed Bold"/>
                <a:cs typeface="Barlow SemiCondensed Bold"/>
                <a:sym typeface="Barlow SemiCondensed Bold"/>
              </a:rPr>
              <a:t>U15 och U15 A - HUR FUNGERAR DET?</a:t>
            </a:r>
          </a:p>
        </p:txBody>
      </p:sp>
      <p:sp>
        <p:nvSpPr>
          <p:cNvPr id="3" name="TextBox 3"/>
          <p:cNvSpPr txBox="1"/>
          <p:nvPr/>
        </p:nvSpPr>
        <p:spPr>
          <a:xfrm>
            <a:off x="952500" y="2972914"/>
            <a:ext cx="15963900" cy="6492803"/>
          </a:xfrm>
          <a:prstGeom prst="rect">
            <a:avLst/>
          </a:prstGeom>
        </p:spPr>
        <p:txBody>
          <a:bodyPr wrap="square" lIns="0" tIns="0" rIns="0" bIns="0" rtlCol="0" anchor="t">
            <a:spAutoFit/>
          </a:bodyPr>
          <a:lstStyle/>
          <a:p>
            <a:pPr algn="l">
              <a:lnSpc>
                <a:spcPts val="3359"/>
              </a:lnSpc>
            </a:pPr>
            <a:r>
              <a:rPr lang="en-US" sz="2400" dirty="0">
                <a:solidFill>
                  <a:srgbClr val="FFFFFF"/>
                </a:solidFill>
                <a:latin typeface="Barlow Bold"/>
                <a:ea typeface="Barlow Bold"/>
                <a:cs typeface="Barlow Bold"/>
                <a:sym typeface="Barlow Bold"/>
              </a:rPr>
              <a:t>Varför?</a:t>
            </a:r>
          </a:p>
          <a:p>
            <a:pPr marL="342900" indent="-342900" algn="l">
              <a:lnSpc>
                <a:spcPts val="3359"/>
              </a:lnSpc>
              <a:buFont typeface="Arial" panose="020B0604020202020204" pitchFamily="34" charset="0"/>
              <a:buChar char="•"/>
            </a:pPr>
            <a:r>
              <a:rPr lang="en-US" sz="2400" dirty="0">
                <a:solidFill>
                  <a:srgbClr val="FFFFFF"/>
                </a:solidFill>
                <a:latin typeface="Barlow"/>
                <a:ea typeface="Barlow"/>
                <a:cs typeface="Barlow"/>
                <a:sym typeface="Barlow"/>
              </a:rPr>
              <a:t>För att erbjuda ökad behovsanpassning!</a:t>
            </a:r>
          </a:p>
          <a:p>
            <a:pPr marL="342900" indent="-342900" algn="l">
              <a:lnSpc>
                <a:spcPts val="3359"/>
              </a:lnSpc>
              <a:buFont typeface="Arial" panose="020B0604020202020204" pitchFamily="34" charset="0"/>
              <a:buChar char="•"/>
            </a:pPr>
            <a:r>
              <a:rPr lang="en-US" sz="2400" dirty="0">
                <a:solidFill>
                  <a:srgbClr val="FFFFFF"/>
                </a:solidFill>
                <a:latin typeface="Barlow"/>
                <a:ea typeface="Barlow"/>
                <a:cs typeface="Barlow"/>
                <a:sym typeface="Barlow"/>
              </a:rPr>
              <a:t>För att skapa en givande och utvecklande miljö för så många som möjligt, så länge som möjligt</a:t>
            </a: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dirty="0">
                <a:solidFill>
                  <a:srgbClr val="FFFFFF"/>
                </a:solidFill>
                <a:latin typeface="Barlow Bold"/>
                <a:ea typeface="Barlow Bold"/>
                <a:cs typeface="Barlow Bold"/>
                <a:sym typeface="Barlow Bold"/>
              </a:rPr>
              <a:t>Hur?</a:t>
            </a:r>
          </a:p>
          <a:p>
            <a:pPr algn="l">
              <a:lnSpc>
                <a:spcPts val="3359"/>
              </a:lnSpc>
            </a:pPr>
            <a:r>
              <a:rPr lang="en-US" sz="2400" dirty="0">
                <a:solidFill>
                  <a:srgbClr val="FFFFFF"/>
                </a:solidFill>
                <a:latin typeface="Barlow"/>
                <a:ea typeface="Barlow"/>
                <a:cs typeface="Barlow"/>
                <a:sym typeface="Barlow"/>
              </a:rPr>
              <a:t>Spelarna i de </a:t>
            </a:r>
            <a:r>
              <a:rPr lang="en-US" sz="2400" dirty="0" err="1">
                <a:solidFill>
                  <a:srgbClr val="FFFFFF"/>
                </a:solidFill>
                <a:latin typeface="Barlow"/>
                <a:ea typeface="Barlow"/>
                <a:cs typeface="Barlow"/>
                <a:sym typeface="Barlow"/>
              </a:rPr>
              <a:t>berörda</a:t>
            </a:r>
            <a:r>
              <a:rPr lang="en-US" sz="2400" dirty="0">
                <a:solidFill>
                  <a:srgbClr val="FFFFFF"/>
                </a:solidFill>
                <a:latin typeface="Barlow"/>
                <a:ea typeface="Barlow"/>
                <a:cs typeface="Barlow"/>
                <a:sym typeface="Barlow"/>
              </a:rPr>
              <a:t> åldrarna (2010/11)  kommer efter </a:t>
            </a:r>
            <a:r>
              <a:rPr lang="en-US" sz="2400" dirty="0" err="1">
                <a:solidFill>
                  <a:srgbClr val="FFFFFF"/>
                </a:solidFill>
                <a:latin typeface="Barlow"/>
                <a:ea typeface="Barlow"/>
                <a:cs typeface="Barlow"/>
                <a:sym typeface="Barlow"/>
              </a:rPr>
              <a:t>genomförd</a:t>
            </a:r>
            <a:r>
              <a:rPr lang="en-US" sz="2400" dirty="0">
                <a:solidFill>
                  <a:srgbClr val="FFFFFF"/>
                </a:solidFill>
                <a:latin typeface="Barlow"/>
                <a:ea typeface="Barlow"/>
                <a:cs typeface="Barlow"/>
                <a:sym typeface="Barlow"/>
              </a:rPr>
              <a:t> </a:t>
            </a:r>
            <a:r>
              <a:rPr lang="en-US" sz="2400" dirty="0" err="1">
                <a:solidFill>
                  <a:srgbClr val="FFFFFF"/>
                </a:solidFill>
                <a:latin typeface="Barlow"/>
                <a:ea typeface="Barlow"/>
                <a:cs typeface="Barlow"/>
                <a:sym typeface="Barlow"/>
              </a:rPr>
              <a:t>säsong</a:t>
            </a:r>
            <a:r>
              <a:rPr lang="en-US" sz="2400" dirty="0">
                <a:solidFill>
                  <a:srgbClr val="FFFFFF"/>
                </a:solidFill>
                <a:latin typeface="Barlow"/>
                <a:ea typeface="Barlow"/>
                <a:cs typeface="Barlow"/>
                <a:sym typeface="Barlow"/>
              </a:rPr>
              <a:t> 2024 att erbjudas en plats i dessa olika trupper (U15 &amp; U15A)  </a:t>
            </a:r>
            <a:r>
              <a:rPr lang="en-US" sz="2400" dirty="0" err="1">
                <a:solidFill>
                  <a:srgbClr val="FFFFFF"/>
                </a:solidFill>
                <a:latin typeface="Barlow"/>
                <a:ea typeface="Barlow"/>
                <a:cs typeface="Barlow"/>
                <a:sym typeface="Barlow"/>
              </a:rPr>
              <a:t>baserat</a:t>
            </a:r>
            <a:r>
              <a:rPr lang="en-US" sz="2400" dirty="0">
                <a:solidFill>
                  <a:srgbClr val="FFFFFF"/>
                </a:solidFill>
                <a:latin typeface="Barlow"/>
                <a:ea typeface="Barlow"/>
                <a:cs typeface="Barlow"/>
                <a:sym typeface="Barlow"/>
              </a:rPr>
              <a:t> på </a:t>
            </a:r>
            <a:r>
              <a:rPr lang="en-US" sz="2400" dirty="0" err="1">
                <a:solidFill>
                  <a:srgbClr val="FFFFFF"/>
                </a:solidFill>
                <a:latin typeface="Barlow"/>
                <a:ea typeface="Barlow"/>
                <a:cs typeface="Barlow"/>
                <a:sym typeface="Barlow"/>
              </a:rPr>
              <a:t>vilken</a:t>
            </a:r>
            <a:r>
              <a:rPr lang="en-US" sz="2400" dirty="0">
                <a:solidFill>
                  <a:srgbClr val="FFFFFF"/>
                </a:solidFill>
                <a:latin typeface="Barlow"/>
                <a:ea typeface="Barlow"/>
                <a:cs typeface="Barlow"/>
                <a:sym typeface="Barlow"/>
              </a:rPr>
              <a:t> miljö som föreningstränarna samt fotbollsutvecklare anser är </a:t>
            </a:r>
            <a:r>
              <a:rPr lang="en-US" sz="2400" dirty="0" err="1">
                <a:solidFill>
                  <a:srgbClr val="FFFFFF"/>
                </a:solidFill>
                <a:latin typeface="Barlow"/>
                <a:ea typeface="Barlow"/>
                <a:cs typeface="Barlow"/>
                <a:sym typeface="Barlow"/>
              </a:rPr>
              <a:t>lämpligast</a:t>
            </a:r>
            <a:r>
              <a:rPr lang="en-US" sz="2400" dirty="0">
                <a:solidFill>
                  <a:srgbClr val="FFFFFF"/>
                </a:solidFill>
                <a:latin typeface="Barlow"/>
                <a:ea typeface="Barlow"/>
                <a:cs typeface="Barlow"/>
                <a:sym typeface="Barlow"/>
              </a:rPr>
              <a:t> för spelaren där </a:t>
            </a:r>
            <a:r>
              <a:rPr lang="en-US" sz="2400" dirty="0" err="1">
                <a:solidFill>
                  <a:srgbClr val="FFFFFF"/>
                </a:solidFill>
                <a:latin typeface="Barlow"/>
                <a:ea typeface="Barlow"/>
                <a:cs typeface="Barlow"/>
                <a:sym typeface="Barlow"/>
              </a:rPr>
              <a:t>denne</a:t>
            </a:r>
            <a:r>
              <a:rPr lang="en-US" sz="2400" dirty="0">
                <a:solidFill>
                  <a:srgbClr val="FFFFFF"/>
                </a:solidFill>
                <a:latin typeface="Barlow"/>
                <a:ea typeface="Barlow"/>
                <a:cs typeface="Barlow"/>
                <a:sym typeface="Barlow"/>
              </a:rPr>
              <a:t> </a:t>
            </a:r>
            <a:r>
              <a:rPr lang="en-US" sz="2400" dirty="0" err="1">
                <a:solidFill>
                  <a:srgbClr val="FFFFFF"/>
                </a:solidFill>
                <a:latin typeface="Barlow"/>
                <a:ea typeface="Barlow"/>
                <a:cs typeface="Barlow"/>
                <a:sym typeface="Barlow"/>
              </a:rPr>
              <a:t>befinner</a:t>
            </a:r>
            <a:r>
              <a:rPr lang="en-US" sz="2400" dirty="0">
                <a:solidFill>
                  <a:srgbClr val="FFFFFF"/>
                </a:solidFill>
                <a:latin typeface="Barlow"/>
                <a:ea typeface="Barlow"/>
                <a:cs typeface="Barlow"/>
                <a:sym typeface="Barlow"/>
              </a:rPr>
              <a:t> sig för tillfället i sin </a:t>
            </a:r>
            <a:r>
              <a:rPr lang="en-US" sz="2400" dirty="0" err="1">
                <a:solidFill>
                  <a:srgbClr val="FFFFFF"/>
                </a:solidFill>
                <a:latin typeface="Barlow"/>
                <a:ea typeface="Barlow"/>
                <a:cs typeface="Barlow"/>
                <a:sym typeface="Barlow"/>
              </a:rPr>
              <a:t>utvecklingskurva</a:t>
            </a:r>
            <a:r>
              <a:rPr lang="en-US" sz="2400" dirty="0">
                <a:solidFill>
                  <a:srgbClr val="FFFFFF"/>
                </a:solidFill>
                <a:latin typeface="Barlow"/>
                <a:ea typeface="Barlow"/>
                <a:cs typeface="Barlow"/>
                <a:sym typeface="Barlow"/>
              </a:rPr>
              <a:t>. </a:t>
            </a: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dirty="0">
                <a:solidFill>
                  <a:srgbClr val="FFFFFF"/>
                </a:solidFill>
                <a:latin typeface="Barlow"/>
                <a:ea typeface="Barlow"/>
                <a:cs typeface="Barlow"/>
                <a:sym typeface="Barlow"/>
              </a:rPr>
              <a:t>De spelare som är </a:t>
            </a:r>
            <a:r>
              <a:rPr lang="en-US" sz="2400" dirty="0" err="1">
                <a:solidFill>
                  <a:srgbClr val="FFFFFF"/>
                </a:solidFill>
                <a:latin typeface="Barlow"/>
                <a:ea typeface="Barlow"/>
                <a:cs typeface="Barlow"/>
                <a:sym typeface="Barlow"/>
              </a:rPr>
              <a:t>aktuella</a:t>
            </a:r>
            <a:r>
              <a:rPr lang="en-US" sz="2400" dirty="0">
                <a:solidFill>
                  <a:srgbClr val="FFFFFF"/>
                </a:solidFill>
                <a:latin typeface="Barlow"/>
                <a:ea typeface="Barlow"/>
                <a:cs typeface="Barlow"/>
                <a:sym typeface="Barlow"/>
              </a:rPr>
              <a:t> att tillhöra U15 A kommer att bli </a:t>
            </a:r>
            <a:r>
              <a:rPr lang="en-US" sz="2400" dirty="0" err="1">
                <a:solidFill>
                  <a:srgbClr val="FFFFFF"/>
                </a:solidFill>
                <a:latin typeface="Barlow"/>
                <a:ea typeface="Barlow"/>
                <a:cs typeface="Barlow"/>
                <a:sym typeface="Barlow"/>
              </a:rPr>
              <a:t>tillfrågade</a:t>
            </a:r>
            <a:r>
              <a:rPr lang="en-US" sz="2400" dirty="0">
                <a:solidFill>
                  <a:srgbClr val="FFFFFF"/>
                </a:solidFill>
                <a:latin typeface="Barlow"/>
                <a:ea typeface="Barlow"/>
                <a:cs typeface="Barlow"/>
                <a:sym typeface="Barlow"/>
              </a:rPr>
              <a:t> under hösten ifall de är </a:t>
            </a:r>
            <a:r>
              <a:rPr lang="en-US" sz="2400" dirty="0" err="1">
                <a:solidFill>
                  <a:srgbClr val="FFFFFF"/>
                </a:solidFill>
                <a:latin typeface="Barlow"/>
                <a:ea typeface="Barlow"/>
                <a:cs typeface="Barlow"/>
                <a:sym typeface="Barlow"/>
              </a:rPr>
              <a:t>intresserade</a:t>
            </a:r>
            <a:r>
              <a:rPr lang="en-US" sz="2400" dirty="0">
                <a:solidFill>
                  <a:srgbClr val="FFFFFF"/>
                </a:solidFill>
                <a:latin typeface="Barlow"/>
                <a:ea typeface="Barlow"/>
                <a:cs typeface="Barlow"/>
                <a:sym typeface="Barlow"/>
              </a:rPr>
              <a:t> av att tillhöra laget under säsongen 2025, </a:t>
            </a:r>
            <a:r>
              <a:rPr lang="en-US" sz="2400" dirty="0" err="1">
                <a:solidFill>
                  <a:srgbClr val="FFFFFF"/>
                </a:solidFill>
                <a:latin typeface="Barlow"/>
                <a:ea typeface="Barlow"/>
                <a:cs typeface="Barlow"/>
                <a:sym typeface="Barlow"/>
              </a:rPr>
              <a:t>förutsatt</a:t>
            </a:r>
            <a:r>
              <a:rPr lang="en-US" sz="2400" dirty="0">
                <a:solidFill>
                  <a:srgbClr val="FFFFFF"/>
                </a:solidFill>
                <a:latin typeface="Barlow"/>
                <a:ea typeface="Barlow"/>
                <a:cs typeface="Barlow"/>
                <a:sym typeface="Barlow"/>
              </a:rPr>
              <a:t> att det kommer vara en </a:t>
            </a:r>
            <a:r>
              <a:rPr lang="en-US" sz="2400" dirty="0" err="1">
                <a:solidFill>
                  <a:srgbClr val="FFFFFF"/>
                </a:solidFill>
                <a:latin typeface="Barlow"/>
                <a:ea typeface="Barlow"/>
                <a:cs typeface="Barlow"/>
                <a:sym typeface="Barlow"/>
              </a:rPr>
              <a:t>tuffare</a:t>
            </a:r>
            <a:r>
              <a:rPr lang="en-US" sz="2400" dirty="0">
                <a:solidFill>
                  <a:srgbClr val="FFFFFF"/>
                </a:solidFill>
                <a:latin typeface="Barlow"/>
                <a:ea typeface="Barlow"/>
                <a:cs typeface="Barlow"/>
                <a:sym typeface="Barlow"/>
              </a:rPr>
              <a:t> serie, fler träningar och högre krav på spelaren. </a:t>
            </a: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dirty="0">
                <a:solidFill>
                  <a:srgbClr val="FFFFFF"/>
                </a:solidFill>
                <a:latin typeface="Barlow"/>
                <a:ea typeface="Barlow"/>
                <a:cs typeface="Barlow"/>
                <a:sym typeface="Barlow"/>
              </a:rPr>
              <a:t>Vilka som tillhör U15 och vilka som tillhör U15 A ska vara satt innan årsskiftet. </a:t>
            </a:r>
            <a:r>
              <a:rPr lang="en-US" sz="2400" dirty="0" err="1">
                <a:solidFill>
                  <a:srgbClr val="FFFFFF"/>
                </a:solidFill>
                <a:latin typeface="Barlow"/>
                <a:ea typeface="Barlow"/>
                <a:cs typeface="Barlow"/>
                <a:sym typeface="Barlow"/>
              </a:rPr>
              <a:t>Någonstans</a:t>
            </a:r>
            <a:r>
              <a:rPr lang="en-US" sz="2400" dirty="0">
                <a:solidFill>
                  <a:srgbClr val="FFFFFF"/>
                </a:solidFill>
                <a:latin typeface="Barlow"/>
                <a:ea typeface="Barlow"/>
                <a:cs typeface="Barlow"/>
                <a:sym typeface="Barlow"/>
              </a:rPr>
              <a:t> mellan 10-12 spelare kommer att tas ut på fast basis till U15 A. Syftet med att limitera till 10-12 spelare är för att ge bra med utrymme för att bedriva rotation. En stor </a:t>
            </a:r>
            <a:r>
              <a:rPr lang="en-US" sz="2400" dirty="0" err="1">
                <a:solidFill>
                  <a:srgbClr val="FFFFFF"/>
                </a:solidFill>
                <a:latin typeface="Barlow"/>
                <a:ea typeface="Barlow"/>
                <a:cs typeface="Barlow"/>
                <a:sym typeface="Barlow"/>
              </a:rPr>
              <a:t>rotationstrupp</a:t>
            </a:r>
            <a:r>
              <a:rPr lang="en-US" sz="2400" dirty="0">
                <a:solidFill>
                  <a:srgbClr val="FFFFFF"/>
                </a:solidFill>
                <a:latin typeface="Barlow"/>
                <a:ea typeface="Barlow"/>
                <a:cs typeface="Barlow"/>
                <a:sym typeface="Barlow"/>
              </a:rPr>
              <a:t> kommer att göra </a:t>
            </a:r>
            <a:r>
              <a:rPr lang="en-US" sz="2400" dirty="0" err="1">
                <a:solidFill>
                  <a:srgbClr val="FFFFFF"/>
                </a:solidFill>
                <a:latin typeface="Barlow"/>
                <a:ea typeface="Barlow"/>
                <a:cs typeface="Barlow"/>
                <a:sym typeface="Barlow"/>
              </a:rPr>
              <a:t>moroten</a:t>
            </a:r>
            <a:r>
              <a:rPr lang="en-US" sz="2400" dirty="0">
                <a:solidFill>
                  <a:srgbClr val="FFFFFF"/>
                </a:solidFill>
                <a:latin typeface="Barlow"/>
                <a:ea typeface="Barlow"/>
                <a:cs typeface="Barlow"/>
                <a:sym typeface="Barlow"/>
              </a:rPr>
              <a:t> större för fler samt fler som kommer att </a:t>
            </a:r>
            <a:r>
              <a:rPr lang="en-US" sz="2400" dirty="0" err="1">
                <a:solidFill>
                  <a:srgbClr val="FFFFFF"/>
                </a:solidFill>
                <a:latin typeface="Barlow"/>
                <a:ea typeface="Barlow"/>
                <a:cs typeface="Barlow"/>
                <a:sym typeface="Barlow"/>
              </a:rPr>
              <a:t>testas</a:t>
            </a:r>
            <a:r>
              <a:rPr lang="en-US" sz="2400" dirty="0">
                <a:solidFill>
                  <a:srgbClr val="FFFFFF"/>
                </a:solidFill>
                <a:latin typeface="Barlow"/>
                <a:ea typeface="Barlow"/>
                <a:cs typeface="Barlow"/>
                <a:sym typeface="Barlow"/>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16094"/>
        </a:solidFill>
        <a:effectLst/>
      </p:bgPr>
    </p:bg>
    <p:spTree>
      <p:nvGrpSpPr>
        <p:cNvPr id="1" name=""/>
        <p:cNvGrpSpPr/>
        <p:nvPr/>
      </p:nvGrpSpPr>
      <p:grpSpPr>
        <a:xfrm>
          <a:off x="0" y="0"/>
          <a:ext cx="0" cy="0"/>
          <a:chOff x="0" y="0"/>
          <a:chExt cx="0" cy="0"/>
        </a:xfrm>
      </p:grpSpPr>
      <p:sp>
        <p:nvSpPr>
          <p:cNvPr id="2" name="TextBox 2"/>
          <p:cNvSpPr txBox="1"/>
          <p:nvPr/>
        </p:nvSpPr>
        <p:spPr>
          <a:xfrm>
            <a:off x="1028700" y="1066800"/>
            <a:ext cx="16618476" cy="1054989"/>
          </a:xfrm>
          <a:prstGeom prst="rect">
            <a:avLst/>
          </a:prstGeom>
        </p:spPr>
        <p:txBody>
          <a:bodyPr lIns="0" tIns="0" rIns="0" bIns="0" rtlCol="0" anchor="t">
            <a:spAutoFit/>
          </a:bodyPr>
          <a:lstStyle/>
          <a:p>
            <a:pPr algn="l">
              <a:lnSpc>
                <a:spcPts val="8208"/>
              </a:lnSpc>
            </a:pPr>
            <a:r>
              <a:rPr lang="en-US" sz="7200" dirty="0">
                <a:solidFill>
                  <a:srgbClr val="FFFFFF"/>
                </a:solidFill>
                <a:latin typeface="Barlow SemiCondensed Bold"/>
                <a:ea typeface="Barlow SemiCondensed Bold"/>
                <a:cs typeface="Barlow SemiCondensed Bold"/>
                <a:sym typeface="Barlow SemiCondensed Bold"/>
              </a:rPr>
              <a:t>ROTATION - EN VIKTIG DEL</a:t>
            </a:r>
          </a:p>
        </p:txBody>
      </p:sp>
      <p:sp>
        <p:nvSpPr>
          <p:cNvPr id="3" name="TextBox 3"/>
          <p:cNvSpPr txBox="1"/>
          <p:nvPr/>
        </p:nvSpPr>
        <p:spPr>
          <a:xfrm>
            <a:off x="1028700" y="2857500"/>
            <a:ext cx="13895750" cy="5620769"/>
          </a:xfrm>
          <a:prstGeom prst="rect">
            <a:avLst/>
          </a:prstGeom>
        </p:spPr>
        <p:txBody>
          <a:bodyPr lIns="0" tIns="0" rIns="0" bIns="0" rtlCol="0" anchor="t">
            <a:spAutoFit/>
          </a:bodyPr>
          <a:lstStyle/>
          <a:p>
            <a:pPr algn="l">
              <a:lnSpc>
                <a:spcPts val="3359"/>
              </a:lnSpc>
            </a:pPr>
            <a:r>
              <a:rPr lang="en-US" sz="2400" dirty="0">
                <a:solidFill>
                  <a:srgbClr val="FFFFFF"/>
                </a:solidFill>
                <a:latin typeface="Barlow"/>
                <a:ea typeface="Barlow"/>
                <a:cs typeface="Barlow"/>
                <a:sym typeface="Barlow"/>
              </a:rPr>
              <a:t>U15 och U15 A kommer att ha ett nära samarbete genom hela säsongen.</a:t>
            </a: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dirty="0">
                <a:solidFill>
                  <a:srgbClr val="FFFFFF"/>
                </a:solidFill>
                <a:latin typeface="Barlow"/>
                <a:ea typeface="Barlow"/>
                <a:cs typeface="Barlow"/>
                <a:sym typeface="Barlow"/>
              </a:rPr>
              <a:t>I samarbetet kommer spelare från U15 som presterar, visar högt engagemang &amp; utvecklas individuellt, få möjligheten att rotera upp och träna med U15 A.</a:t>
            </a: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dirty="0">
                <a:solidFill>
                  <a:srgbClr val="FFFFFF"/>
                </a:solidFill>
                <a:latin typeface="Barlow"/>
                <a:ea typeface="Barlow"/>
                <a:cs typeface="Barlow"/>
                <a:sym typeface="Barlow"/>
              </a:rPr>
              <a:t>Vilka spelare som roteras upp bestäms i dialog mellan föreningstränarna samt fotbollsutvecklare endast, ej föräldrar eller föräldratränare.</a:t>
            </a: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dirty="0" err="1">
                <a:solidFill>
                  <a:srgbClr val="FFFFFF"/>
                </a:solidFill>
                <a:latin typeface="Barlow"/>
                <a:ea typeface="Barlow"/>
                <a:cs typeface="Barlow"/>
                <a:sym typeface="Barlow"/>
              </a:rPr>
              <a:t>Rotationer</a:t>
            </a:r>
            <a:r>
              <a:rPr lang="en-US" sz="2400" dirty="0">
                <a:solidFill>
                  <a:srgbClr val="FFFFFF"/>
                </a:solidFill>
                <a:latin typeface="Barlow"/>
                <a:ea typeface="Barlow"/>
                <a:cs typeface="Barlow"/>
                <a:sym typeface="Barlow"/>
              </a:rPr>
              <a:t> kommer att ske på </a:t>
            </a:r>
            <a:r>
              <a:rPr lang="en-US" sz="2400" dirty="0" err="1">
                <a:solidFill>
                  <a:srgbClr val="FFFFFF"/>
                </a:solidFill>
                <a:latin typeface="Barlow"/>
                <a:ea typeface="Barlow"/>
                <a:cs typeface="Barlow"/>
                <a:sym typeface="Barlow"/>
              </a:rPr>
              <a:t>veckobasis</a:t>
            </a:r>
            <a:r>
              <a:rPr lang="en-US" sz="2400" dirty="0">
                <a:solidFill>
                  <a:srgbClr val="FFFFFF"/>
                </a:solidFill>
                <a:latin typeface="Barlow"/>
                <a:ea typeface="Barlow"/>
                <a:cs typeface="Barlow"/>
                <a:sym typeface="Barlow"/>
              </a:rPr>
              <a:t>. </a:t>
            </a:r>
            <a:r>
              <a:rPr lang="en-US" sz="2400" dirty="0" err="1">
                <a:solidFill>
                  <a:srgbClr val="FFFFFF"/>
                </a:solidFill>
                <a:latin typeface="Barlow"/>
                <a:ea typeface="Barlow"/>
                <a:cs typeface="Barlow"/>
                <a:sym typeface="Barlow"/>
              </a:rPr>
              <a:t>Ibland</a:t>
            </a:r>
            <a:r>
              <a:rPr lang="en-US" sz="2400" dirty="0">
                <a:solidFill>
                  <a:srgbClr val="FFFFFF"/>
                </a:solidFill>
                <a:latin typeface="Barlow"/>
                <a:ea typeface="Barlow"/>
                <a:cs typeface="Barlow"/>
                <a:sym typeface="Barlow"/>
              </a:rPr>
              <a:t> kan en och samma spelare få rotera upp under flera veckor om det anses </a:t>
            </a:r>
            <a:r>
              <a:rPr lang="en-US" sz="2400" dirty="0" err="1">
                <a:solidFill>
                  <a:srgbClr val="FFFFFF"/>
                </a:solidFill>
                <a:latin typeface="Barlow"/>
                <a:ea typeface="Barlow"/>
                <a:cs typeface="Barlow"/>
                <a:sym typeface="Barlow"/>
              </a:rPr>
              <a:t>aktuellt</a:t>
            </a:r>
            <a:r>
              <a:rPr lang="en-US" sz="2400" dirty="0">
                <a:solidFill>
                  <a:srgbClr val="FFFFFF"/>
                </a:solidFill>
                <a:latin typeface="Barlow"/>
                <a:ea typeface="Barlow"/>
                <a:cs typeface="Barlow"/>
                <a:sym typeface="Barlow"/>
              </a:rPr>
              <a:t>. Vid rotation till U15 A tränar spelaren endast med A under den </a:t>
            </a:r>
            <a:r>
              <a:rPr lang="en-US" sz="2400" dirty="0" err="1">
                <a:solidFill>
                  <a:srgbClr val="FFFFFF"/>
                </a:solidFill>
                <a:latin typeface="Barlow"/>
                <a:ea typeface="Barlow"/>
                <a:cs typeface="Barlow"/>
                <a:sym typeface="Barlow"/>
              </a:rPr>
              <a:t>perioden</a:t>
            </a:r>
            <a:r>
              <a:rPr lang="en-US" sz="2400" dirty="0">
                <a:solidFill>
                  <a:srgbClr val="FFFFFF"/>
                </a:solidFill>
                <a:latin typeface="Barlow"/>
                <a:ea typeface="Barlow"/>
                <a:cs typeface="Barlow"/>
                <a:sym typeface="Barlow"/>
              </a:rPr>
              <a:t>.</a:t>
            </a: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dirty="0">
                <a:solidFill>
                  <a:srgbClr val="FFFFFF"/>
                </a:solidFill>
                <a:latin typeface="Barlow"/>
                <a:ea typeface="Barlow"/>
                <a:cs typeface="Barlow"/>
                <a:sym typeface="Barlow"/>
              </a:rPr>
              <a:t>Spelare som roteras upp för träning under veckan </a:t>
            </a:r>
            <a:r>
              <a:rPr lang="en-US" sz="2400" dirty="0" err="1">
                <a:solidFill>
                  <a:srgbClr val="FFFFFF"/>
                </a:solidFill>
                <a:latin typeface="Barlow"/>
                <a:ea typeface="Barlow"/>
                <a:cs typeface="Barlow"/>
                <a:sym typeface="Barlow"/>
              </a:rPr>
              <a:t>garanteras</a:t>
            </a:r>
            <a:r>
              <a:rPr lang="en-US" sz="2400" dirty="0">
                <a:solidFill>
                  <a:srgbClr val="FFFFFF"/>
                </a:solidFill>
                <a:latin typeface="Barlow"/>
                <a:ea typeface="Barlow"/>
                <a:cs typeface="Barlow"/>
                <a:sym typeface="Barlow"/>
              </a:rPr>
              <a:t> inte plats i matchtrupp. Vilka spelare som roteras upp till U15 A matcher </a:t>
            </a:r>
            <a:r>
              <a:rPr lang="en-US" sz="2400" dirty="0" err="1">
                <a:solidFill>
                  <a:srgbClr val="FFFFFF"/>
                </a:solidFill>
                <a:latin typeface="Barlow"/>
                <a:ea typeface="Barlow"/>
                <a:cs typeface="Barlow"/>
                <a:sym typeface="Barlow"/>
              </a:rPr>
              <a:t>beror</a:t>
            </a:r>
            <a:r>
              <a:rPr lang="en-US" sz="2400" dirty="0">
                <a:solidFill>
                  <a:srgbClr val="FFFFFF"/>
                </a:solidFill>
                <a:latin typeface="Barlow"/>
                <a:ea typeface="Barlow"/>
                <a:cs typeface="Barlow"/>
                <a:sym typeface="Barlow"/>
              </a:rPr>
              <a:t> främst på behovet av </a:t>
            </a:r>
            <a:r>
              <a:rPr lang="en-US" sz="2400" dirty="0" err="1">
                <a:solidFill>
                  <a:srgbClr val="FFFFFF"/>
                </a:solidFill>
                <a:latin typeface="Barlow"/>
                <a:ea typeface="Barlow"/>
                <a:cs typeface="Barlow"/>
                <a:sym typeface="Barlow"/>
              </a:rPr>
              <a:t>specifika</a:t>
            </a:r>
            <a:r>
              <a:rPr lang="en-US" sz="2400" dirty="0">
                <a:solidFill>
                  <a:srgbClr val="FFFFFF"/>
                </a:solidFill>
                <a:latin typeface="Barlow"/>
                <a:ea typeface="Barlow"/>
                <a:cs typeface="Barlow"/>
                <a:sym typeface="Barlow"/>
              </a:rPr>
              <a:t> positioner, roller eller </a:t>
            </a:r>
            <a:r>
              <a:rPr lang="en-US" sz="2400" dirty="0" err="1">
                <a:solidFill>
                  <a:srgbClr val="FFFFFF"/>
                </a:solidFill>
                <a:latin typeface="Barlow"/>
                <a:ea typeface="Barlow"/>
                <a:cs typeface="Barlow"/>
                <a:sym typeface="Barlow"/>
              </a:rPr>
              <a:t>spelartyper</a:t>
            </a:r>
            <a:r>
              <a:rPr lang="en-US" sz="2400" dirty="0">
                <a:solidFill>
                  <a:srgbClr val="FFFFFF"/>
                </a:solidFill>
                <a:latin typeface="Barlow"/>
                <a:ea typeface="Barlow"/>
                <a:cs typeface="Barlow"/>
                <a:sym typeface="Barlow"/>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16094"/>
        </a:solidFill>
        <a:effectLst/>
      </p:bgPr>
    </p:bg>
    <p:spTree>
      <p:nvGrpSpPr>
        <p:cNvPr id="1" name=""/>
        <p:cNvGrpSpPr/>
        <p:nvPr/>
      </p:nvGrpSpPr>
      <p:grpSpPr>
        <a:xfrm>
          <a:off x="0" y="0"/>
          <a:ext cx="0" cy="0"/>
          <a:chOff x="0" y="0"/>
          <a:chExt cx="0" cy="0"/>
        </a:xfrm>
      </p:grpSpPr>
      <p:sp>
        <p:nvSpPr>
          <p:cNvPr id="2" name="TextBox 2"/>
          <p:cNvSpPr txBox="1"/>
          <p:nvPr/>
        </p:nvSpPr>
        <p:spPr>
          <a:xfrm>
            <a:off x="1066800" y="114300"/>
            <a:ext cx="16618476" cy="1054989"/>
          </a:xfrm>
          <a:prstGeom prst="rect">
            <a:avLst/>
          </a:prstGeom>
        </p:spPr>
        <p:txBody>
          <a:bodyPr lIns="0" tIns="0" rIns="0" bIns="0" rtlCol="0" anchor="t">
            <a:spAutoFit/>
          </a:bodyPr>
          <a:lstStyle/>
          <a:p>
            <a:pPr algn="l">
              <a:lnSpc>
                <a:spcPts val="8208"/>
              </a:lnSpc>
            </a:pPr>
            <a:r>
              <a:rPr lang="en-US" sz="7200" dirty="0">
                <a:solidFill>
                  <a:srgbClr val="FFFFFF"/>
                </a:solidFill>
                <a:latin typeface="Barlow SemiCondensed Bold"/>
                <a:ea typeface="Barlow SemiCondensed Bold"/>
                <a:cs typeface="Barlow SemiCondensed Bold"/>
                <a:sym typeface="Barlow SemiCondensed Bold"/>
              </a:rPr>
              <a:t>TÄNKT* UPPLÄGG &amp; KRAVBILD</a:t>
            </a:r>
          </a:p>
        </p:txBody>
      </p:sp>
      <p:sp>
        <p:nvSpPr>
          <p:cNvPr id="3" name="TextBox 3"/>
          <p:cNvSpPr txBox="1"/>
          <p:nvPr/>
        </p:nvSpPr>
        <p:spPr>
          <a:xfrm>
            <a:off x="1143000" y="1423613"/>
            <a:ext cx="14859000" cy="8672887"/>
          </a:xfrm>
          <a:prstGeom prst="rect">
            <a:avLst/>
          </a:prstGeom>
        </p:spPr>
        <p:txBody>
          <a:bodyPr wrap="square" lIns="0" tIns="0" rIns="0" bIns="0" rtlCol="0" anchor="t">
            <a:spAutoFit/>
          </a:bodyPr>
          <a:lstStyle/>
          <a:p>
            <a:pPr algn="l">
              <a:lnSpc>
                <a:spcPts val="3359"/>
              </a:lnSpc>
            </a:pPr>
            <a:r>
              <a:rPr lang="en-US" sz="2400" dirty="0">
                <a:solidFill>
                  <a:srgbClr val="FFFFFF"/>
                </a:solidFill>
                <a:latin typeface="Barlow Bold"/>
                <a:ea typeface="Barlow Bold"/>
                <a:cs typeface="Barlow Bold"/>
                <a:sym typeface="Barlow Bold"/>
              </a:rPr>
              <a:t>Social samhörighet – fortfarande ett U15</a:t>
            </a:r>
          </a:p>
          <a:p>
            <a:pPr algn="l">
              <a:lnSpc>
                <a:spcPts val="3359"/>
              </a:lnSpc>
            </a:pPr>
            <a:r>
              <a:rPr lang="sv-SE" sz="2400" dirty="0">
                <a:solidFill>
                  <a:srgbClr val="FFFFFF"/>
                </a:solidFill>
                <a:latin typeface="Barlow"/>
                <a:sym typeface="Barlow Bold"/>
              </a:rPr>
              <a:t>Trots att spelarna kommer att delas in i två olika trupper (samma lag) så är det viktigt att vi jobbar hårt med att skapa en gemenskap i laget, genom att träna tillsammans med jämna mellanrum, träna bredvid varandra, göra aktiviteter utanför planen ihop, stötta varandra genom att gå och titta på varandras matcher osv.</a:t>
            </a:r>
          </a:p>
          <a:p>
            <a:pPr algn="l">
              <a:lnSpc>
                <a:spcPts val="3359"/>
              </a:lnSpc>
            </a:pPr>
            <a:endParaRPr lang="en-US" sz="2400" dirty="0">
              <a:solidFill>
                <a:srgbClr val="FFFFFF"/>
              </a:solidFill>
              <a:latin typeface="Barlow Bold"/>
              <a:ea typeface="Barlow Bold"/>
              <a:cs typeface="Barlow Bold"/>
              <a:sym typeface="Barlow Bold"/>
            </a:endParaRPr>
          </a:p>
          <a:p>
            <a:pPr algn="l">
              <a:lnSpc>
                <a:spcPts val="3359"/>
              </a:lnSpc>
            </a:pPr>
            <a:r>
              <a:rPr lang="en-US" sz="2400" dirty="0">
                <a:solidFill>
                  <a:srgbClr val="FFFFFF"/>
                </a:solidFill>
                <a:latin typeface="Barlow Bold"/>
                <a:ea typeface="Barlow Bold"/>
                <a:cs typeface="Barlow Bold"/>
                <a:sym typeface="Barlow Bold"/>
              </a:rPr>
              <a:t>Träningar</a:t>
            </a:r>
          </a:p>
          <a:p>
            <a:pPr algn="l">
              <a:lnSpc>
                <a:spcPts val="3359"/>
              </a:lnSpc>
            </a:pPr>
            <a:r>
              <a:rPr lang="en-US" sz="2400" dirty="0">
                <a:solidFill>
                  <a:srgbClr val="FFFFFF"/>
                </a:solidFill>
                <a:latin typeface="Barlow"/>
                <a:ea typeface="Barlow"/>
                <a:cs typeface="Barlow"/>
                <a:sym typeface="Barlow"/>
              </a:rPr>
              <a:t>U15: 3 träningar i veckan</a:t>
            </a:r>
          </a:p>
          <a:p>
            <a:pPr algn="l">
              <a:lnSpc>
                <a:spcPts val="3359"/>
              </a:lnSpc>
            </a:pPr>
            <a:r>
              <a:rPr lang="en-US" sz="2400" dirty="0">
                <a:solidFill>
                  <a:srgbClr val="FFFFFF"/>
                </a:solidFill>
                <a:latin typeface="Barlow"/>
                <a:ea typeface="Barlow"/>
                <a:cs typeface="Barlow"/>
                <a:sym typeface="Barlow"/>
              </a:rPr>
              <a:t>U15 A: 3/4 träningar i veckan, högre krav på närvaro, ledighetsansökan synkas med tränare</a:t>
            </a: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dirty="0">
                <a:solidFill>
                  <a:srgbClr val="FFFFFF"/>
                </a:solidFill>
                <a:latin typeface="Barlow"/>
                <a:ea typeface="Barlow"/>
                <a:cs typeface="Barlow"/>
                <a:sym typeface="Barlow"/>
              </a:rPr>
              <a:t>Gemensamt U15/U15A gällandes träning:</a:t>
            </a:r>
          </a:p>
          <a:p>
            <a:pPr marL="342900" indent="-342900" algn="l">
              <a:lnSpc>
                <a:spcPts val="3359"/>
              </a:lnSpc>
              <a:buFont typeface="Arial" panose="020B0604020202020204" pitchFamily="34" charset="0"/>
              <a:buChar char="•"/>
            </a:pPr>
            <a:r>
              <a:rPr lang="en-US" sz="2400" dirty="0">
                <a:solidFill>
                  <a:srgbClr val="FFFFFF"/>
                </a:solidFill>
                <a:latin typeface="Barlow"/>
                <a:ea typeface="Barlow"/>
                <a:cs typeface="Barlow"/>
                <a:sym typeface="Barlow"/>
              </a:rPr>
              <a:t>Introduktion av fysträning.</a:t>
            </a:r>
          </a:p>
          <a:p>
            <a:pPr marL="342900" indent="-342900" algn="l">
              <a:lnSpc>
                <a:spcPts val="3359"/>
              </a:lnSpc>
              <a:buFont typeface="Arial" panose="020B0604020202020204" pitchFamily="34" charset="0"/>
              <a:buChar char="•"/>
            </a:pPr>
            <a:r>
              <a:rPr lang="en-US" sz="2400" dirty="0">
                <a:solidFill>
                  <a:srgbClr val="FFFFFF"/>
                </a:solidFill>
                <a:latin typeface="Barlow"/>
                <a:ea typeface="Barlow"/>
                <a:cs typeface="Barlow"/>
                <a:sym typeface="Barlow"/>
              </a:rPr>
              <a:t>Gemensamma träning på måndagar (dock behovsanpassat även denna träning).</a:t>
            </a:r>
          </a:p>
          <a:p>
            <a:pPr marL="342900" indent="-342900" algn="l">
              <a:lnSpc>
                <a:spcPts val="3359"/>
              </a:lnSpc>
              <a:buFont typeface="Arial" panose="020B0604020202020204" pitchFamily="34" charset="0"/>
              <a:buChar char="•"/>
            </a:pPr>
            <a:r>
              <a:rPr lang="en-US" sz="2400" dirty="0">
                <a:solidFill>
                  <a:srgbClr val="FFFFFF"/>
                </a:solidFill>
                <a:latin typeface="Barlow"/>
                <a:ea typeface="Barlow"/>
                <a:cs typeface="Barlow"/>
                <a:sym typeface="Barlow"/>
              </a:rPr>
              <a:t>Ökat eget ansvar för träning, återhämtning, sömn, kost mm.</a:t>
            </a: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dirty="0">
                <a:solidFill>
                  <a:srgbClr val="FFFFFF"/>
                </a:solidFill>
                <a:latin typeface="Barlow Bold"/>
                <a:ea typeface="Barlow Bold"/>
                <a:cs typeface="Barlow Bold"/>
                <a:sym typeface="Barlow Bold"/>
              </a:rPr>
              <a:t>Matcher</a:t>
            </a:r>
          </a:p>
          <a:p>
            <a:pPr algn="l">
              <a:lnSpc>
                <a:spcPts val="3359"/>
              </a:lnSpc>
            </a:pPr>
            <a:r>
              <a:rPr lang="en-US" sz="2400" dirty="0">
                <a:solidFill>
                  <a:srgbClr val="FFFFFF"/>
                </a:solidFill>
                <a:latin typeface="Barlow"/>
                <a:ea typeface="Barlow"/>
                <a:cs typeface="Barlow"/>
                <a:sym typeface="Barlow"/>
              </a:rPr>
              <a:t>U15: Deltagande i grund- eller medelserie beroende på spelarmaterial i de båda lagen.</a:t>
            </a:r>
          </a:p>
          <a:p>
            <a:pPr algn="l">
              <a:lnSpc>
                <a:spcPts val="3359"/>
              </a:lnSpc>
            </a:pPr>
            <a:r>
              <a:rPr lang="en-US" sz="2400" dirty="0">
                <a:solidFill>
                  <a:srgbClr val="FFFFFF"/>
                </a:solidFill>
                <a:latin typeface="Barlow"/>
                <a:ea typeface="Barlow"/>
                <a:cs typeface="Barlow"/>
                <a:sym typeface="Barlow"/>
              </a:rPr>
              <a:t>U15 A: Deltagande i avancerad (P14 eller 15 år) eller regional serie (startar från P15 år) beroende på spelarmaterial</a:t>
            </a: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dirty="0">
                <a:solidFill>
                  <a:srgbClr val="FFFFFF"/>
                </a:solidFill>
                <a:latin typeface="Barlow Bold"/>
                <a:ea typeface="Barlow Bold"/>
                <a:cs typeface="Barlow Bold"/>
                <a:sym typeface="Barlow Bold"/>
              </a:rPr>
              <a:t>Cuper</a:t>
            </a:r>
          </a:p>
          <a:p>
            <a:pPr algn="l">
              <a:lnSpc>
                <a:spcPts val="3359"/>
              </a:lnSpc>
            </a:pPr>
            <a:r>
              <a:rPr lang="en-US" sz="2400" dirty="0">
                <a:solidFill>
                  <a:srgbClr val="FFFFFF"/>
                </a:solidFill>
                <a:latin typeface="Barlow"/>
                <a:ea typeface="Barlow"/>
                <a:cs typeface="Barlow"/>
                <a:sym typeface="Barlow"/>
              </a:rPr>
              <a:t>U15 A och U15 U - Gothia Cup (</a:t>
            </a:r>
            <a:r>
              <a:rPr lang="en-US" sz="2400" dirty="0">
                <a:solidFill>
                  <a:srgbClr val="CEDD26"/>
                </a:solidFill>
                <a:latin typeface="Barlow"/>
                <a:ea typeface="Barlow"/>
                <a:cs typeface="Barlow"/>
                <a:sym typeface="Barlow"/>
              </a:rPr>
              <a:t>förslag</a:t>
            </a:r>
            <a:r>
              <a:rPr lang="en-US" sz="2400" dirty="0">
                <a:solidFill>
                  <a:srgbClr val="FFFFFF"/>
                </a:solidFill>
                <a:latin typeface="Barlow"/>
                <a:ea typeface="Barlow"/>
                <a:cs typeface="Barlow"/>
                <a:sym typeface="Barlow"/>
              </a:rPr>
              <a:t>)</a:t>
            </a:r>
          </a:p>
        </p:txBody>
      </p:sp>
      <p:sp>
        <p:nvSpPr>
          <p:cNvPr id="4" name="TextBox 3">
            <a:extLst>
              <a:ext uri="{FF2B5EF4-FFF2-40B4-BE49-F238E27FC236}">
                <a16:creationId xmlns:a16="http://schemas.microsoft.com/office/drawing/2014/main" id="{2B66A7B3-212A-15E5-D5B2-B504714D1409}"/>
              </a:ext>
            </a:extLst>
          </p:cNvPr>
          <p:cNvSpPr txBox="1"/>
          <p:nvPr/>
        </p:nvSpPr>
        <p:spPr>
          <a:xfrm>
            <a:off x="15773400" y="9860332"/>
            <a:ext cx="2514600" cy="388568"/>
          </a:xfrm>
          <a:prstGeom prst="rect">
            <a:avLst/>
          </a:prstGeom>
        </p:spPr>
        <p:txBody>
          <a:bodyPr wrap="square" lIns="0" tIns="0" rIns="0" bIns="0" rtlCol="0" anchor="t">
            <a:spAutoFit/>
          </a:bodyPr>
          <a:lstStyle/>
          <a:p>
            <a:pPr algn="l">
              <a:lnSpc>
                <a:spcPts val="3359"/>
              </a:lnSpc>
            </a:pPr>
            <a:r>
              <a:rPr lang="en-US" sz="2400" dirty="0">
                <a:solidFill>
                  <a:srgbClr val="FFFFFF"/>
                </a:solidFill>
                <a:latin typeface="Barlow"/>
                <a:sym typeface="Barlow Bold"/>
              </a:rPr>
              <a:t>*Pågående arbete</a:t>
            </a:r>
            <a:endParaRPr lang="en-US" sz="2400" dirty="0">
              <a:solidFill>
                <a:srgbClr val="FFFFFF"/>
              </a:solidFill>
              <a:latin typeface="Barlow"/>
              <a:sym typeface="Barlo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16094"/>
        </a:solidFill>
        <a:effectLst/>
      </p:bgPr>
    </p:bg>
    <p:spTree>
      <p:nvGrpSpPr>
        <p:cNvPr id="1" name=""/>
        <p:cNvGrpSpPr/>
        <p:nvPr/>
      </p:nvGrpSpPr>
      <p:grpSpPr>
        <a:xfrm>
          <a:off x="0" y="0"/>
          <a:ext cx="0" cy="0"/>
          <a:chOff x="0" y="0"/>
          <a:chExt cx="0" cy="0"/>
        </a:xfrm>
      </p:grpSpPr>
      <p:sp>
        <p:nvSpPr>
          <p:cNvPr id="2" name="TextBox 2"/>
          <p:cNvSpPr txBox="1"/>
          <p:nvPr/>
        </p:nvSpPr>
        <p:spPr>
          <a:xfrm>
            <a:off x="1028700" y="1066800"/>
            <a:ext cx="16618476" cy="1054989"/>
          </a:xfrm>
          <a:prstGeom prst="rect">
            <a:avLst/>
          </a:prstGeom>
        </p:spPr>
        <p:txBody>
          <a:bodyPr lIns="0" tIns="0" rIns="0" bIns="0" rtlCol="0" anchor="t">
            <a:spAutoFit/>
          </a:bodyPr>
          <a:lstStyle/>
          <a:p>
            <a:pPr algn="l">
              <a:lnSpc>
                <a:spcPts val="8208"/>
              </a:lnSpc>
            </a:pPr>
            <a:r>
              <a:rPr lang="en-US" sz="7200" dirty="0">
                <a:solidFill>
                  <a:srgbClr val="FFFFFF"/>
                </a:solidFill>
                <a:latin typeface="Barlow SemiCondensed Bold"/>
                <a:ea typeface="Barlow SemiCondensed Bold"/>
                <a:cs typeface="Barlow SemiCondensed Bold"/>
                <a:sym typeface="Barlow SemiCondensed Bold"/>
              </a:rPr>
              <a:t>Nästa steg…</a:t>
            </a:r>
          </a:p>
        </p:txBody>
      </p:sp>
      <p:sp>
        <p:nvSpPr>
          <p:cNvPr id="3" name="TextBox 3"/>
          <p:cNvSpPr txBox="1"/>
          <p:nvPr/>
        </p:nvSpPr>
        <p:spPr>
          <a:xfrm>
            <a:off x="1028700" y="2975610"/>
            <a:ext cx="13895750" cy="5184753"/>
          </a:xfrm>
          <a:prstGeom prst="rect">
            <a:avLst/>
          </a:prstGeom>
        </p:spPr>
        <p:txBody>
          <a:bodyPr lIns="0" tIns="0" rIns="0" bIns="0" rtlCol="0" anchor="t">
            <a:spAutoFit/>
          </a:bodyPr>
          <a:lstStyle/>
          <a:p>
            <a:pPr algn="l">
              <a:lnSpc>
                <a:spcPts val="3359"/>
              </a:lnSpc>
            </a:pPr>
            <a:r>
              <a:rPr lang="en-US" sz="2400" dirty="0">
                <a:solidFill>
                  <a:srgbClr val="FFFFFF"/>
                </a:solidFill>
                <a:latin typeface="Barlow Bold"/>
                <a:ea typeface="Barlow Bold"/>
                <a:cs typeface="Barlow Bold"/>
                <a:sym typeface="Barlow Bold"/>
              </a:rPr>
              <a:t>2/9 2024:</a:t>
            </a:r>
          </a:p>
          <a:p>
            <a:pPr marL="518160" lvl="1" indent="-259080" algn="l">
              <a:lnSpc>
                <a:spcPts val="3359"/>
              </a:lnSpc>
              <a:buFont typeface="Arial"/>
              <a:buChar char="•"/>
            </a:pPr>
            <a:r>
              <a:rPr lang="en-US" sz="2400" dirty="0">
                <a:solidFill>
                  <a:srgbClr val="FFFFFF"/>
                </a:solidFill>
                <a:latin typeface="Barlow"/>
                <a:ea typeface="Barlow"/>
                <a:cs typeface="Barlow"/>
                <a:sym typeface="Barlow"/>
              </a:rPr>
              <a:t>Möte med spelare, föräldrar, ledare för att presentera upplägget och för att få feedback</a:t>
            </a: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dirty="0">
                <a:solidFill>
                  <a:srgbClr val="FFFFFF"/>
                </a:solidFill>
                <a:latin typeface="Barlow Bold"/>
                <a:ea typeface="Barlow Bold"/>
                <a:cs typeface="Barlow Bold"/>
                <a:sym typeface="Barlow Bold"/>
              </a:rPr>
              <a:t>Efter mötet:</a:t>
            </a:r>
          </a:p>
          <a:p>
            <a:pPr marL="601980" lvl="1" indent="-342900" algn="l">
              <a:lnSpc>
                <a:spcPts val="3359"/>
              </a:lnSpc>
              <a:buFont typeface="Arial" panose="020B0604020202020204" pitchFamily="34" charset="0"/>
              <a:buChar char="•"/>
            </a:pPr>
            <a:r>
              <a:rPr lang="en-US" sz="2400" dirty="0">
                <a:solidFill>
                  <a:srgbClr val="FFFFFF"/>
                </a:solidFill>
                <a:latin typeface="Barlow"/>
                <a:ea typeface="Barlow"/>
                <a:cs typeface="Barlow"/>
                <a:sym typeface="Barlow"/>
              </a:rPr>
              <a:t>Dela informationsmaterialet, addera en frågor-&amp;-svar-sektion asap, uppdatera kontinuerligt materialet allt eftersom frågor ramlar in.</a:t>
            </a:r>
          </a:p>
          <a:p>
            <a:pPr marL="601980" lvl="1" indent="-342900" algn="l">
              <a:lnSpc>
                <a:spcPts val="3359"/>
              </a:lnSpc>
              <a:buFont typeface="Arial" panose="020B0604020202020204" pitchFamily="34" charset="0"/>
              <a:buChar char="•"/>
            </a:pPr>
            <a:r>
              <a:rPr lang="en-US" sz="2400" u="sng" dirty="0">
                <a:solidFill>
                  <a:srgbClr val="FFFFFF"/>
                </a:solidFill>
                <a:latin typeface="Barlow"/>
                <a:ea typeface="Barlow"/>
                <a:cs typeface="Barlow"/>
                <a:sym typeface="Barlow"/>
              </a:rPr>
              <a:t>Föreningstränarna</a:t>
            </a:r>
            <a:r>
              <a:rPr lang="en-US" sz="2400" dirty="0">
                <a:solidFill>
                  <a:srgbClr val="FFFFFF"/>
                </a:solidFill>
                <a:latin typeface="Barlow"/>
                <a:ea typeface="Barlow"/>
                <a:cs typeface="Barlow"/>
                <a:sym typeface="Barlow"/>
              </a:rPr>
              <a:t> tar sig tid att lyssna på spelarnas feedback &amp; frågor. Viktigt att kunna beskriva upplägget för de som kanske inte förstått det helt ut.</a:t>
            </a:r>
          </a:p>
          <a:p>
            <a:pPr marL="601980" lvl="1" indent="-342900" algn="l">
              <a:lnSpc>
                <a:spcPts val="3359"/>
              </a:lnSpc>
              <a:buFont typeface="Arial" panose="020B0604020202020204" pitchFamily="34" charset="0"/>
              <a:buChar char="•"/>
            </a:pPr>
            <a:r>
              <a:rPr lang="en-US" sz="2400" dirty="0">
                <a:solidFill>
                  <a:srgbClr val="FFFFFF"/>
                </a:solidFill>
                <a:latin typeface="Barlow"/>
                <a:ea typeface="Barlow"/>
                <a:cs typeface="Barlow"/>
                <a:sym typeface="Barlow"/>
              </a:rPr>
              <a:t>Presentation av upplägget på ledarmöte #3, samt kommunicera ut upplägget i nyhetsbrev</a:t>
            </a:r>
          </a:p>
          <a:p>
            <a:pPr marL="518160" lvl="1" indent="-259080" algn="l">
              <a:lnSpc>
                <a:spcPts val="3359"/>
              </a:lnSpc>
              <a:buFont typeface="Arial"/>
              <a:buChar char="•"/>
            </a:pPr>
            <a:r>
              <a:rPr lang="en-US" sz="2400" dirty="0">
                <a:solidFill>
                  <a:srgbClr val="FFFFFF"/>
                </a:solidFill>
                <a:latin typeface="Barlow"/>
                <a:ea typeface="Barlow"/>
                <a:cs typeface="Barlow"/>
                <a:sym typeface="Barlow"/>
              </a:rPr>
              <a:t>Bestämma nästa års föreningstränare (oktober)</a:t>
            </a:r>
          </a:p>
          <a:p>
            <a:pPr marL="518160" lvl="1" indent="-259080" algn="l">
              <a:lnSpc>
                <a:spcPts val="3359"/>
              </a:lnSpc>
              <a:buFont typeface="Arial"/>
              <a:buChar char="•"/>
            </a:pPr>
            <a:r>
              <a:rPr lang="en-US" sz="2400" dirty="0">
                <a:solidFill>
                  <a:srgbClr val="FFFFFF"/>
                </a:solidFill>
                <a:latin typeface="Barlow"/>
                <a:ea typeface="Barlow"/>
                <a:cs typeface="Barlow"/>
                <a:sym typeface="Barlow"/>
              </a:rPr>
              <a:t>Uttagning av trupper (november/december)</a:t>
            </a:r>
          </a:p>
          <a:p>
            <a:pPr marL="518160" lvl="1" indent="-259080" algn="l">
              <a:lnSpc>
                <a:spcPts val="3359"/>
              </a:lnSpc>
              <a:buFont typeface="Arial"/>
              <a:buChar char="•"/>
            </a:pPr>
            <a:r>
              <a:rPr lang="en-US" sz="2400" dirty="0">
                <a:solidFill>
                  <a:srgbClr val="FFFFFF"/>
                </a:solidFill>
                <a:latin typeface="Barlow"/>
                <a:ea typeface="Barlow"/>
                <a:cs typeface="Barlow"/>
                <a:sym typeface="Barlow"/>
              </a:rPr>
              <a:t>Säsongsstart (januari)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16094"/>
        </a:solidFill>
        <a:effectLst/>
      </p:bgPr>
    </p:bg>
    <p:spTree>
      <p:nvGrpSpPr>
        <p:cNvPr id="1" name=""/>
        <p:cNvGrpSpPr/>
        <p:nvPr/>
      </p:nvGrpSpPr>
      <p:grpSpPr>
        <a:xfrm>
          <a:off x="0" y="0"/>
          <a:ext cx="0" cy="0"/>
          <a:chOff x="0" y="0"/>
          <a:chExt cx="0" cy="0"/>
        </a:xfrm>
      </p:grpSpPr>
      <p:sp>
        <p:nvSpPr>
          <p:cNvPr id="2" name="TextBox 2"/>
          <p:cNvSpPr txBox="1"/>
          <p:nvPr/>
        </p:nvSpPr>
        <p:spPr>
          <a:xfrm>
            <a:off x="1028700" y="342900"/>
            <a:ext cx="16618476" cy="1054989"/>
          </a:xfrm>
          <a:prstGeom prst="rect">
            <a:avLst/>
          </a:prstGeom>
        </p:spPr>
        <p:txBody>
          <a:bodyPr lIns="0" tIns="0" rIns="0" bIns="0" rtlCol="0" anchor="t">
            <a:spAutoFit/>
          </a:bodyPr>
          <a:lstStyle/>
          <a:p>
            <a:pPr algn="l">
              <a:lnSpc>
                <a:spcPts val="8208"/>
              </a:lnSpc>
            </a:pPr>
            <a:r>
              <a:rPr lang="en-US" sz="7200" dirty="0">
                <a:solidFill>
                  <a:srgbClr val="FFFFFF"/>
                </a:solidFill>
                <a:latin typeface="Barlow SemiCondensed Bold"/>
                <a:ea typeface="Barlow SemiCondensed Bold"/>
                <a:cs typeface="Barlow SemiCondensed Bold"/>
                <a:sym typeface="Barlow SemiCondensed Bold"/>
              </a:rPr>
              <a:t>FRÅGOR &amp; SVAR (1/6)</a:t>
            </a:r>
          </a:p>
        </p:txBody>
      </p:sp>
      <p:sp>
        <p:nvSpPr>
          <p:cNvPr id="3" name="TextBox 3"/>
          <p:cNvSpPr txBox="1"/>
          <p:nvPr/>
        </p:nvSpPr>
        <p:spPr>
          <a:xfrm>
            <a:off x="1028700" y="1943100"/>
            <a:ext cx="16230600" cy="7800853"/>
          </a:xfrm>
          <a:prstGeom prst="rect">
            <a:avLst/>
          </a:prstGeom>
        </p:spPr>
        <p:txBody>
          <a:bodyPr lIns="0" tIns="0" rIns="0" bIns="0" rtlCol="0" anchor="t">
            <a:spAutoFit/>
          </a:bodyPr>
          <a:lstStyle/>
          <a:p>
            <a:pPr algn="l">
              <a:lnSpc>
                <a:spcPts val="3359"/>
              </a:lnSpc>
            </a:pPr>
            <a:r>
              <a:rPr lang="en-US" sz="2400" dirty="0">
                <a:solidFill>
                  <a:srgbClr val="FFFFFF"/>
                </a:solidFill>
                <a:latin typeface="Barlow Bold"/>
                <a:ea typeface="Barlow Bold"/>
                <a:cs typeface="Barlow Bold"/>
                <a:sym typeface="Barlow Bold"/>
              </a:rPr>
              <a:t>Vem tar ut spelarna till de båda trupperna (U15 &amp; U15A)?</a:t>
            </a:r>
          </a:p>
          <a:p>
            <a:pPr algn="l">
              <a:lnSpc>
                <a:spcPts val="3359"/>
              </a:lnSpc>
            </a:pPr>
            <a:r>
              <a:rPr lang="en-US" sz="2400" dirty="0">
                <a:solidFill>
                  <a:srgbClr val="FFFFFF"/>
                </a:solidFill>
                <a:latin typeface="Barlow"/>
                <a:ea typeface="Barlow"/>
                <a:cs typeface="Barlow"/>
                <a:sym typeface="Barlow"/>
              </a:rPr>
              <a:t>Berörda föreningstränare samt fotbollsutvecklare.</a:t>
            </a: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dirty="0">
                <a:solidFill>
                  <a:srgbClr val="FFFFFF"/>
                </a:solidFill>
                <a:latin typeface="Barlow Bold"/>
                <a:ea typeface="Barlow Bold"/>
                <a:cs typeface="Barlow Bold"/>
                <a:sym typeface="Barlow Bold"/>
              </a:rPr>
              <a:t>Hur ser själva uttagningsprocessen ut?</a:t>
            </a:r>
          </a:p>
          <a:p>
            <a:pPr algn="l">
              <a:lnSpc>
                <a:spcPts val="3359"/>
              </a:lnSpc>
            </a:pPr>
            <a:r>
              <a:rPr lang="en-US" sz="2400" dirty="0">
                <a:solidFill>
                  <a:srgbClr val="FFFFFF"/>
                </a:solidFill>
                <a:latin typeface="Barlow"/>
                <a:sym typeface="Barlow Bold"/>
              </a:rPr>
              <a:t>Vi återkommer med detaljer kring hur detta kommer att ske vid senare tillfälle.</a:t>
            </a:r>
            <a:endParaRPr lang="en-US" sz="2400" dirty="0">
              <a:solidFill>
                <a:srgbClr val="FFFFFF"/>
              </a:solidFill>
              <a:latin typeface="Barlow"/>
              <a:sym typeface="Barlow"/>
            </a:endParaRP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dirty="0">
                <a:solidFill>
                  <a:srgbClr val="FFFFFF"/>
                </a:solidFill>
                <a:latin typeface="Barlow Bold"/>
                <a:ea typeface="Barlow Bold"/>
                <a:cs typeface="Barlow Bold"/>
                <a:sym typeface="Barlow Bold"/>
              </a:rPr>
              <a:t>Vad ställs för krav på spelarna i U15 A?</a:t>
            </a:r>
          </a:p>
          <a:p>
            <a:pPr algn="l">
              <a:lnSpc>
                <a:spcPts val="3359"/>
              </a:lnSpc>
            </a:pPr>
            <a:r>
              <a:rPr lang="en-US" sz="2400" dirty="0">
                <a:solidFill>
                  <a:srgbClr val="FFFFFF"/>
                </a:solidFill>
                <a:latin typeface="Barlow"/>
                <a:ea typeface="Barlow"/>
                <a:cs typeface="Barlow"/>
                <a:sym typeface="Barlow"/>
              </a:rPr>
              <a:t>Närvaro &amp; fokus vid träning, </a:t>
            </a:r>
            <a:r>
              <a:rPr lang="en-US" sz="2400" dirty="0" err="1">
                <a:solidFill>
                  <a:srgbClr val="FFFFFF"/>
                </a:solidFill>
                <a:latin typeface="Barlow"/>
                <a:ea typeface="Barlow"/>
                <a:cs typeface="Barlow"/>
                <a:sym typeface="Barlow"/>
              </a:rPr>
              <a:t>tillgänglighet</a:t>
            </a:r>
            <a:r>
              <a:rPr lang="en-US" sz="2400" dirty="0">
                <a:solidFill>
                  <a:srgbClr val="FFFFFF"/>
                </a:solidFill>
                <a:latin typeface="Barlow"/>
                <a:ea typeface="Barlow"/>
                <a:cs typeface="Barlow"/>
                <a:sym typeface="Barlow"/>
              </a:rPr>
              <a:t> för matcher, ökat eget ansvar kring sömn, återhämtning, etc., ett </a:t>
            </a:r>
            <a:r>
              <a:rPr lang="en-US" sz="2400" dirty="0" err="1">
                <a:solidFill>
                  <a:srgbClr val="FFFFFF"/>
                </a:solidFill>
                <a:latin typeface="Barlow"/>
                <a:ea typeface="Barlow"/>
                <a:cs typeface="Barlow"/>
                <a:sym typeface="Barlow"/>
              </a:rPr>
              <a:t>representativt</a:t>
            </a:r>
            <a:r>
              <a:rPr lang="en-US" sz="2400" dirty="0">
                <a:solidFill>
                  <a:srgbClr val="FFFFFF"/>
                </a:solidFill>
                <a:latin typeface="Barlow"/>
                <a:ea typeface="Barlow"/>
                <a:cs typeface="Barlow"/>
                <a:sym typeface="Barlow"/>
              </a:rPr>
              <a:t> beteende på och utanför planen samt en </a:t>
            </a:r>
            <a:r>
              <a:rPr lang="en-US" sz="2400" dirty="0" err="1">
                <a:solidFill>
                  <a:srgbClr val="FFFFFF"/>
                </a:solidFill>
                <a:latin typeface="Barlow"/>
                <a:ea typeface="Barlow"/>
                <a:cs typeface="Barlow"/>
                <a:sym typeface="Barlow"/>
              </a:rPr>
              <a:t>ödmjukhet</a:t>
            </a:r>
            <a:r>
              <a:rPr lang="en-US" sz="2400" dirty="0">
                <a:solidFill>
                  <a:srgbClr val="FFFFFF"/>
                </a:solidFill>
                <a:latin typeface="Barlow"/>
                <a:ea typeface="Barlow"/>
                <a:cs typeface="Barlow"/>
                <a:sym typeface="Barlow"/>
              </a:rPr>
              <a:t> för din plats i laget.</a:t>
            </a: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dirty="0">
                <a:solidFill>
                  <a:srgbClr val="FFFFFF"/>
                </a:solidFill>
                <a:latin typeface="Barlow Bold"/>
                <a:ea typeface="Barlow Bold"/>
                <a:cs typeface="Barlow Bold"/>
                <a:sym typeface="Barlow Bold"/>
              </a:rPr>
              <a:t>Är trupperna </a:t>
            </a:r>
            <a:r>
              <a:rPr lang="en-US" sz="2400" dirty="0" err="1">
                <a:solidFill>
                  <a:srgbClr val="FFFFFF"/>
                </a:solidFill>
                <a:latin typeface="Barlow Bold"/>
                <a:ea typeface="Barlow Bold"/>
                <a:cs typeface="Barlow Bold"/>
                <a:sym typeface="Barlow Bold"/>
              </a:rPr>
              <a:t>fasta</a:t>
            </a:r>
            <a:r>
              <a:rPr lang="en-US" sz="2400" dirty="0">
                <a:solidFill>
                  <a:srgbClr val="FFFFFF"/>
                </a:solidFill>
                <a:latin typeface="Barlow Bold"/>
                <a:ea typeface="Barlow Bold"/>
                <a:cs typeface="Barlow Bold"/>
                <a:sym typeface="Barlow Bold"/>
              </a:rPr>
              <a:t>?</a:t>
            </a:r>
          </a:p>
          <a:p>
            <a:pPr algn="l">
              <a:lnSpc>
                <a:spcPts val="3359"/>
              </a:lnSpc>
            </a:pPr>
            <a:r>
              <a:rPr lang="en-US" sz="2400" dirty="0">
                <a:solidFill>
                  <a:srgbClr val="FFFFFF"/>
                </a:solidFill>
                <a:latin typeface="Barlow"/>
                <a:ea typeface="Barlow"/>
                <a:cs typeface="Barlow"/>
                <a:sym typeface="Barlow"/>
              </a:rPr>
              <a:t>Nej, vi </a:t>
            </a:r>
            <a:r>
              <a:rPr lang="en-US" sz="2400" dirty="0" err="1">
                <a:solidFill>
                  <a:srgbClr val="FFFFFF"/>
                </a:solidFill>
                <a:latin typeface="Barlow"/>
                <a:ea typeface="Barlow"/>
                <a:cs typeface="Barlow"/>
                <a:sym typeface="Barlow"/>
              </a:rPr>
              <a:t>jobbar</a:t>
            </a:r>
            <a:r>
              <a:rPr lang="en-US" sz="2400" dirty="0">
                <a:solidFill>
                  <a:srgbClr val="FFFFFF"/>
                </a:solidFill>
                <a:latin typeface="Barlow"/>
                <a:ea typeface="Barlow"/>
                <a:cs typeface="Barlow"/>
                <a:sym typeface="Barlow"/>
              </a:rPr>
              <a:t> </a:t>
            </a:r>
            <a:r>
              <a:rPr lang="en-US" sz="2400" dirty="0" err="1">
                <a:solidFill>
                  <a:srgbClr val="FFFFFF"/>
                </a:solidFill>
                <a:latin typeface="Barlow"/>
                <a:ea typeface="Barlow"/>
                <a:cs typeface="Barlow"/>
                <a:sym typeface="Barlow"/>
              </a:rPr>
              <a:t>aktivt</a:t>
            </a:r>
            <a:r>
              <a:rPr lang="en-US" sz="2400" dirty="0">
                <a:solidFill>
                  <a:srgbClr val="FFFFFF"/>
                </a:solidFill>
                <a:latin typeface="Barlow"/>
                <a:ea typeface="Barlow"/>
                <a:cs typeface="Barlow"/>
                <a:sym typeface="Barlow"/>
              </a:rPr>
              <a:t> med </a:t>
            </a:r>
            <a:r>
              <a:rPr lang="en-US" sz="2400" dirty="0" err="1">
                <a:solidFill>
                  <a:srgbClr val="FFFFFF"/>
                </a:solidFill>
                <a:latin typeface="Barlow"/>
                <a:ea typeface="Barlow"/>
                <a:cs typeface="Barlow"/>
                <a:sym typeface="Barlow"/>
              </a:rPr>
              <a:t>rotationer</a:t>
            </a:r>
            <a:r>
              <a:rPr lang="en-US" sz="2400" dirty="0">
                <a:solidFill>
                  <a:srgbClr val="FFFFFF"/>
                </a:solidFill>
                <a:latin typeface="Barlow"/>
                <a:ea typeface="Barlow"/>
                <a:cs typeface="Barlow"/>
                <a:sym typeface="Barlow"/>
              </a:rPr>
              <a:t> mellan lagen med </a:t>
            </a:r>
            <a:r>
              <a:rPr lang="en-US" sz="2400" dirty="0" err="1">
                <a:solidFill>
                  <a:srgbClr val="FFFFFF"/>
                </a:solidFill>
                <a:latin typeface="Barlow"/>
                <a:ea typeface="Barlow"/>
                <a:cs typeface="Barlow"/>
                <a:sym typeface="Barlow"/>
              </a:rPr>
              <a:t>syfte</a:t>
            </a:r>
            <a:r>
              <a:rPr lang="en-US" sz="2400" dirty="0">
                <a:solidFill>
                  <a:srgbClr val="FFFFFF"/>
                </a:solidFill>
                <a:latin typeface="Barlow"/>
                <a:ea typeface="Barlow"/>
                <a:cs typeface="Barlow"/>
                <a:sym typeface="Barlow"/>
              </a:rPr>
              <a:t> att </a:t>
            </a:r>
            <a:r>
              <a:rPr lang="en-US" sz="2400" dirty="0" err="1">
                <a:solidFill>
                  <a:srgbClr val="FFFFFF"/>
                </a:solidFill>
                <a:latin typeface="Barlow"/>
                <a:ea typeface="Barlow"/>
                <a:cs typeface="Barlow"/>
                <a:sym typeface="Barlow"/>
              </a:rPr>
              <a:t>stimulera</a:t>
            </a:r>
            <a:r>
              <a:rPr lang="en-US" sz="2400" dirty="0">
                <a:solidFill>
                  <a:srgbClr val="FFFFFF"/>
                </a:solidFill>
                <a:latin typeface="Barlow"/>
                <a:ea typeface="Barlow"/>
                <a:cs typeface="Barlow"/>
                <a:sym typeface="Barlow"/>
              </a:rPr>
              <a:t> spelarna i lämpliga </a:t>
            </a:r>
            <a:r>
              <a:rPr lang="en-US" sz="2400" dirty="0" err="1">
                <a:solidFill>
                  <a:srgbClr val="FFFFFF"/>
                </a:solidFill>
                <a:latin typeface="Barlow"/>
                <a:ea typeface="Barlow"/>
                <a:cs typeface="Barlow"/>
                <a:sym typeface="Barlow"/>
              </a:rPr>
              <a:t>miljöer</a:t>
            </a:r>
            <a:r>
              <a:rPr lang="en-US" sz="2400" dirty="0">
                <a:solidFill>
                  <a:srgbClr val="FFFFFF"/>
                </a:solidFill>
                <a:latin typeface="Barlow"/>
                <a:ea typeface="Barlow"/>
                <a:cs typeface="Barlow"/>
                <a:sym typeface="Barlow"/>
              </a:rPr>
              <a:t> </a:t>
            </a:r>
            <a:r>
              <a:rPr lang="en-US" sz="2400" dirty="0" err="1">
                <a:solidFill>
                  <a:srgbClr val="FFFFFF"/>
                </a:solidFill>
                <a:latin typeface="Barlow"/>
                <a:ea typeface="Barlow"/>
                <a:cs typeface="Barlow"/>
                <a:sym typeface="Barlow"/>
              </a:rPr>
              <a:t>utefter</a:t>
            </a:r>
            <a:r>
              <a:rPr lang="en-US" sz="2400" dirty="0">
                <a:solidFill>
                  <a:srgbClr val="FFFFFF"/>
                </a:solidFill>
                <a:latin typeface="Barlow"/>
                <a:ea typeface="Barlow"/>
                <a:cs typeface="Barlow"/>
                <a:sym typeface="Barlow"/>
              </a:rPr>
              <a:t> behov. Utöver detta kan spelare erbjudas en fast plats i U15 A under aktiv </a:t>
            </a:r>
            <a:r>
              <a:rPr lang="en-US" sz="2400" dirty="0" err="1">
                <a:solidFill>
                  <a:srgbClr val="FFFFFF"/>
                </a:solidFill>
                <a:latin typeface="Barlow"/>
                <a:ea typeface="Barlow"/>
                <a:cs typeface="Barlow"/>
                <a:sym typeface="Barlow"/>
              </a:rPr>
              <a:t>säsong</a:t>
            </a:r>
            <a:r>
              <a:rPr lang="en-US" sz="2400" dirty="0">
                <a:solidFill>
                  <a:srgbClr val="FFFFFF"/>
                </a:solidFill>
                <a:latin typeface="Barlow"/>
                <a:ea typeface="Barlow"/>
                <a:cs typeface="Barlow"/>
                <a:sym typeface="Barlow"/>
              </a:rPr>
              <a:t>, på samma sätt som en spelare kan komma att </a:t>
            </a:r>
            <a:r>
              <a:rPr lang="en-US" sz="2400" dirty="0" err="1">
                <a:solidFill>
                  <a:srgbClr val="FFFFFF"/>
                </a:solidFill>
                <a:latin typeface="Barlow"/>
                <a:ea typeface="Barlow"/>
                <a:cs typeface="Barlow"/>
                <a:sym typeface="Barlow"/>
              </a:rPr>
              <a:t>byta</a:t>
            </a:r>
            <a:r>
              <a:rPr lang="en-US" sz="2400" dirty="0">
                <a:solidFill>
                  <a:srgbClr val="FFFFFF"/>
                </a:solidFill>
                <a:latin typeface="Barlow"/>
                <a:ea typeface="Barlow"/>
                <a:cs typeface="Barlow"/>
                <a:sym typeface="Barlow"/>
              </a:rPr>
              <a:t> från U15 A till U15.</a:t>
            </a:r>
          </a:p>
          <a:p>
            <a:pPr algn="l">
              <a:lnSpc>
                <a:spcPts val="3359"/>
              </a:lnSpc>
            </a:pPr>
            <a:endParaRPr lang="en-US" sz="2400" dirty="0">
              <a:solidFill>
                <a:srgbClr val="FFFFFF"/>
              </a:solidFill>
              <a:latin typeface="Barlow"/>
              <a:ea typeface="Barlow"/>
              <a:cs typeface="Barlow"/>
              <a:sym typeface="Barlow"/>
            </a:endParaRPr>
          </a:p>
          <a:p>
            <a:pPr>
              <a:lnSpc>
                <a:spcPts val="3359"/>
              </a:lnSpc>
            </a:pPr>
            <a:r>
              <a:rPr lang="en-US" sz="2400" dirty="0">
                <a:solidFill>
                  <a:srgbClr val="FFFFFF"/>
                </a:solidFill>
                <a:latin typeface="Barlow Bold"/>
                <a:sym typeface="Barlow"/>
              </a:rPr>
              <a:t>Hur många spelare kommer att tas ut för U15 A?</a:t>
            </a:r>
          </a:p>
          <a:p>
            <a:pPr algn="l">
              <a:lnSpc>
                <a:spcPts val="3359"/>
              </a:lnSpc>
            </a:pPr>
            <a:r>
              <a:rPr lang="en-US" sz="2400" dirty="0">
                <a:solidFill>
                  <a:srgbClr val="FFFFFF"/>
                </a:solidFill>
                <a:latin typeface="Barlow"/>
                <a:ea typeface="Barlow"/>
                <a:cs typeface="Barlow"/>
                <a:sym typeface="Barlow"/>
              </a:rPr>
              <a:t>Beror helt på hur många spelare som anses vara i behov av den miljön. U15 A’s </a:t>
            </a:r>
            <a:r>
              <a:rPr lang="en-US" sz="2400" dirty="0" err="1">
                <a:solidFill>
                  <a:srgbClr val="FFFFFF"/>
                </a:solidFill>
                <a:latin typeface="Barlow"/>
                <a:ea typeface="Barlow"/>
                <a:cs typeface="Barlow"/>
                <a:sym typeface="Barlow"/>
              </a:rPr>
              <a:t>träningstrupp</a:t>
            </a:r>
            <a:r>
              <a:rPr lang="en-US" sz="2400" dirty="0">
                <a:solidFill>
                  <a:srgbClr val="FFFFFF"/>
                </a:solidFill>
                <a:latin typeface="Barlow"/>
                <a:ea typeface="Barlow"/>
                <a:cs typeface="Barlow"/>
                <a:sym typeface="Barlow"/>
              </a:rPr>
              <a:t> (inkl. </a:t>
            </a:r>
            <a:r>
              <a:rPr lang="en-US" sz="2400" dirty="0" err="1">
                <a:solidFill>
                  <a:srgbClr val="FFFFFF"/>
                </a:solidFill>
                <a:latin typeface="Barlow"/>
                <a:ea typeface="Barlow"/>
                <a:cs typeface="Barlow"/>
                <a:sym typeface="Barlow"/>
              </a:rPr>
              <a:t>rotaterande</a:t>
            </a:r>
            <a:r>
              <a:rPr lang="en-US" sz="2400" dirty="0">
                <a:solidFill>
                  <a:srgbClr val="FFFFFF"/>
                </a:solidFill>
                <a:latin typeface="Barlow"/>
                <a:ea typeface="Barlow"/>
                <a:cs typeface="Barlow"/>
                <a:sym typeface="Barlow"/>
              </a:rPr>
              <a:t> spelare) kommer att vara på ca 20 spelare utöver målvakter.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16094"/>
        </a:solidFill>
        <a:effectLst/>
      </p:bgPr>
    </p:bg>
    <p:spTree>
      <p:nvGrpSpPr>
        <p:cNvPr id="1" name=""/>
        <p:cNvGrpSpPr/>
        <p:nvPr/>
      </p:nvGrpSpPr>
      <p:grpSpPr>
        <a:xfrm>
          <a:off x="0" y="0"/>
          <a:ext cx="0" cy="0"/>
          <a:chOff x="0" y="0"/>
          <a:chExt cx="0" cy="0"/>
        </a:xfrm>
      </p:grpSpPr>
      <p:sp>
        <p:nvSpPr>
          <p:cNvPr id="2" name="TextBox 2"/>
          <p:cNvSpPr txBox="1"/>
          <p:nvPr/>
        </p:nvSpPr>
        <p:spPr>
          <a:xfrm>
            <a:off x="1028700" y="342900"/>
            <a:ext cx="16618476" cy="1054989"/>
          </a:xfrm>
          <a:prstGeom prst="rect">
            <a:avLst/>
          </a:prstGeom>
        </p:spPr>
        <p:txBody>
          <a:bodyPr lIns="0" tIns="0" rIns="0" bIns="0" rtlCol="0" anchor="t">
            <a:spAutoFit/>
          </a:bodyPr>
          <a:lstStyle/>
          <a:p>
            <a:pPr algn="l">
              <a:lnSpc>
                <a:spcPts val="8208"/>
              </a:lnSpc>
            </a:pPr>
            <a:r>
              <a:rPr lang="en-US" sz="7200" dirty="0">
                <a:solidFill>
                  <a:srgbClr val="FFFFFF"/>
                </a:solidFill>
                <a:latin typeface="Barlow SemiCondensed Bold"/>
                <a:ea typeface="Barlow SemiCondensed Bold"/>
                <a:cs typeface="Barlow SemiCondensed Bold"/>
                <a:sym typeface="Barlow SemiCondensed Bold"/>
              </a:rPr>
              <a:t>FRÅGOR &amp; SVAR (2/6)</a:t>
            </a:r>
          </a:p>
        </p:txBody>
      </p:sp>
      <p:sp>
        <p:nvSpPr>
          <p:cNvPr id="3" name="TextBox 3"/>
          <p:cNvSpPr txBox="1"/>
          <p:nvPr/>
        </p:nvSpPr>
        <p:spPr>
          <a:xfrm>
            <a:off x="1028700" y="2095500"/>
            <a:ext cx="16230600" cy="8236870"/>
          </a:xfrm>
          <a:prstGeom prst="rect">
            <a:avLst/>
          </a:prstGeom>
        </p:spPr>
        <p:txBody>
          <a:bodyPr lIns="0" tIns="0" rIns="0" bIns="0" rtlCol="0" anchor="t">
            <a:spAutoFit/>
          </a:bodyPr>
          <a:lstStyle/>
          <a:p>
            <a:pPr algn="l">
              <a:lnSpc>
                <a:spcPts val="3359"/>
              </a:lnSpc>
            </a:pPr>
            <a:r>
              <a:rPr lang="en-US" sz="2400" dirty="0">
                <a:solidFill>
                  <a:srgbClr val="FFFFFF"/>
                </a:solidFill>
                <a:latin typeface="Barlow Bold"/>
                <a:ea typeface="Barlow Bold"/>
                <a:cs typeface="Barlow Bold"/>
                <a:sym typeface="Barlow Bold"/>
              </a:rPr>
              <a:t>Är denna struktur samma som bio-banding?</a:t>
            </a:r>
          </a:p>
          <a:p>
            <a:pPr>
              <a:lnSpc>
                <a:spcPts val="3359"/>
              </a:lnSpc>
            </a:pPr>
            <a:r>
              <a:rPr lang="en-US" sz="2400" dirty="0">
                <a:solidFill>
                  <a:srgbClr val="FFFFFF"/>
                </a:solidFill>
                <a:latin typeface="Barlow"/>
                <a:ea typeface="Barlow"/>
                <a:cs typeface="Barlow"/>
                <a:sym typeface="Barlow"/>
              </a:rPr>
              <a:t>Bio-banding betyder att gå ifrån att åldersindela spelare, till att dela in dem enligt fysisk mognad. Vår uppdaterade föreningsstruktur med U15 &amp; U17 är ett halvt steg mot bio-banding eftersom vi, likt bio-banding, bryter upp den nuvarande fixeringen på åldersindelning i SIF. Däremot skiljer sig bio-banding från hur vi nu gör  genom att bio-banding kan (1) komma att inkludera fler årgångar än två, (2) göra indelning efter vikt och längd. Om ni vill lära er mer om bio-banding, se denna förklaring av SvFF: </a:t>
            </a:r>
            <a:r>
              <a:rPr lang="en-US" sz="2400" dirty="0">
                <a:solidFill>
                  <a:srgbClr val="FFFFFF"/>
                </a:solidFill>
                <a:latin typeface="Barlow"/>
                <a:ea typeface="Barlow"/>
                <a:cs typeface="Barlow"/>
                <a:sym typeface="Barlow"/>
                <a:hlinkClick r:id="rId2"/>
              </a:rPr>
              <a:t>https://www.youtube.com/watch?v=DC6lxqT2wFA</a:t>
            </a:r>
            <a:endParaRPr lang="en-US" sz="2400" dirty="0">
              <a:solidFill>
                <a:srgbClr val="FFFFFF"/>
              </a:solidFill>
              <a:latin typeface="Barlow"/>
              <a:ea typeface="Barlow"/>
              <a:cs typeface="Barlow"/>
              <a:sym typeface="Barlow"/>
            </a:endParaRPr>
          </a:p>
          <a:p>
            <a:pPr algn="l">
              <a:lnSpc>
                <a:spcPts val="3359"/>
              </a:lnSpc>
            </a:pPr>
            <a:endParaRPr lang="en-US" sz="2400" dirty="0">
              <a:solidFill>
                <a:srgbClr val="FFFFFF"/>
              </a:solidFill>
              <a:latin typeface="Barlow Bold"/>
              <a:ea typeface="Barlow Bold"/>
              <a:cs typeface="Barlow Bold"/>
              <a:sym typeface="Barlow Bold"/>
            </a:endParaRPr>
          </a:p>
          <a:p>
            <a:pPr algn="l">
              <a:lnSpc>
                <a:spcPts val="3359"/>
              </a:lnSpc>
            </a:pPr>
            <a:r>
              <a:rPr lang="en-US" sz="2400" dirty="0">
                <a:solidFill>
                  <a:srgbClr val="FFFFFF"/>
                </a:solidFill>
                <a:latin typeface="Barlow Bold"/>
                <a:ea typeface="Barlow Bold"/>
                <a:cs typeface="Barlow Bold"/>
                <a:sym typeface="Barlow Bold"/>
              </a:rPr>
              <a:t>Kommer P10 och P11 att hänga ihop som U15 två år i rad nu?</a:t>
            </a:r>
          </a:p>
          <a:p>
            <a:pPr algn="l">
              <a:lnSpc>
                <a:spcPts val="3359"/>
              </a:lnSpc>
            </a:pPr>
            <a:r>
              <a:rPr lang="en-US" sz="2400" dirty="0">
                <a:solidFill>
                  <a:srgbClr val="FFFFFF"/>
                </a:solidFill>
                <a:latin typeface="Barlow"/>
                <a:ea typeface="Barlow"/>
                <a:cs typeface="Barlow"/>
                <a:sym typeface="Barlow"/>
              </a:rPr>
              <a:t>Nej, U15 innefattar åldrarna 14 och 15 år. 2025 kommer P10 + P11 att utgöra U15. 2026 kommer P11 och P12 att utgöra P15 medans P10 flyttar till U17. Vi kommer som förening att behöva vara på tårna och utvärdera situationen varje år inför ihopslagning av lag/trupper.</a:t>
            </a:r>
          </a:p>
          <a:p>
            <a:pPr algn="l">
              <a:lnSpc>
                <a:spcPts val="3359"/>
              </a:lnSpc>
            </a:pPr>
            <a:endParaRPr lang="en-US" sz="2400" dirty="0">
              <a:solidFill>
                <a:srgbClr val="FFFFFF"/>
              </a:solidFill>
              <a:latin typeface="Barlow"/>
              <a:ea typeface="Barlow"/>
              <a:cs typeface="Barlow"/>
              <a:sym typeface="Barlow"/>
            </a:endParaRPr>
          </a:p>
          <a:p>
            <a:pPr>
              <a:lnSpc>
                <a:spcPts val="3359"/>
              </a:lnSpc>
            </a:pPr>
            <a:r>
              <a:rPr lang="en-US" sz="2400" dirty="0">
                <a:solidFill>
                  <a:srgbClr val="FFFFFF"/>
                </a:solidFill>
                <a:latin typeface="Barlow Bold"/>
                <a:sym typeface="Barlow"/>
              </a:rPr>
              <a:t>Hur ser säsongsupplägget ut?</a:t>
            </a:r>
          </a:p>
          <a:p>
            <a:pPr algn="l">
              <a:lnSpc>
                <a:spcPts val="3359"/>
              </a:lnSpc>
            </a:pPr>
            <a:r>
              <a:rPr lang="en-US" sz="2400" dirty="0">
                <a:solidFill>
                  <a:srgbClr val="FFFFFF"/>
                </a:solidFill>
                <a:latin typeface="Barlow"/>
                <a:ea typeface="Barlow"/>
                <a:cs typeface="Barlow"/>
                <a:sym typeface="Barlow"/>
              </a:rPr>
              <a:t>Vi har ambition att erbjuda fotboll året </a:t>
            </a:r>
            <a:r>
              <a:rPr lang="en-US" sz="2400" dirty="0" err="1">
                <a:solidFill>
                  <a:srgbClr val="FFFFFF"/>
                </a:solidFill>
                <a:latin typeface="Barlow"/>
                <a:ea typeface="Barlow"/>
                <a:cs typeface="Barlow"/>
                <a:sym typeface="Barlow"/>
              </a:rPr>
              <a:t>om.</a:t>
            </a:r>
            <a:endParaRPr lang="en-US" sz="2400" dirty="0">
              <a:solidFill>
                <a:srgbClr val="FFFFFF"/>
              </a:solidFill>
              <a:latin typeface="Barlow"/>
              <a:ea typeface="Barlow"/>
              <a:cs typeface="Barlow"/>
              <a:sym typeface="Barlow"/>
            </a:endParaRP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b="1" dirty="0">
                <a:solidFill>
                  <a:srgbClr val="FFFFFF"/>
                </a:solidFill>
                <a:latin typeface="Barlow"/>
                <a:ea typeface="Barlow"/>
                <a:cs typeface="Barlow"/>
                <a:sym typeface="Barlow"/>
              </a:rPr>
              <a:t>Vad är en regional serie?</a:t>
            </a:r>
          </a:p>
          <a:p>
            <a:pPr algn="l">
              <a:lnSpc>
                <a:spcPts val="3359"/>
              </a:lnSpc>
            </a:pPr>
            <a:r>
              <a:rPr lang="en-US" sz="2400" dirty="0">
                <a:solidFill>
                  <a:srgbClr val="FFFFFF"/>
                </a:solidFill>
                <a:latin typeface="Barlow"/>
                <a:ea typeface="Barlow"/>
                <a:cs typeface="Barlow"/>
                <a:sym typeface="Barlow"/>
              </a:rPr>
              <a:t>Det är en serie dit föreningar från fler </a:t>
            </a:r>
            <a:r>
              <a:rPr lang="en-US" sz="2400" dirty="0" err="1">
                <a:solidFill>
                  <a:srgbClr val="FFFFFF"/>
                </a:solidFill>
                <a:latin typeface="Barlow"/>
                <a:ea typeface="Barlow"/>
                <a:cs typeface="Barlow"/>
                <a:sym typeface="Barlow"/>
              </a:rPr>
              <a:t>län</a:t>
            </a:r>
            <a:r>
              <a:rPr lang="en-US" sz="2400" dirty="0">
                <a:solidFill>
                  <a:srgbClr val="FFFFFF"/>
                </a:solidFill>
                <a:latin typeface="Barlow"/>
                <a:ea typeface="Barlow"/>
                <a:cs typeface="Barlow"/>
                <a:sym typeface="Barlow"/>
              </a:rPr>
              <a:t> än Uppland (ex. Gästrikland, Dalarna, Södermanland) kan anmäla sina längst utvecklade lag.</a:t>
            </a:r>
          </a:p>
          <a:p>
            <a:pPr algn="l">
              <a:lnSpc>
                <a:spcPts val="3359"/>
              </a:lnSpc>
            </a:pPr>
            <a:endParaRPr lang="en-US" sz="2400" dirty="0">
              <a:solidFill>
                <a:srgbClr val="FFFFFF"/>
              </a:solidFill>
              <a:latin typeface="Barlow"/>
              <a:ea typeface="Barlow"/>
              <a:cs typeface="Barlow"/>
              <a:sym typeface="Barlow"/>
            </a:endParaRPr>
          </a:p>
        </p:txBody>
      </p:sp>
    </p:spTree>
    <p:extLst>
      <p:ext uri="{BB962C8B-B14F-4D97-AF65-F5344CB8AC3E}">
        <p14:creationId xmlns:p14="http://schemas.microsoft.com/office/powerpoint/2010/main" val="3423568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16094"/>
        </a:solidFill>
        <a:effectLst/>
      </p:bgPr>
    </p:bg>
    <p:spTree>
      <p:nvGrpSpPr>
        <p:cNvPr id="1" name=""/>
        <p:cNvGrpSpPr/>
        <p:nvPr/>
      </p:nvGrpSpPr>
      <p:grpSpPr>
        <a:xfrm>
          <a:off x="0" y="0"/>
          <a:ext cx="0" cy="0"/>
          <a:chOff x="0" y="0"/>
          <a:chExt cx="0" cy="0"/>
        </a:xfrm>
      </p:grpSpPr>
      <p:sp>
        <p:nvSpPr>
          <p:cNvPr id="2" name="TextBox 2"/>
          <p:cNvSpPr txBox="1"/>
          <p:nvPr/>
        </p:nvSpPr>
        <p:spPr>
          <a:xfrm>
            <a:off x="1028700" y="342900"/>
            <a:ext cx="16618476" cy="1054989"/>
          </a:xfrm>
          <a:prstGeom prst="rect">
            <a:avLst/>
          </a:prstGeom>
        </p:spPr>
        <p:txBody>
          <a:bodyPr lIns="0" tIns="0" rIns="0" bIns="0" rtlCol="0" anchor="t">
            <a:spAutoFit/>
          </a:bodyPr>
          <a:lstStyle/>
          <a:p>
            <a:pPr algn="l">
              <a:lnSpc>
                <a:spcPts val="8208"/>
              </a:lnSpc>
            </a:pPr>
            <a:r>
              <a:rPr lang="en-US" sz="7200" dirty="0">
                <a:solidFill>
                  <a:srgbClr val="FFFFFF"/>
                </a:solidFill>
                <a:latin typeface="Barlow SemiCondensed Bold"/>
                <a:ea typeface="Barlow SemiCondensed Bold"/>
                <a:cs typeface="Barlow SemiCondensed Bold"/>
                <a:sym typeface="Barlow SemiCondensed Bold"/>
              </a:rPr>
              <a:t>FRÅGOR &amp; SVAR (3/6)</a:t>
            </a:r>
          </a:p>
        </p:txBody>
      </p:sp>
      <p:sp>
        <p:nvSpPr>
          <p:cNvPr id="3" name="TextBox 3"/>
          <p:cNvSpPr txBox="1"/>
          <p:nvPr/>
        </p:nvSpPr>
        <p:spPr>
          <a:xfrm>
            <a:off x="1028700" y="2067047"/>
            <a:ext cx="16230600" cy="7364837"/>
          </a:xfrm>
          <a:prstGeom prst="rect">
            <a:avLst/>
          </a:prstGeom>
        </p:spPr>
        <p:txBody>
          <a:bodyPr lIns="0" tIns="0" rIns="0" bIns="0" rtlCol="0" anchor="t">
            <a:spAutoFit/>
          </a:bodyPr>
          <a:lstStyle/>
          <a:p>
            <a:pPr algn="l">
              <a:lnSpc>
                <a:spcPts val="3359"/>
              </a:lnSpc>
            </a:pPr>
            <a:r>
              <a:rPr lang="en-US" sz="2400" dirty="0">
                <a:solidFill>
                  <a:srgbClr val="FFFFFF"/>
                </a:solidFill>
                <a:latin typeface="Barlow Bold"/>
                <a:ea typeface="Barlow Bold"/>
                <a:cs typeface="Barlow Bold"/>
                <a:sym typeface="Barlow Bold"/>
              </a:rPr>
              <a:t>Är denna modell satt i sten &amp; något som kommer att gälla framöver i Sigtuna?</a:t>
            </a:r>
          </a:p>
          <a:p>
            <a:pPr algn="l">
              <a:lnSpc>
                <a:spcPts val="3359"/>
              </a:lnSpc>
            </a:pPr>
            <a:r>
              <a:rPr lang="sv-SE" sz="2400" dirty="0">
                <a:solidFill>
                  <a:srgbClr val="FFFFFF"/>
                </a:solidFill>
                <a:latin typeface="Barlow"/>
                <a:ea typeface="Barlow"/>
                <a:cs typeface="Barlow"/>
                <a:sym typeface="Barlow"/>
              </a:rPr>
              <a:t>Strukturförslaget har röstats igenom av styrelsen. För övrigt kan man säga att vi börjar här &amp; vi slipar på modellen över tid baserat på våra lärdomar.</a:t>
            </a:r>
          </a:p>
          <a:p>
            <a:pPr algn="l">
              <a:lnSpc>
                <a:spcPts val="3359"/>
              </a:lnSpc>
            </a:pPr>
            <a:endParaRPr lang="sv-SE" sz="2400" dirty="0">
              <a:solidFill>
                <a:srgbClr val="FFFFFF"/>
              </a:solidFill>
              <a:latin typeface="Barlow"/>
              <a:ea typeface="Barlow"/>
              <a:cs typeface="Barlow"/>
              <a:sym typeface="Barlow"/>
            </a:endParaRPr>
          </a:p>
          <a:p>
            <a:pPr algn="l">
              <a:lnSpc>
                <a:spcPts val="3359"/>
              </a:lnSpc>
            </a:pPr>
            <a:r>
              <a:rPr lang="en-US" sz="2400" dirty="0">
                <a:solidFill>
                  <a:srgbClr val="FFFFFF"/>
                </a:solidFill>
                <a:latin typeface="Barlow Bold"/>
                <a:sym typeface="Barlow"/>
              </a:rPr>
              <a:t>Om min son inte blir uttagen till U15 A kanske han kommer att bli jätteledsen. Vad ska budskapet till honom vara?</a:t>
            </a:r>
          </a:p>
          <a:p>
            <a:pPr algn="l">
              <a:lnSpc>
                <a:spcPts val="3359"/>
              </a:lnSpc>
            </a:pPr>
            <a:r>
              <a:rPr lang="en-US" sz="2400" dirty="0">
                <a:solidFill>
                  <a:srgbClr val="FFFFFF"/>
                </a:solidFill>
                <a:latin typeface="Barlow"/>
                <a:ea typeface="Barlow"/>
                <a:cs typeface="Barlow"/>
                <a:sym typeface="Barlow"/>
              </a:rPr>
              <a:t>Alla har olika utvecklingskurvor (av flertalet skäl ex. biologisk mognad, pubertet, fysisk mognad, psykisk mognad, relativ ålderseffekt) från ungdom till vuxen och det kan vara en skillnad på 5 år, det är väl känt och det tar vi höjd för. All ska med i Sigtuna och med rotationsmodell på plats så kommer det finnas möjlighet att ta plats i A-</a:t>
            </a:r>
            <a:r>
              <a:rPr lang="en-US" sz="2400" dirty="0" err="1">
                <a:solidFill>
                  <a:srgbClr val="FFFFFF"/>
                </a:solidFill>
                <a:latin typeface="Barlow"/>
                <a:ea typeface="Barlow"/>
                <a:cs typeface="Barlow"/>
                <a:sym typeface="Barlow"/>
              </a:rPr>
              <a:t>truppen</a:t>
            </a:r>
            <a:r>
              <a:rPr lang="en-US" sz="2400" dirty="0">
                <a:solidFill>
                  <a:srgbClr val="FFFFFF"/>
                </a:solidFill>
                <a:latin typeface="Barlow"/>
                <a:ea typeface="Barlow"/>
                <a:cs typeface="Barlow"/>
                <a:sym typeface="Barlow"/>
              </a:rPr>
              <a:t> längre fram även ifall man för tillfället inte gör det. Att som spelare inte tas ut till U15 A betyder att fotbollsutvecklaren och föreningstränarna anser att den mest utvecklande platsen för spelaren inte är U15 A, just där och då, men det kan det däremot bli senare. </a:t>
            </a:r>
            <a:r>
              <a:rPr lang="en-US" sz="2400" u="sng" dirty="0">
                <a:solidFill>
                  <a:srgbClr val="FFFFFF"/>
                </a:solidFill>
                <a:latin typeface="Barlow"/>
                <a:ea typeface="Barlow"/>
                <a:cs typeface="Barlow"/>
                <a:sym typeface="Barlow"/>
              </a:rPr>
              <a:t>Att få den </a:t>
            </a:r>
            <a:r>
              <a:rPr lang="en-US" sz="2400" u="sng" dirty="0" err="1">
                <a:solidFill>
                  <a:srgbClr val="FFFFFF"/>
                </a:solidFill>
                <a:latin typeface="Barlow"/>
                <a:ea typeface="Barlow"/>
                <a:cs typeface="Barlow"/>
                <a:sym typeface="Barlow"/>
              </a:rPr>
              <a:t>lotsningen</a:t>
            </a:r>
            <a:r>
              <a:rPr lang="en-US" sz="2400" u="sng" dirty="0">
                <a:solidFill>
                  <a:srgbClr val="FFFFFF"/>
                </a:solidFill>
                <a:latin typeface="Barlow"/>
                <a:ea typeface="Barlow"/>
                <a:cs typeface="Barlow"/>
                <a:sym typeface="Barlow"/>
              </a:rPr>
              <a:t> i sin utveckling ska ses som något positivt</a:t>
            </a:r>
            <a:r>
              <a:rPr lang="en-US" sz="2400" dirty="0">
                <a:solidFill>
                  <a:srgbClr val="FFFFFF"/>
                </a:solidFill>
                <a:latin typeface="Barlow"/>
                <a:ea typeface="Barlow"/>
                <a:cs typeface="Barlow"/>
                <a:sym typeface="Barlow"/>
              </a:rPr>
              <a:t>, även ifall det kan vara svårt att förstå för stunden. Om man blir elitspelare avgörs inte vid 14 års ålder.</a:t>
            </a:r>
          </a:p>
          <a:p>
            <a:pPr algn="l">
              <a:lnSpc>
                <a:spcPts val="3359"/>
              </a:lnSpc>
            </a:pPr>
            <a:endParaRPr lang="en-US" sz="2400" dirty="0">
              <a:solidFill>
                <a:srgbClr val="FFFFFF"/>
              </a:solidFill>
              <a:latin typeface="Barlow"/>
              <a:ea typeface="Barlow"/>
              <a:cs typeface="Barlow"/>
              <a:sym typeface="Barlow"/>
            </a:endParaRPr>
          </a:p>
          <a:p>
            <a:pPr algn="l">
              <a:lnSpc>
                <a:spcPts val="3359"/>
              </a:lnSpc>
            </a:pPr>
            <a:r>
              <a:rPr lang="en-US" sz="2400" dirty="0">
                <a:solidFill>
                  <a:srgbClr val="FFFFFF"/>
                </a:solidFill>
                <a:latin typeface="Barlow Bold"/>
                <a:sym typeface="Barlow"/>
              </a:rPr>
              <a:t>Vilka serier anmäls trupperna till?</a:t>
            </a:r>
          </a:p>
          <a:p>
            <a:pPr algn="l">
              <a:lnSpc>
                <a:spcPts val="3359"/>
              </a:lnSpc>
            </a:pPr>
            <a:r>
              <a:rPr lang="sv-SE" sz="2400" dirty="0">
                <a:solidFill>
                  <a:srgbClr val="FFFFFF"/>
                </a:solidFill>
                <a:latin typeface="Barlow"/>
                <a:ea typeface="Barlow"/>
                <a:cs typeface="Barlow"/>
                <a:sym typeface="Barlow"/>
              </a:rPr>
              <a:t>Beror helt och hållet på utvecklingsnivå hos spelarna i de två trupperna. Vi år i en god position att hamna i rätt serie givet att vi med två årgångar ihop kan anmäla lag till 6 olika nivåer av serier. Föreningstränarna väljer passande serier, i dialog med spelarna.</a:t>
            </a:r>
            <a:endParaRPr lang="en-US" sz="2400" dirty="0">
              <a:solidFill>
                <a:srgbClr val="FFFFFF"/>
              </a:solidFill>
              <a:latin typeface="Barlow"/>
              <a:ea typeface="Barlow"/>
              <a:cs typeface="Barlow"/>
              <a:sym typeface="Barlow"/>
            </a:endParaRPr>
          </a:p>
        </p:txBody>
      </p:sp>
    </p:spTree>
    <p:extLst>
      <p:ext uri="{BB962C8B-B14F-4D97-AF65-F5344CB8AC3E}">
        <p14:creationId xmlns:p14="http://schemas.microsoft.com/office/powerpoint/2010/main" val="446278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
        <p:cNvGrpSpPr/>
        <p:nvPr/>
      </p:nvGrpSpPr>
      <p:grpSpPr>
        <a:xfrm>
          <a:off x="0" y="0"/>
          <a:ext cx="0" cy="0"/>
          <a:chOff x="0" y="0"/>
          <a:chExt cx="0" cy="0"/>
        </a:xfrm>
      </p:grpSpPr>
      <p:sp>
        <p:nvSpPr>
          <p:cNvPr id="4" name="Google Shape;24;p7">
            <a:extLst>
              <a:ext uri="{FF2B5EF4-FFF2-40B4-BE49-F238E27FC236}">
                <a16:creationId xmlns:a16="http://schemas.microsoft.com/office/drawing/2014/main" id="{26228664-94BE-4024-8BA4-59E31841FC44}"/>
              </a:ext>
            </a:extLst>
          </p:cNvPr>
          <p:cNvSpPr txBox="1"/>
          <p:nvPr/>
        </p:nvSpPr>
        <p:spPr>
          <a:xfrm>
            <a:off x="6705600" y="1943100"/>
            <a:ext cx="11049000" cy="6934200"/>
          </a:xfrm>
          <a:prstGeom prst="rect">
            <a:avLst/>
          </a:prstGeom>
          <a:noFill/>
          <a:ln>
            <a:noFill/>
          </a:ln>
        </p:spPr>
        <p:txBody>
          <a:bodyPr spcFirstLastPara="1" wrap="square" lIns="137150" tIns="68550" rIns="137150" bIns="68550" anchor="ctr" anchorCtr="0">
            <a:normAutofit fontScale="77500" lnSpcReduction="20000"/>
          </a:bodyPr>
          <a:lstStyle/>
          <a:p>
            <a:pPr>
              <a:spcAft>
                <a:spcPts val="2400"/>
              </a:spcAft>
            </a:pPr>
            <a:r>
              <a:rPr lang="sv-SE" sz="4001" b="1" dirty="0">
                <a:solidFill>
                  <a:srgbClr val="326295"/>
                </a:solidFill>
                <a:latin typeface="Montserrat"/>
                <a:sym typeface="Montserrat"/>
              </a:rPr>
              <a:t>Mötesinformation:</a:t>
            </a:r>
          </a:p>
          <a:p>
            <a:pPr marL="685800" indent="-685800">
              <a:spcAft>
                <a:spcPts val="2400"/>
              </a:spcAft>
              <a:buFont typeface="Arial" panose="020B0604020202020204" pitchFamily="34" charset="0"/>
              <a:buChar char="•"/>
            </a:pPr>
            <a:r>
              <a:rPr lang="sv-SE" sz="4001" b="1" dirty="0">
                <a:solidFill>
                  <a:srgbClr val="326295"/>
                </a:solidFill>
                <a:latin typeface="Montserrat"/>
                <a:sym typeface="Montserrat"/>
              </a:rPr>
              <a:t>Möte 2/9 2024</a:t>
            </a:r>
          </a:p>
          <a:p>
            <a:pPr marL="685800" indent="-685800">
              <a:spcAft>
                <a:spcPts val="2400"/>
              </a:spcAft>
              <a:buFont typeface="Arial" panose="020B0604020202020204" pitchFamily="34" charset="0"/>
              <a:buChar char="•"/>
            </a:pPr>
            <a:r>
              <a:rPr lang="sv-SE" sz="4001" b="1" dirty="0">
                <a:solidFill>
                  <a:srgbClr val="326295"/>
                </a:solidFill>
                <a:latin typeface="Montserrat"/>
                <a:ea typeface="Montserrat"/>
                <a:cs typeface="Montserrat"/>
                <a:sym typeface="Montserrat"/>
              </a:rPr>
              <a:t>Inbjudna: Spelare, föräldrar &amp; ledare i P10 samt P11.</a:t>
            </a:r>
          </a:p>
          <a:p>
            <a:pPr marL="685800" indent="-685800">
              <a:spcAft>
                <a:spcPts val="2400"/>
              </a:spcAft>
              <a:buFont typeface="Arial" panose="020B0604020202020204" pitchFamily="34" charset="0"/>
              <a:buChar char="•"/>
            </a:pPr>
            <a:r>
              <a:rPr lang="sv-SE" sz="4001" b="1" dirty="0">
                <a:solidFill>
                  <a:srgbClr val="326295"/>
                </a:solidFill>
                <a:latin typeface="Montserrat"/>
                <a:ea typeface="Montserrat"/>
                <a:cs typeface="Montserrat"/>
                <a:sym typeface="Montserrat"/>
              </a:rPr>
              <a:t>Arrangörer: SIF styrelse och SIF fotbollsutvecklare med föreningstränare</a:t>
            </a:r>
          </a:p>
          <a:p>
            <a:pPr marL="685800" indent="-685800">
              <a:spcAft>
                <a:spcPts val="2400"/>
              </a:spcAft>
              <a:buFont typeface="Arial" panose="020B0604020202020204" pitchFamily="34" charset="0"/>
              <a:buChar char="•"/>
            </a:pPr>
            <a:r>
              <a:rPr lang="sv-SE" sz="4001" b="1" dirty="0">
                <a:solidFill>
                  <a:srgbClr val="326295"/>
                </a:solidFill>
                <a:latin typeface="Montserrat"/>
                <a:ea typeface="Montserrat"/>
                <a:cs typeface="Montserrat"/>
                <a:sym typeface="Montserrat"/>
              </a:rPr>
              <a:t>Vad? Syftet med mötet är att samla på oss feedback från de årskullar det berör år 2025, dvs P10 och P11.</a:t>
            </a:r>
          </a:p>
          <a:p>
            <a:pPr marL="685800" indent="-685800">
              <a:spcAft>
                <a:spcPts val="2400"/>
              </a:spcAft>
              <a:buFont typeface="Arial" panose="020B0604020202020204" pitchFamily="34" charset="0"/>
              <a:buChar char="•"/>
            </a:pPr>
            <a:r>
              <a:rPr lang="sv-SE" sz="4001" b="1" dirty="0">
                <a:solidFill>
                  <a:srgbClr val="326295"/>
                </a:solidFill>
                <a:latin typeface="Montserrat"/>
                <a:ea typeface="Montserrat"/>
                <a:cs typeface="Montserrat"/>
                <a:sym typeface="Montserrat"/>
              </a:rPr>
              <a:t>Hur? Presentera bakgrund till förändringen, den föreslagna ändringen till SIFs föreningsstruktur, samt lyssna på feedback från spelare, föräldrar &amp; föräldraledare.</a:t>
            </a:r>
          </a:p>
        </p:txBody>
      </p:sp>
    </p:spTree>
    <p:extLst>
      <p:ext uri="{BB962C8B-B14F-4D97-AF65-F5344CB8AC3E}">
        <p14:creationId xmlns:p14="http://schemas.microsoft.com/office/powerpoint/2010/main" val="3162543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16094"/>
        </a:solidFill>
        <a:effectLst/>
      </p:bgPr>
    </p:bg>
    <p:spTree>
      <p:nvGrpSpPr>
        <p:cNvPr id="1" name=""/>
        <p:cNvGrpSpPr/>
        <p:nvPr/>
      </p:nvGrpSpPr>
      <p:grpSpPr>
        <a:xfrm>
          <a:off x="0" y="0"/>
          <a:ext cx="0" cy="0"/>
          <a:chOff x="0" y="0"/>
          <a:chExt cx="0" cy="0"/>
        </a:xfrm>
      </p:grpSpPr>
      <p:sp>
        <p:nvSpPr>
          <p:cNvPr id="2" name="TextBox 2"/>
          <p:cNvSpPr txBox="1"/>
          <p:nvPr/>
        </p:nvSpPr>
        <p:spPr>
          <a:xfrm>
            <a:off x="1028700" y="342900"/>
            <a:ext cx="16618476" cy="1054989"/>
          </a:xfrm>
          <a:prstGeom prst="rect">
            <a:avLst/>
          </a:prstGeom>
        </p:spPr>
        <p:txBody>
          <a:bodyPr lIns="0" tIns="0" rIns="0" bIns="0" rtlCol="0" anchor="t">
            <a:spAutoFit/>
          </a:bodyPr>
          <a:lstStyle/>
          <a:p>
            <a:pPr algn="l">
              <a:lnSpc>
                <a:spcPts val="8208"/>
              </a:lnSpc>
            </a:pPr>
            <a:r>
              <a:rPr lang="en-US" sz="7200" dirty="0">
                <a:solidFill>
                  <a:srgbClr val="FFFFFF"/>
                </a:solidFill>
                <a:latin typeface="Barlow SemiCondensed Bold"/>
                <a:ea typeface="Barlow SemiCondensed Bold"/>
                <a:cs typeface="Barlow SemiCondensed Bold"/>
                <a:sym typeface="Barlow SemiCondensed Bold"/>
              </a:rPr>
              <a:t>FRÅGOR &amp; SVAR (4/6)</a:t>
            </a:r>
          </a:p>
        </p:txBody>
      </p:sp>
      <p:sp>
        <p:nvSpPr>
          <p:cNvPr id="3" name="TextBox 3"/>
          <p:cNvSpPr txBox="1"/>
          <p:nvPr/>
        </p:nvSpPr>
        <p:spPr>
          <a:xfrm>
            <a:off x="1028700" y="2171700"/>
            <a:ext cx="16230600" cy="7364837"/>
          </a:xfrm>
          <a:prstGeom prst="rect">
            <a:avLst/>
          </a:prstGeom>
        </p:spPr>
        <p:txBody>
          <a:bodyPr lIns="0" tIns="0" rIns="0" bIns="0" rtlCol="0" anchor="t">
            <a:spAutoFit/>
          </a:bodyPr>
          <a:lstStyle/>
          <a:p>
            <a:pPr algn="l">
              <a:lnSpc>
                <a:spcPts val="3359"/>
              </a:lnSpc>
            </a:pPr>
            <a:r>
              <a:rPr lang="en-US" sz="2400" b="1" dirty="0">
                <a:solidFill>
                  <a:srgbClr val="FFFFFF"/>
                </a:solidFill>
                <a:latin typeface="Barlow"/>
                <a:sym typeface="Barlow"/>
              </a:rPr>
              <a:t>Varför inte göra detta ett år senare?</a:t>
            </a:r>
          </a:p>
          <a:p>
            <a:pPr algn="l">
              <a:lnSpc>
                <a:spcPts val="3359"/>
              </a:lnSpc>
            </a:pPr>
            <a:r>
              <a:rPr lang="en-US" sz="2400" dirty="0">
                <a:solidFill>
                  <a:srgbClr val="FFFFFF"/>
                </a:solidFill>
                <a:latin typeface="Barlow"/>
                <a:ea typeface="Barlow"/>
                <a:cs typeface="Barlow"/>
                <a:sym typeface="Barlow"/>
              </a:rPr>
              <a:t>Vid 13 års ålder börjar massan (tillräcklig mängd spelare per utvecklingsnivå) att bli viktig för att en tillräcklig behovsanpassning ska kunna erbjudas. Historien visar också att vid 13 års ålder, om inte tidigare, börjar längre gångna spelare (och deras föräldrar, ett </a:t>
            </a:r>
            <a:r>
              <a:rPr lang="en-US" sz="2400" dirty="0" err="1">
                <a:solidFill>
                  <a:srgbClr val="FFFFFF"/>
                </a:solidFill>
                <a:latin typeface="Barlow"/>
                <a:ea typeface="Barlow"/>
                <a:cs typeface="Barlow"/>
                <a:sym typeface="Barlow"/>
              </a:rPr>
              <a:t>faktum</a:t>
            </a:r>
            <a:r>
              <a:rPr lang="en-US" sz="2400" dirty="0">
                <a:solidFill>
                  <a:srgbClr val="FFFFFF"/>
                </a:solidFill>
                <a:latin typeface="Barlow"/>
                <a:ea typeface="Barlow"/>
                <a:cs typeface="Barlow"/>
                <a:sym typeface="Barlow"/>
              </a:rPr>
              <a:t>) att se sig omkring för att tillgodose sina utvecklingsbehov och då gäller det för SIF att kunna ha något tillräckligt bra att erbjuda.</a:t>
            </a:r>
          </a:p>
          <a:p>
            <a:pPr algn="l">
              <a:lnSpc>
                <a:spcPts val="3359"/>
              </a:lnSpc>
            </a:pPr>
            <a:endParaRPr lang="sv-SE" sz="2400" dirty="0">
              <a:solidFill>
                <a:srgbClr val="FFFFFF"/>
              </a:solidFill>
              <a:latin typeface="Barlow Bold"/>
              <a:ea typeface="Barlow Bold"/>
              <a:cs typeface="Barlow Bold"/>
              <a:sym typeface="Barlow Bold"/>
            </a:endParaRPr>
          </a:p>
          <a:p>
            <a:pPr algn="l">
              <a:lnSpc>
                <a:spcPts val="3359"/>
              </a:lnSpc>
            </a:pPr>
            <a:r>
              <a:rPr lang="sv-SE" sz="2400" dirty="0">
                <a:solidFill>
                  <a:srgbClr val="FFFFFF"/>
                </a:solidFill>
                <a:latin typeface="Barlow Bold"/>
                <a:ea typeface="Barlow Bold"/>
                <a:cs typeface="Barlow Bold"/>
                <a:sym typeface="Barlow Bold"/>
              </a:rPr>
              <a:t>Om U15 blir en jättestor trupp, säg 40+ spelare, så kommer det inte att räcka med en huvudtränare och en assisterande tränare. Vad gör man då?</a:t>
            </a:r>
          </a:p>
          <a:p>
            <a:pPr algn="l">
              <a:lnSpc>
                <a:spcPts val="3359"/>
              </a:lnSpc>
            </a:pPr>
            <a:r>
              <a:rPr lang="sv-SE" sz="2400" dirty="0">
                <a:solidFill>
                  <a:srgbClr val="FFFFFF"/>
                </a:solidFill>
                <a:latin typeface="Barlow"/>
                <a:ea typeface="Barlow"/>
                <a:cs typeface="Barlow"/>
                <a:sym typeface="Barlow"/>
              </a:rPr>
              <a:t>Sigtuna IF behöver föräldrartränares stöd hela vägen från barn till junior. Även ifall föreningen tillsätter en huvudtränare från 13 års ålder (och om trupperna blir riktigt stora, kanske också en assisterande tränare) så betyder inte det att lagen inte längre behöver föräldratränare. Föreningen bidrar också med ungdomsledare. Föräldratränare och ungdomsledare kommer således att behövas för att säkra ledarförsöjning i lagen.</a:t>
            </a:r>
          </a:p>
          <a:p>
            <a:pPr algn="l">
              <a:lnSpc>
                <a:spcPts val="3359"/>
              </a:lnSpc>
            </a:pPr>
            <a:endParaRPr lang="sv-SE" sz="2400" dirty="0">
              <a:solidFill>
                <a:srgbClr val="FFFFFF"/>
              </a:solidFill>
              <a:latin typeface="Barlow"/>
              <a:ea typeface="Barlow"/>
              <a:cs typeface="Barlow"/>
              <a:sym typeface="Barlow"/>
            </a:endParaRPr>
          </a:p>
          <a:p>
            <a:pPr algn="l">
              <a:lnSpc>
                <a:spcPts val="3359"/>
              </a:lnSpc>
            </a:pPr>
            <a:r>
              <a:rPr lang="en-US" sz="2400" dirty="0">
                <a:solidFill>
                  <a:srgbClr val="FFFFFF"/>
                </a:solidFill>
                <a:latin typeface="Barlow Bold"/>
                <a:sym typeface="Barlow"/>
              </a:rPr>
              <a:t>Kommer U15 A att vara en fast </a:t>
            </a:r>
            <a:r>
              <a:rPr lang="en-US" sz="2400" dirty="0" err="1">
                <a:solidFill>
                  <a:srgbClr val="FFFFFF"/>
                </a:solidFill>
                <a:latin typeface="Barlow Bold"/>
                <a:sym typeface="Barlow"/>
              </a:rPr>
              <a:t>trupp</a:t>
            </a:r>
            <a:r>
              <a:rPr lang="en-US" sz="2400" dirty="0">
                <a:solidFill>
                  <a:srgbClr val="FFFFFF"/>
                </a:solidFill>
                <a:latin typeface="Barlow Bold"/>
                <a:sym typeface="Barlow"/>
              </a:rPr>
              <a:t>?</a:t>
            </a:r>
          </a:p>
          <a:p>
            <a:pPr algn="l">
              <a:lnSpc>
                <a:spcPts val="3359"/>
              </a:lnSpc>
            </a:pPr>
            <a:r>
              <a:rPr lang="sv-SE" sz="2400" dirty="0">
                <a:solidFill>
                  <a:srgbClr val="FFFFFF"/>
                </a:solidFill>
                <a:latin typeface="Barlow"/>
                <a:ea typeface="Barlow"/>
                <a:cs typeface="Barlow"/>
                <a:sym typeface="Barlow"/>
              </a:rPr>
              <a:t>Någonstans mellan 10-12 spelare kommer att tas ut på fast basis till U15 A, medans totala storleken på träningstruppen kommer att vara runt 20 spelare exkl målvakter. Syftet med att limitera till 10-12 spelare är för att ge bra med utrymme för att bedriva rotation. En stor rotationstrupp kommer att göra moroten större för fler då det blir fler som kommer att testas.</a:t>
            </a:r>
          </a:p>
        </p:txBody>
      </p:sp>
    </p:spTree>
    <p:extLst>
      <p:ext uri="{BB962C8B-B14F-4D97-AF65-F5344CB8AC3E}">
        <p14:creationId xmlns:p14="http://schemas.microsoft.com/office/powerpoint/2010/main" val="1305569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16094"/>
        </a:solidFill>
        <a:effectLst/>
      </p:bgPr>
    </p:bg>
    <p:spTree>
      <p:nvGrpSpPr>
        <p:cNvPr id="1" name=""/>
        <p:cNvGrpSpPr/>
        <p:nvPr/>
      </p:nvGrpSpPr>
      <p:grpSpPr>
        <a:xfrm>
          <a:off x="0" y="0"/>
          <a:ext cx="0" cy="0"/>
          <a:chOff x="0" y="0"/>
          <a:chExt cx="0" cy="0"/>
        </a:xfrm>
      </p:grpSpPr>
      <p:sp>
        <p:nvSpPr>
          <p:cNvPr id="2" name="TextBox 2"/>
          <p:cNvSpPr txBox="1"/>
          <p:nvPr/>
        </p:nvSpPr>
        <p:spPr>
          <a:xfrm>
            <a:off x="1028700" y="1066800"/>
            <a:ext cx="16618476" cy="1054989"/>
          </a:xfrm>
          <a:prstGeom prst="rect">
            <a:avLst/>
          </a:prstGeom>
        </p:spPr>
        <p:txBody>
          <a:bodyPr lIns="0" tIns="0" rIns="0" bIns="0" rtlCol="0" anchor="t">
            <a:spAutoFit/>
          </a:bodyPr>
          <a:lstStyle/>
          <a:p>
            <a:pPr algn="l">
              <a:lnSpc>
                <a:spcPts val="8208"/>
              </a:lnSpc>
            </a:pPr>
            <a:r>
              <a:rPr lang="en-US" sz="7200" dirty="0">
                <a:solidFill>
                  <a:srgbClr val="FFFFFF"/>
                </a:solidFill>
                <a:latin typeface="Barlow SemiCondensed Bold"/>
                <a:ea typeface="Barlow SemiCondensed Bold"/>
                <a:cs typeface="Barlow SemiCondensed Bold"/>
                <a:sym typeface="Barlow SemiCondensed Bold"/>
              </a:rPr>
              <a:t>FRÅGOR &amp; SVAR (5/6)</a:t>
            </a:r>
          </a:p>
        </p:txBody>
      </p:sp>
      <p:sp>
        <p:nvSpPr>
          <p:cNvPr id="3" name="TextBox 3"/>
          <p:cNvSpPr txBox="1"/>
          <p:nvPr/>
        </p:nvSpPr>
        <p:spPr>
          <a:xfrm>
            <a:off x="1028700" y="2579263"/>
            <a:ext cx="16268700" cy="6492803"/>
          </a:xfrm>
          <a:prstGeom prst="rect">
            <a:avLst/>
          </a:prstGeom>
        </p:spPr>
        <p:txBody>
          <a:bodyPr wrap="square" lIns="0" tIns="0" rIns="0" bIns="0" rtlCol="0" anchor="t">
            <a:spAutoFit/>
          </a:bodyPr>
          <a:lstStyle/>
          <a:p>
            <a:pPr algn="l">
              <a:lnSpc>
                <a:spcPts val="3359"/>
              </a:lnSpc>
            </a:pPr>
            <a:r>
              <a:rPr lang="en-US" sz="2400" dirty="0">
                <a:solidFill>
                  <a:srgbClr val="FFFFFF"/>
                </a:solidFill>
                <a:latin typeface="Barlow Bold"/>
                <a:ea typeface="Barlow Bold"/>
                <a:cs typeface="Barlow Bold"/>
                <a:sym typeface="Barlow Bold"/>
              </a:rPr>
              <a:t>För tidig selektering?</a:t>
            </a:r>
          </a:p>
          <a:p>
            <a:pPr algn="l">
              <a:lnSpc>
                <a:spcPts val="3359"/>
              </a:lnSpc>
            </a:pPr>
            <a:r>
              <a:rPr lang="sv-SE" sz="2400" dirty="0">
                <a:solidFill>
                  <a:srgbClr val="FFFFFF"/>
                </a:solidFill>
                <a:latin typeface="Barlow"/>
                <a:sym typeface="Barlow Bold"/>
              </a:rPr>
              <a:t>Vi anser inte att 14 års ålder är för tidigt. Bör noteras att man i många andra idrotter selekteraroch rankar redan vi start av sporten. Bör också tas i hänseende att många fotbollsföreningar gör 3-nivå selektering från 6-års ålder, ex många Stockholsmföreningar. Vi kommer att erbjuda rotation och därigenom skapa utrymme för de som accelerar i utveckling senare än andra.</a:t>
            </a:r>
          </a:p>
          <a:p>
            <a:pPr algn="l">
              <a:lnSpc>
                <a:spcPts val="3359"/>
              </a:lnSpc>
            </a:pPr>
            <a:endParaRPr lang="sv-SE" sz="2400" dirty="0">
              <a:solidFill>
                <a:srgbClr val="FFFFFF"/>
              </a:solidFill>
              <a:latin typeface="Barlow"/>
              <a:sym typeface="Barlow Bold"/>
            </a:endParaRPr>
          </a:p>
          <a:p>
            <a:pPr algn="l">
              <a:lnSpc>
                <a:spcPts val="3359"/>
              </a:lnSpc>
            </a:pPr>
            <a:r>
              <a:rPr lang="sv-SE" sz="2400" b="1" dirty="0">
                <a:solidFill>
                  <a:srgbClr val="FFFFFF"/>
                </a:solidFill>
                <a:latin typeface="Barlow"/>
                <a:sym typeface="Barlow Bold"/>
              </a:rPr>
              <a:t>Motivationstapp hos de som tycker sig tillhöra U15 A men som allokeras till U15?</a:t>
            </a:r>
          </a:p>
          <a:p>
            <a:pPr algn="l">
              <a:lnSpc>
                <a:spcPts val="3359"/>
              </a:lnSpc>
            </a:pPr>
            <a:r>
              <a:rPr lang="sv-SE" sz="2400" dirty="0">
                <a:solidFill>
                  <a:srgbClr val="FFFFFF"/>
                </a:solidFill>
                <a:latin typeface="Barlow"/>
                <a:sym typeface="Barlow Bold"/>
              </a:rPr>
              <a:t>Kommunikation är A och O. Vi kommer att genomföra individuell kommunikation med varje spelare där fokus är på att beskriva att alla utvecklas i olika takt, att man som spelare gynnas utvecklingsmässigt av att hamna i rätt miljö, att fotbollsresan är lång och att de har många år kvar där vi redan idag har goda exempel på late-bloomers som sen blivit våra främsta spelare i föreningen, samt vad som krävs för att ta sig till U15 A.</a:t>
            </a:r>
          </a:p>
          <a:p>
            <a:pPr algn="l">
              <a:lnSpc>
                <a:spcPts val="3359"/>
              </a:lnSpc>
            </a:pPr>
            <a:endParaRPr lang="sv-SE" sz="2400" dirty="0">
              <a:solidFill>
                <a:srgbClr val="FFFFFF"/>
              </a:solidFill>
              <a:latin typeface="Barlow"/>
              <a:ea typeface="Barlow"/>
              <a:cs typeface="Barlow"/>
              <a:sym typeface="Barlow Bold"/>
            </a:endParaRPr>
          </a:p>
          <a:p>
            <a:pPr>
              <a:lnSpc>
                <a:spcPts val="3359"/>
              </a:lnSpc>
            </a:pPr>
            <a:r>
              <a:rPr lang="sv-SE" sz="2400" dirty="0">
                <a:solidFill>
                  <a:srgbClr val="FFFFFF"/>
                </a:solidFill>
                <a:latin typeface="Barlow Bold"/>
                <a:sym typeface="Barlow Bold"/>
              </a:rPr>
              <a:t>Stänger detta möjligheten för att hålla på med fler idrotter?</a:t>
            </a:r>
          </a:p>
          <a:p>
            <a:pPr algn="l">
              <a:lnSpc>
                <a:spcPts val="3359"/>
              </a:lnSpc>
            </a:pPr>
            <a:r>
              <a:rPr lang="sv-SE" sz="2400" dirty="0">
                <a:solidFill>
                  <a:srgbClr val="FFFFFF"/>
                </a:solidFill>
                <a:latin typeface="Barlow"/>
                <a:ea typeface="Barlow"/>
                <a:cs typeface="Barlow"/>
                <a:sym typeface="Barlow Bold"/>
              </a:rPr>
              <a:t>Både ja och nej. Spelare som erbjuds plats i U15 A förväntas prioritera fotbollen och deltaga vid träning och match enligt truppens schema, men har fortfarande möjlighet att utöva andra sporter utanför fotbollens schema.</a:t>
            </a:r>
          </a:p>
        </p:txBody>
      </p:sp>
    </p:spTree>
    <p:extLst>
      <p:ext uri="{BB962C8B-B14F-4D97-AF65-F5344CB8AC3E}">
        <p14:creationId xmlns:p14="http://schemas.microsoft.com/office/powerpoint/2010/main" val="3265593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16094"/>
        </a:solidFill>
        <a:effectLst/>
      </p:bgPr>
    </p:bg>
    <p:spTree>
      <p:nvGrpSpPr>
        <p:cNvPr id="1" name=""/>
        <p:cNvGrpSpPr/>
        <p:nvPr/>
      </p:nvGrpSpPr>
      <p:grpSpPr>
        <a:xfrm>
          <a:off x="0" y="0"/>
          <a:ext cx="0" cy="0"/>
          <a:chOff x="0" y="0"/>
          <a:chExt cx="0" cy="0"/>
        </a:xfrm>
      </p:grpSpPr>
      <p:sp>
        <p:nvSpPr>
          <p:cNvPr id="2" name="TextBox 2"/>
          <p:cNvSpPr txBox="1"/>
          <p:nvPr/>
        </p:nvSpPr>
        <p:spPr>
          <a:xfrm>
            <a:off x="1028700" y="1066800"/>
            <a:ext cx="16618476" cy="1054989"/>
          </a:xfrm>
          <a:prstGeom prst="rect">
            <a:avLst/>
          </a:prstGeom>
        </p:spPr>
        <p:txBody>
          <a:bodyPr lIns="0" tIns="0" rIns="0" bIns="0" rtlCol="0" anchor="t">
            <a:spAutoFit/>
          </a:bodyPr>
          <a:lstStyle/>
          <a:p>
            <a:pPr algn="l">
              <a:lnSpc>
                <a:spcPts val="8208"/>
              </a:lnSpc>
            </a:pPr>
            <a:r>
              <a:rPr lang="en-US" sz="7200" dirty="0">
                <a:solidFill>
                  <a:srgbClr val="FFFFFF"/>
                </a:solidFill>
                <a:latin typeface="Barlow SemiCondensed Bold"/>
                <a:ea typeface="Barlow SemiCondensed Bold"/>
                <a:cs typeface="Barlow SemiCondensed Bold"/>
                <a:sym typeface="Barlow SemiCondensed Bold"/>
              </a:rPr>
              <a:t>FRÅGOR &amp; </a:t>
            </a:r>
            <a:r>
              <a:rPr lang="en-US" sz="7200">
                <a:solidFill>
                  <a:srgbClr val="FFFFFF"/>
                </a:solidFill>
                <a:latin typeface="Barlow SemiCondensed Bold"/>
                <a:ea typeface="Barlow SemiCondensed Bold"/>
                <a:cs typeface="Barlow SemiCondensed Bold"/>
                <a:sym typeface="Barlow SemiCondensed Bold"/>
              </a:rPr>
              <a:t>SVAR (6/6</a:t>
            </a:r>
            <a:r>
              <a:rPr lang="en-US" sz="7200" dirty="0">
                <a:solidFill>
                  <a:srgbClr val="FFFFFF"/>
                </a:solidFill>
                <a:latin typeface="Barlow SemiCondensed Bold"/>
                <a:ea typeface="Barlow SemiCondensed Bold"/>
                <a:cs typeface="Barlow SemiCondensed Bold"/>
                <a:sym typeface="Barlow SemiCondensed Bold"/>
              </a:rPr>
              <a:t>)</a:t>
            </a:r>
          </a:p>
        </p:txBody>
      </p:sp>
      <p:sp>
        <p:nvSpPr>
          <p:cNvPr id="3" name="TextBox 3"/>
          <p:cNvSpPr txBox="1"/>
          <p:nvPr/>
        </p:nvSpPr>
        <p:spPr>
          <a:xfrm>
            <a:off x="1028700" y="3226815"/>
            <a:ext cx="16268700" cy="5620769"/>
          </a:xfrm>
          <a:prstGeom prst="rect">
            <a:avLst/>
          </a:prstGeom>
        </p:spPr>
        <p:txBody>
          <a:bodyPr wrap="square" lIns="0" tIns="0" rIns="0" bIns="0" rtlCol="0" anchor="t">
            <a:spAutoFit/>
          </a:bodyPr>
          <a:lstStyle/>
          <a:p>
            <a:pPr algn="l">
              <a:lnSpc>
                <a:spcPts val="3359"/>
              </a:lnSpc>
            </a:pPr>
            <a:r>
              <a:rPr lang="en-US" sz="2400" dirty="0">
                <a:solidFill>
                  <a:srgbClr val="FFFFFF"/>
                </a:solidFill>
                <a:latin typeface="Barlow Bold"/>
                <a:ea typeface="Barlow Bold"/>
                <a:cs typeface="Barlow Bold"/>
                <a:sym typeface="Barlow Bold"/>
              </a:rPr>
              <a:t>Risk för att bryta sociala band?</a:t>
            </a:r>
          </a:p>
          <a:p>
            <a:pPr algn="l">
              <a:lnSpc>
                <a:spcPts val="3359"/>
              </a:lnSpc>
            </a:pPr>
            <a:r>
              <a:rPr lang="sv-SE" sz="2400" dirty="0">
                <a:solidFill>
                  <a:srgbClr val="FFFFFF"/>
                </a:solidFill>
                <a:latin typeface="Barlow"/>
                <a:sym typeface="Barlow Bold"/>
              </a:rPr>
              <a:t>U15 kommer fortfarande att vara ett lag och det kommer både föreningen och ledarskaran att arbeta för att säkerställa. Vi kommer att ha samverkan i på och utanför planen. En gemensam träning i veckan. Om man erbjuds en plats i U15A kan man fortfarande tacka nej om man hellre vill vara med sin bästa kompis(ar).</a:t>
            </a:r>
          </a:p>
          <a:p>
            <a:pPr algn="l">
              <a:lnSpc>
                <a:spcPts val="3359"/>
              </a:lnSpc>
            </a:pPr>
            <a:endParaRPr lang="en-US" sz="2400" dirty="0">
              <a:solidFill>
                <a:srgbClr val="FFFFFF"/>
              </a:solidFill>
              <a:latin typeface="Barlow Bold"/>
              <a:ea typeface="Barlow Bold"/>
              <a:cs typeface="Barlow Bold"/>
              <a:sym typeface="Barlow Bold"/>
            </a:endParaRPr>
          </a:p>
          <a:p>
            <a:pPr algn="l">
              <a:lnSpc>
                <a:spcPts val="3359"/>
              </a:lnSpc>
            </a:pPr>
            <a:r>
              <a:rPr lang="en-US" sz="2400" dirty="0">
                <a:solidFill>
                  <a:srgbClr val="FFFFFF"/>
                </a:solidFill>
                <a:latin typeface="Barlow Bold"/>
                <a:ea typeface="Barlow Bold"/>
                <a:cs typeface="Barlow Bold"/>
                <a:sym typeface="Barlow Bold"/>
              </a:rPr>
              <a:t>Snack på skolgården, och att tillhöra U15 A blir en statussymbol</a:t>
            </a:r>
          </a:p>
          <a:p>
            <a:pPr algn="l">
              <a:lnSpc>
                <a:spcPts val="3359"/>
              </a:lnSpc>
            </a:pPr>
            <a:r>
              <a:rPr lang="sv-SE" sz="2400" dirty="0">
                <a:solidFill>
                  <a:srgbClr val="FFFFFF"/>
                </a:solidFill>
                <a:latin typeface="Barlow"/>
                <a:sym typeface="Barlow Bold"/>
              </a:rPr>
              <a:t>Den är svår för förening, ledare, föräldrar att 100% kontrollera. Däremot kommer vi att mot spelarna vara VÄLDIGT tydliga på att vi som förening och lag har nolltolerans mot nedsättande kommentarer. Att bryta mot föreningens nolltolerans kan betyda konsekvenser för spelaren.</a:t>
            </a:r>
          </a:p>
          <a:p>
            <a:pPr algn="l">
              <a:lnSpc>
                <a:spcPts val="3359"/>
              </a:lnSpc>
            </a:pPr>
            <a:endParaRPr lang="sv-SE" sz="2400" dirty="0">
              <a:solidFill>
                <a:srgbClr val="FFFFFF"/>
              </a:solidFill>
              <a:latin typeface="Barlow"/>
              <a:sym typeface="Barlow Bold"/>
            </a:endParaRPr>
          </a:p>
          <a:p>
            <a:pPr algn="l">
              <a:lnSpc>
                <a:spcPts val="3359"/>
              </a:lnSpc>
            </a:pPr>
            <a:r>
              <a:rPr lang="en-US" sz="2400" dirty="0">
                <a:solidFill>
                  <a:srgbClr val="FFFFFF"/>
                </a:solidFill>
                <a:latin typeface="Barlow Bold"/>
                <a:sym typeface="Barlow"/>
              </a:rPr>
              <a:t>Kommer det att kosta mer att tillhöra U15 A?</a:t>
            </a:r>
          </a:p>
          <a:p>
            <a:pPr algn="l">
              <a:lnSpc>
                <a:spcPts val="3359"/>
              </a:lnSpc>
            </a:pPr>
            <a:r>
              <a:rPr lang="en-US" sz="2400" dirty="0">
                <a:solidFill>
                  <a:srgbClr val="FFFFFF"/>
                </a:solidFill>
                <a:latin typeface="Barlow"/>
                <a:ea typeface="Barlow"/>
                <a:cs typeface="Barlow"/>
                <a:sym typeface="Barlow"/>
              </a:rPr>
              <a:t>&lt;denna fråga arbetar vid med, återkommer&gt;</a:t>
            </a:r>
          </a:p>
          <a:p>
            <a:pPr algn="l">
              <a:lnSpc>
                <a:spcPts val="3359"/>
              </a:lnSpc>
            </a:pPr>
            <a:endParaRPr lang="sv-SE" sz="2400" dirty="0">
              <a:solidFill>
                <a:srgbClr val="FFFFFF"/>
              </a:solidFill>
              <a:latin typeface="Barlow"/>
              <a:sym typeface="Barlow Bold"/>
            </a:endParaRPr>
          </a:p>
        </p:txBody>
      </p:sp>
    </p:spTree>
    <p:extLst>
      <p:ext uri="{BB962C8B-B14F-4D97-AF65-F5344CB8AC3E}">
        <p14:creationId xmlns:p14="http://schemas.microsoft.com/office/powerpoint/2010/main" val="1443595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
        <p:cNvGrpSpPr/>
        <p:nvPr/>
      </p:nvGrpSpPr>
      <p:grpSpPr>
        <a:xfrm>
          <a:off x="0" y="0"/>
          <a:ext cx="0" cy="0"/>
          <a:chOff x="0" y="0"/>
          <a:chExt cx="0" cy="0"/>
        </a:xfrm>
      </p:grpSpPr>
      <p:sp>
        <p:nvSpPr>
          <p:cNvPr id="24" name="Google Shape;24;p7"/>
          <p:cNvSpPr txBox="1"/>
          <p:nvPr/>
        </p:nvSpPr>
        <p:spPr>
          <a:xfrm>
            <a:off x="6895477" y="1409700"/>
            <a:ext cx="11077730" cy="1931225"/>
          </a:xfrm>
          <a:prstGeom prst="rect">
            <a:avLst/>
          </a:prstGeom>
          <a:noFill/>
          <a:ln>
            <a:noFill/>
          </a:ln>
        </p:spPr>
        <p:txBody>
          <a:bodyPr spcFirstLastPara="1" wrap="square" lIns="137150" tIns="68550" rIns="137150" bIns="68550" anchor="ctr" anchorCtr="0">
            <a:normAutofit/>
          </a:bodyPr>
          <a:lstStyle/>
          <a:p>
            <a:pPr>
              <a:spcAft>
                <a:spcPts val="2400"/>
              </a:spcAft>
            </a:pPr>
            <a:r>
              <a:rPr lang="sv-SE" sz="6000" b="1" dirty="0">
                <a:solidFill>
                  <a:srgbClr val="326295"/>
                </a:solidFill>
                <a:latin typeface="Montserrat"/>
                <a:ea typeface="Montserrat"/>
                <a:cs typeface="Montserrat"/>
                <a:sym typeface="Montserrat"/>
              </a:rPr>
              <a:t>Agenda:</a:t>
            </a:r>
          </a:p>
        </p:txBody>
      </p:sp>
      <p:sp>
        <p:nvSpPr>
          <p:cNvPr id="4" name="Google Shape;24;p7">
            <a:extLst>
              <a:ext uri="{FF2B5EF4-FFF2-40B4-BE49-F238E27FC236}">
                <a16:creationId xmlns:a16="http://schemas.microsoft.com/office/drawing/2014/main" id="{26228664-94BE-4024-8BA4-59E31841FC44}"/>
              </a:ext>
            </a:extLst>
          </p:cNvPr>
          <p:cNvSpPr txBox="1"/>
          <p:nvPr/>
        </p:nvSpPr>
        <p:spPr>
          <a:xfrm>
            <a:off x="6895477" y="3096723"/>
            <a:ext cx="10706726" cy="5769204"/>
          </a:xfrm>
          <a:prstGeom prst="rect">
            <a:avLst/>
          </a:prstGeom>
          <a:noFill/>
          <a:ln>
            <a:noFill/>
          </a:ln>
        </p:spPr>
        <p:txBody>
          <a:bodyPr spcFirstLastPara="1" wrap="square" lIns="137150" tIns="68550" rIns="137150" bIns="68550" anchor="ctr" anchorCtr="0">
            <a:normAutofit/>
          </a:bodyPr>
          <a:lstStyle/>
          <a:p>
            <a:pPr marL="685800" indent="-685800">
              <a:spcAft>
                <a:spcPts val="2400"/>
              </a:spcAft>
              <a:buFont typeface="Arial" panose="020B0604020202020204" pitchFamily="34" charset="0"/>
              <a:buChar char="•"/>
            </a:pPr>
            <a:r>
              <a:rPr lang="sv-SE" sz="4001" b="1" dirty="0">
                <a:latin typeface="Montserrat"/>
                <a:ea typeface="Montserrat"/>
                <a:cs typeface="Montserrat"/>
                <a:sym typeface="Montserrat"/>
              </a:rPr>
              <a:t>Styrelse: </a:t>
            </a:r>
            <a:r>
              <a:rPr lang="sv-SE" sz="4001" b="1" dirty="0">
                <a:solidFill>
                  <a:srgbClr val="326295"/>
                </a:solidFill>
                <a:latin typeface="Montserrat"/>
                <a:ea typeface="Montserrat"/>
                <a:cs typeface="Montserrat"/>
                <a:sym typeface="Montserrat"/>
              </a:rPr>
              <a:t>Backgrund till mötet.</a:t>
            </a:r>
          </a:p>
          <a:p>
            <a:pPr marL="685800" indent="-685800">
              <a:spcAft>
                <a:spcPts val="2400"/>
              </a:spcAft>
              <a:buFont typeface="Arial" panose="020B0604020202020204" pitchFamily="34" charset="0"/>
              <a:buChar char="•"/>
            </a:pPr>
            <a:r>
              <a:rPr lang="sv-SE" sz="4001" b="1" dirty="0">
                <a:latin typeface="Montserrat"/>
                <a:ea typeface="Montserrat"/>
                <a:cs typeface="Montserrat"/>
                <a:sym typeface="Montserrat"/>
              </a:rPr>
              <a:t>Föreningstränarna: </a:t>
            </a:r>
            <a:r>
              <a:rPr lang="sv-SE" sz="4001" b="1" dirty="0">
                <a:solidFill>
                  <a:srgbClr val="326295"/>
                </a:solidFill>
                <a:latin typeface="Montserrat"/>
                <a:ea typeface="Montserrat"/>
                <a:cs typeface="Montserrat"/>
                <a:sym typeface="Montserrat"/>
              </a:rPr>
              <a:t>Förslag på uppdaterad föreningsstruktur från 14 år och uppåt.</a:t>
            </a:r>
          </a:p>
          <a:p>
            <a:pPr marL="685800" indent="-685800">
              <a:spcAft>
                <a:spcPts val="2400"/>
              </a:spcAft>
              <a:buFont typeface="Arial" panose="020B0604020202020204" pitchFamily="34" charset="0"/>
              <a:buChar char="•"/>
            </a:pPr>
            <a:r>
              <a:rPr lang="sv-SE" sz="4001" b="1" dirty="0">
                <a:latin typeface="Montserrat"/>
                <a:ea typeface="Montserrat"/>
                <a:cs typeface="Montserrat"/>
                <a:sym typeface="Montserrat"/>
              </a:rPr>
              <a:t>Spelare &amp; föräldrar:</a:t>
            </a:r>
            <a:r>
              <a:rPr lang="sv-SE" sz="4001" b="1" dirty="0">
                <a:solidFill>
                  <a:srgbClr val="326295"/>
                </a:solidFill>
                <a:latin typeface="Montserrat"/>
                <a:ea typeface="Montserrat"/>
                <a:cs typeface="Montserrat"/>
                <a:sym typeface="Montserrat"/>
              </a:rPr>
              <a:t> Vad tycker ni? Feedback och frågor.</a:t>
            </a:r>
          </a:p>
        </p:txBody>
      </p:sp>
      <p:sp>
        <p:nvSpPr>
          <p:cNvPr id="2" name="Rectangle 1">
            <a:extLst>
              <a:ext uri="{FF2B5EF4-FFF2-40B4-BE49-F238E27FC236}">
                <a16:creationId xmlns:a16="http://schemas.microsoft.com/office/drawing/2014/main" id="{DD3E6239-21DD-28C1-BF98-82073BF22C56}"/>
              </a:ext>
            </a:extLst>
          </p:cNvPr>
          <p:cNvSpPr/>
          <p:nvPr/>
        </p:nvSpPr>
        <p:spPr>
          <a:xfrm>
            <a:off x="7467600" y="3508927"/>
            <a:ext cx="8610600" cy="948773"/>
          </a:xfrm>
          <a:prstGeom prst="rect">
            <a:avLst/>
          </a:pr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02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A3973A4-6592-4444-7BE0-84C72EC2A498}"/>
              </a:ext>
            </a:extLst>
          </p:cNvPr>
          <p:cNvCxnSpPr>
            <a:cxnSpLocks/>
          </p:cNvCxnSpPr>
          <p:nvPr/>
        </p:nvCxnSpPr>
        <p:spPr>
          <a:xfrm>
            <a:off x="7117316" y="7978576"/>
            <a:ext cx="27432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A3D957B-4AB9-B698-74E6-5A6F028CF604}"/>
              </a:ext>
            </a:extLst>
          </p:cNvPr>
          <p:cNvCxnSpPr>
            <a:cxnSpLocks/>
          </p:cNvCxnSpPr>
          <p:nvPr/>
        </p:nvCxnSpPr>
        <p:spPr>
          <a:xfrm flipV="1">
            <a:off x="9860516" y="6530776"/>
            <a:ext cx="0" cy="14478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8E31EAF-8CCE-B71C-253F-90EB9F9EF5B9}"/>
              </a:ext>
            </a:extLst>
          </p:cNvPr>
          <p:cNvCxnSpPr>
            <a:cxnSpLocks/>
          </p:cNvCxnSpPr>
          <p:nvPr/>
        </p:nvCxnSpPr>
        <p:spPr>
          <a:xfrm>
            <a:off x="9860516" y="6545685"/>
            <a:ext cx="27432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2173D31-6D00-0450-F846-DE57EE5CFFE1}"/>
              </a:ext>
            </a:extLst>
          </p:cNvPr>
          <p:cNvCxnSpPr>
            <a:cxnSpLocks/>
          </p:cNvCxnSpPr>
          <p:nvPr/>
        </p:nvCxnSpPr>
        <p:spPr>
          <a:xfrm flipV="1">
            <a:off x="12603716" y="5097885"/>
            <a:ext cx="0" cy="14478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357F79F-0D23-E768-84B6-9C8131C4D65B}"/>
              </a:ext>
            </a:extLst>
          </p:cNvPr>
          <p:cNvCxnSpPr>
            <a:cxnSpLocks/>
          </p:cNvCxnSpPr>
          <p:nvPr/>
        </p:nvCxnSpPr>
        <p:spPr>
          <a:xfrm>
            <a:off x="12603716" y="5124390"/>
            <a:ext cx="2743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5EBE857-5022-F36E-3556-2B56A0AD2C82}"/>
              </a:ext>
            </a:extLst>
          </p:cNvPr>
          <p:cNvSpPr txBox="1"/>
          <p:nvPr/>
        </p:nvSpPr>
        <p:spPr>
          <a:xfrm>
            <a:off x="12560220" y="3305676"/>
            <a:ext cx="2757486" cy="1754326"/>
          </a:xfrm>
          <a:prstGeom prst="rect">
            <a:avLst/>
          </a:prstGeom>
          <a:noFill/>
        </p:spPr>
        <p:txBody>
          <a:bodyPr wrap="none" rtlCol="0">
            <a:spAutoFit/>
          </a:bodyPr>
          <a:lstStyle/>
          <a:p>
            <a:pPr marL="285750" indent="-285750">
              <a:buFont typeface="Arial" panose="020B0604020202020204" pitchFamily="34" charset="0"/>
              <a:buChar char="•"/>
            </a:pPr>
            <a:r>
              <a:rPr lang="en-US" b="1" dirty="0">
                <a:solidFill>
                  <a:srgbClr val="326295"/>
                </a:solidFill>
                <a:latin typeface="Montserrat"/>
              </a:rPr>
              <a:t>Kansli FK</a:t>
            </a:r>
          </a:p>
          <a:p>
            <a:pPr marL="285750" indent="-285750">
              <a:buFont typeface="Arial" panose="020B0604020202020204" pitchFamily="34" charset="0"/>
              <a:buChar char="•"/>
            </a:pPr>
            <a:r>
              <a:rPr lang="en-US" b="1" dirty="0">
                <a:solidFill>
                  <a:srgbClr val="326295"/>
                </a:solidFill>
                <a:latin typeface="Montserrat"/>
              </a:rPr>
              <a:t>89 ungdomsledare</a:t>
            </a:r>
          </a:p>
          <a:p>
            <a:pPr marL="285750" indent="-285750">
              <a:buFont typeface="Arial" panose="020B0604020202020204" pitchFamily="34" charset="0"/>
              <a:buChar char="•"/>
            </a:pPr>
            <a:r>
              <a:rPr lang="en-US" b="1" dirty="0">
                <a:solidFill>
                  <a:srgbClr val="326295"/>
                </a:solidFill>
                <a:latin typeface="Montserrat"/>
              </a:rPr>
              <a:t>Disney Playmaker</a:t>
            </a:r>
          </a:p>
          <a:p>
            <a:pPr marL="285750" indent="-285750">
              <a:buFont typeface="Arial" panose="020B0604020202020204" pitchFamily="34" charset="0"/>
              <a:buChar char="•"/>
            </a:pPr>
            <a:r>
              <a:rPr lang="en-US" b="1" dirty="0">
                <a:solidFill>
                  <a:srgbClr val="326295"/>
                </a:solidFill>
                <a:latin typeface="Montserrat"/>
              </a:rPr>
              <a:t>Gå-fotboll</a:t>
            </a:r>
          </a:p>
          <a:p>
            <a:pPr marL="285750" indent="-285750">
              <a:buFont typeface="Arial" panose="020B0604020202020204" pitchFamily="34" charset="0"/>
              <a:buChar char="•"/>
            </a:pPr>
            <a:r>
              <a:rPr lang="en-US" b="1" dirty="0">
                <a:solidFill>
                  <a:srgbClr val="326295"/>
                </a:solidFill>
                <a:latin typeface="Montserrat"/>
              </a:rPr>
              <a:t>St Pers Pokalen</a:t>
            </a:r>
          </a:p>
          <a:p>
            <a:pPr marL="285750" indent="-285750">
              <a:buFont typeface="Arial" panose="020B0604020202020204" pitchFamily="34" charset="0"/>
              <a:buChar char="•"/>
            </a:pPr>
            <a:r>
              <a:rPr lang="en-US" b="1" dirty="0">
                <a:solidFill>
                  <a:srgbClr val="326295"/>
                </a:solidFill>
                <a:latin typeface="Montserrat"/>
              </a:rPr>
              <a:t>SIF Riktlinjer</a:t>
            </a:r>
          </a:p>
        </p:txBody>
      </p:sp>
      <p:sp>
        <p:nvSpPr>
          <p:cNvPr id="11" name="TextBox 10">
            <a:extLst>
              <a:ext uri="{FF2B5EF4-FFF2-40B4-BE49-F238E27FC236}">
                <a16:creationId xmlns:a16="http://schemas.microsoft.com/office/drawing/2014/main" id="{BD119E9F-AD56-F59D-24E8-108396E92201}"/>
              </a:ext>
            </a:extLst>
          </p:cNvPr>
          <p:cNvSpPr txBox="1"/>
          <p:nvPr/>
        </p:nvSpPr>
        <p:spPr>
          <a:xfrm>
            <a:off x="4987282" y="9696390"/>
            <a:ext cx="761747" cy="400110"/>
          </a:xfrm>
          <a:prstGeom prst="rect">
            <a:avLst/>
          </a:prstGeom>
          <a:noFill/>
        </p:spPr>
        <p:txBody>
          <a:bodyPr wrap="none" rtlCol="0">
            <a:spAutoFit/>
          </a:bodyPr>
          <a:lstStyle/>
          <a:p>
            <a:r>
              <a:rPr lang="en-US" sz="2000" b="1" dirty="0">
                <a:solidFill>
                  <a:srgbClr val="326295"/>
                </a:solidFill>
                <a:latin typeface="Montserrat"/>
              </a:rPr>
              <a:t>2021</a:t>
            </a:r>
          </a:p>
        </p:txBody>
      </p:sp>
      <p:sp>
        <p:nvSpPr>
          <p:cNvPr id="12" name="TextBox 11">
            <a:extLst>
              <a:ext uri="{FF2B5EF4-FFF2-40B4-BE49-F238E27FC236}">
                <a16:creationId xmlns:a16="http://schemas.microsoft.com/office/drawing/2014/main" id="{3F88DD67-FF23-3AFF-F627-EFD30CFCE24B}"/>
              </a:ext>
            </a:extLst>
          </p:cNvPr>
          <p:cNvSpPr txBox="1"/>
          <p:nvPr/>
        </p:nvSpPr>
        <p:spPr>
          <a:xfrm>
            <a:off x="8109700" y="8130472"/>
            <a:ext cx="811441" cy="400110"/>
          </a:xfrm>
          <a:prstGeom prst="rect">
            <a:avLst/>
          </a:prstGeom>
          <a:noFill/>
        </p:spPr>
        <p:txBody>
          <a:bodyPr wrap="none" rtlCol="0">
            <a:spAutoFit/>
          </a:bodyPr>
          <a:lstStyle/>
          <a:p>
            <a:r>
              <a:rPr lang="en-US" sz="2000" b="1" dirty="0">
                <a:solidFill>
                  <a:srgbClr val="326295"/>
                </a:solidFill>
                <a:latin typeface="Montserrat"/>
              </a:rPr>
              <a:t>2022</a:t>
            </a:r>
          </a:p>
        </p:txBody>
      </p:sp>
      <p:sp>
        <p:nvSpPr>
          <p:cNvPr id="13" name="TextBox 12">
            <a:extLst>
              <a:ext uri="{FF2B5EF4-FFF2-40B4-BE49-F238E27FC236}">
                <a16:creationId xmlns:a16="http://schemas.microsoft.com/office/drawing/2014/main" id="{0156740F-9BE1-4391-66A9-7F857EE18907}"/>
              </a:ext>
            </a:extLst>
          </p:cNvPr>
          <p:cNvSpPr txBox="1"/>
          <p:nvPr/>
        </p:nvSpPr>
        <p:spPr>
          <a:xfrm>
            <a:off x="10825595" y="6796589"/>
            <a:ext cx="813043" cy="400110"/>
          </a:xfrm>
          <a:prstGeom prst="rect">
            <a:avLst/>
          </a:prstGeom>
          <a:noFill/>
        </p:spPr>
        <p:txBody>
          <a:bodyPr wrap="none" rtlCol="0">
            <a:spAutoFit/>
          </a:bodyPr>
          <a:lstStyle/>
          <a:p>
            <a:r>
              <a:rPr lang="en-US" sz="2000" b="1" dirty="0">
                <a:solidFill>
                  <a:srgbClr val="326295"/>
                </a:solidFill>
                <a:latin typeface="Montserrat"/>
              </a:rPr>
              <a:t>2023</a:t>
            </a:r>
          </a:p>
        </p:txBody>
      </p:sp>
      <p:cxnSp>
        <p:nvCxnSpPr>
          <p:cNvPr id="14" name="Straight Connector 13">
            <a:extLst>
              <a:ext uri="{FF2B5EF4-FFF2-40B4-BE49-F238E27FC236}">
                <a16:creationId xmlns:a16="http://schemas.microsoft.com/office/drawing/2014/main" id="{7EADAAED-E810-8D30-5DDF-BACB44898C50}"/>
              </a:ext>
            </a:extLst>
          </p:cNvPr>
          <p:cNvCxnSpPr>
            <a:cxnSpLocks/>
          </p:cNvCxnSpPr>
          <p:nvPr/>
        </p:nvCxnSpPr>
        <p:spPr>
          <a:xfrm>
            <a:off x="4374116" y="9419749"/>
            <a:ext cx="27432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ED4283-5C6D-4D4B-48BE-70AC791C7DEA}"/>
              </a:ext>
            </a:extLst>
          </p:cNvPr>
          <p:cNvCxnSpPr>
            <a:cxnSpLocks/>
          </p:cNvCxnSpPr>
          <p:nvPr/>
        </p:nvCxnSpPr>
        <p:spPr>
          <a:xfrm flipV="1">
            <a:off x="7117316" y="7978576"/>
            <a:ext cx="0" cy="14478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58D6F63-FB44-5CCD-443A-B18F39AB6281}"/>
              </a:ext>
            </a:extLst>
          </p:cNvPr>
          <p:cNvSpPr txBox="1"/>
          <p:nvPr/>
        </p:nvSpPr>
        <p:spPr>
          <a:xfrm>
            <a:off x="13627447" y="5326750"/>
            <a:ext cx="837089" cy="400110"/>
          </a:xfrm>
          <a:prstGeom prst="rect">
            <a:avLst/>
          </a:prstGeom>
          <a:noFill/>
        </p:spPr>
        <p:txBody>
          <a:bodyPr wrap="none" rtlCol="0">
            <a:spAutoFit/>
          </a:bodyPr>
          <a:lstStyle/>
          <a:p>
            <a:r>
              <a:rPr lang="en-US" sz="2000" b="1" dirty="0">
                <a:solidFill>
                  <a:srgbClr val="326295"/>
                </a:solidFill>
                <a:latin typeface="Montserrat"/>
              </a:rPr>
              <a:t>2024</a:t>
            </a:r>
          </a:p>
        </p:txBody>
      </p:sp>
      <p:sp>
        <p:nvSpPr>
          <p:cNvPr id="23" name="TextBox 22">
            <a:extLst>
              <a:ext uri="{FF2B5EF4-FFF2-40B4-BE49-F238E27FC236}">
                <a16:creationId xmlns:a16="http://schemas.microsoft.com/office/drawing/2014/main" id="{733B64AC-3A8C-564A-75AF-6706461D4DBF}"/>
              </a:ext>
            </a:extLst>
          </p:cNvPr>
          <p:cNvSpPr txBox="1"/>
          <p:nvPr/>
        </p:nvSpPr>
        <p:spPr>
          <a:xfrm>
            <a:off x="6504488" y="1193439"/>
            <a:ext cx="5943600" cy="830997"/>
          </a:xfrm>
          <a:prstGeom prst="rect">
            <a:avLst/>
          </a:prstGeom>
          <a:noFill/>
        </p:spPr>
        <p:txBody>
          <a:bodyPr wrap="square" rtlCol="0" anchor="ctr">
            <a:spAutoFit/>
          </a:bodyPr>
          <a:lstStyle/>
          <a:p>
            <a:pPr algn="ctr"/>
            <a:r>
              <a:rPr lang="en-US" sz="4800" b="1" dirty="0">
                <a:solidFill>
                  <a:srgbClr val="326295"/>
                </a:solidFill>
                <a:latin typeface="Montserrat"/>
              </a:rPr>
              <a:t>SIF FK utvecklas!</a:t>
            </a:r>
          </a:p>
        </p:txBody>
      </p:sp>
      <p:sp>
        <p:nvSpPr>
          <p:cNvPr id="24" name="TextBox 23">
            <a:extLst>
              <a:ext uri="{FF2B5EF4-FFF2-40B4-BE49-F238E27FC236}">
                <a16:creationId xmlns:a16="http://schemas.microsoft.com/office/drawing/2014/main" id="{03BD8081-9983-1CBE-08F9-F1AE26995E3C}"/>
              </a:ext>
            </a:extLst>
          </p:cNvPr>
          <p:cNvSpPr txBox="1"/>
          <p:nvPr/>
        </p:nvSpPr>
        <p:spPr>
          <a:xfrm>
            <a:off x="9807804" y="4760774"/>
            <a:ext cx="2762295" cy="1754326"/>
          </a:xfrm>
          <a:prstGeom prst="rect">
            <a:avLst/>
          </a:prstGeom>
          <a:noFill/>
        </p:spPr>
        <p:txBody>
          <a:bodyPr wrap="none" rtlCol="0">
            <a:spAutoFit/>
          </a:bodyPr>
          <a:lstStyle/>
          <a:p>
            <a:pPr marL="285750" indent="-285750">
              <a:buFont typeface="Arial" panose="020B0604020202020204" pitchFamily="34" charset="0"/>
              <a:buChar char="•"/>
            </a:pPr>
            <a:r>
              <a:rPr lang="en-US" b="1" dirty="0">
                <a:solidFill>
                  <a:srgbClr val="326295"/>
                </a:solidFill>
                <a:latin typeface="Montserrat"/>
              </a:rPr>
              <a:t>Vi skapar SMU</a:t>
            </a:r>
          </a:p>
          <a:p>
            <a:pPr marL="285750" indent="-285750">
              <a:buFont typeface="Arial" panose="020B0604020202020204" pitchFamily="34" charset="0"/>
              <a:buChar char="•"/>
            </a:pPr>
            <a:r>
              <a:rPr lang="en-US" b="1" dirty="0">
                <a:solidFill>
                  <a:srgbClr val="326295"/>
                </a:solidFill>
                <a:latin typeface="Montserrat"/>
              </a:rPr>
              <a:t>60 ungdomsledare</a:t>
            </a:r>
          </a:p>
          <a:p>
            <a:pPr marL="285750" indent="-285750">
              <a:buFont typeface="Arial" panose="020B0604020202020204" pitchFamily="34" charset="0"/>
              <a:buChar char="•"/>
            </a:pPr>
            <a:r>
              <a:rPr lang="en-US" b="1" dirty="0">
                <a:solidFill>
                  <a:srgbClr val="326295"/>
                </a:solidFill>
                <a:latin typeface="Montserrat"/>
              </a:rPr>
              <a:t>SIF Fotbollsskola </a:t>
            </a:r>
            <a:br>
              <a:rPr lang="en-US" b="1" dirty="0">
                <a:solidFill>
                  <a:srgbClr val="326295"/>
                </a:solidFill>
                <a:latin typeface="Montserrat"/>
              </a:rPr>
            </a:br>
            <a:r>
              <a:rPr lang="en-US" b="1" dirty="0">
                <a:solidFill>
                  <a:srgbClr val="326295"/>
                </a:solidFill>
                <a:latin typeface="Montserrat"/>
              </a:rPr>
              <a:t>dokumenteras</a:t>
            </a:r>
          </a:p>
          <a:p>
            <a:pPr marL="285750" indent="-285750">
              <a:buFont typeface="Arial" panose="020B0604020202020204" pitchFamily="34" charset="0"/>
              <a:buChar char="•"/>
            </a:pPr>
            <a:r>
              <a:rPr lang="en-US" b="1" dirty="0">
                <a:solidFill>
                  <a:srgbClr val="326295"/>
                </a:solidFill>
                <a:latin typeface="Montserrat"/>
              </a:rPr>
              <a:t>Veckans match</a:t>
            </a:r>
          </a:p>
          <a:p>
            <a:pPr marL="285750" indent="-285750">
              <a:buFont typeface="Arial" panose="020B0604020202020204" pitchFamily="34" charset="0"/>
              <a:buChar char="•"/>
            </a:pPr>
            <a:r>
              <a:rPr lang="en-US" b="1" dirty="0">
                <a:solidFill>
                  <a:srgbClr val="326295"/>
                </a:solidFill>
                <a:latin typeface="Montserrat"/>
              </a:rPr>
              <a:t>Nya KG planer</a:t>
            </a:r>
          </a:p>
        </p:txBody>
      </p:sp>
      <p:sp>
        <p:nvSpPr>
          <p:cNvPr id="25" name="TextBox 24">
            <a:extLst>
              <a:ext uri="{FF2B5EF4-FFF2-40B4-BE49-F238E27FC236}">
                <a16:creationId xmlns:a16="http://schemas.microsoft.com/office/drawing/2014/main" id="{CE0934F0-28F3-5C3C-8FCE-6F49817C8A35}"/>
              </a:ext>
            </a:extLst>
          </p:cNvPr>
          <p:cNvSpPr txBox="1"/>
          <p:nvPr/>
        </p:nvSpPr>
        <p:spPr>
          <a:xfrm>
            <a:off x="7064772" y="6186675"/>
            <a:ext cx="2736647" cy="1754326"/>
          </a:xfrm>
          <a:prstGeom prst="rect">
            <a:avLst/>
          </a:prstGeom>
          <a:noFill/>
        </p:spPr>
        <p:txBody>
          <a:bodyPr wrap="none" rtlCol="0">
            <a:spAutoFit/>
          </a:bodyPr>
          <a:lstStyle/>
          <a:p>
            <a:pPr marL="285750" indent="-285750">
              <a:buFont typeface="Arial" panose="020B0604020202020204" pitchFamily="34" charset="0"/>
              <a:buChar char="•"/>
            </a:pPr>
            <a:r>
              <a:rPr lang="en-US" b="1" dirty="0">
                <a:solidFill>
                  <a:srgbClr val="326295"/>
                </a:solidFill>
                <a:latin typeface="Montserrat"/>
              </a:rPr>
              <a:t>Föreningstränare</a:t>
            </a:r>
          </a:p>
          <a:p>
            <a:pPr marL="285750" indent="-285750">
              <a:buFont typeface="Arial" panose="020B0604020202020204" pitchFamily="34" charset="0"/>
              <a:buChar char="•"/>
            </a:pPr>
            <a:r>
              <a:rPr lang="en-US" b="1" dirty="0">
                <a:solidFill>
                  <a:srgbClr val="326295"/>
                </a:solidFill>
                <a:latin typeface="Montserrat"/>
              </a:rPr>
              <a:t>41 ungdomsledare</a:t>
            </a:r>
          </a:p>
          <a:p>
            <a:pPr marL="285750" indent="-285750">
              <a:buFont typeface="Arial" panose="020B0604020202020204" pitchFamily="34" charset="0"/>
              <a:buChar char="•"/>
            </a:pPr>
            <a:r>
              <a:rPr lang="en-US" b="1" dirty="0">
                <a:solidFill>
                  <a:srgbClr val="326295"/>
                </a:solidFill>
                <a:latin typeface="Montserrat"/>
              </a:rPr>
              <a:t>Social media</a:t>
            </a:r>
          </a:p>
          <a:p>
            <a:pPr marL="285750" indent="-285750">
              <a:buFont typeface="Arial" panose="020B0604020202020204" pitchFamily="34" charset="0"/>
              <a:buChar char="•"/>
            </a:pPr>
            <a:r>
              <a:rPr lang="en-US" b="1" dirty="0">
                <a:solidFill>
                  <a:srgbClr val="326295"/>
                </a:solidFill>
                <a:latin typeface="Montserrat"/>
              </a:rPr>
              <a:t>Skojboll flickor</a:t>
            </a:r>
          </a:p>
          <a:p>
            <a:pPr marL="285750" indent="-285750">
              <a:buFont typeface="Arial" panose="020B0604020202020204" pitchFamily="34" charset="0"/>
              <a:buChar char="•"/>
            </a:pPr>
            <a:r>
              <a:rPr lang="en-US" b="1" dirty="0">
                <a:solidFill>
                  <a:srgbClr val="326295"/>
                </a:solidFill>
                <a:latin typeface="Montserrat"/>
              </a:rPr>
              <a:t>Sommarfest</a:t>
            </a:r>
          </a:p>
          <a:p>
            <a:pPr marL="285750" indent="-285750">
              <a:buFont typeface="Arial" panose="020B0604020202020204" pitchFamily="34" charset="0"/>
              <a:buChar char="•"/>
            </a:pPr>
            <a:r>
              <a:rPr lang="en-US" b="1" dirty="0">
                <a:solidFill>
                  <a:srgbClr val="326295"/>
                </a:solidFill>
                <a:latin typeface="Montserrat"/>
              </a:rPr>
              <a:t>Sirius samarbete</a:t>
            </a:r>
          </a:p>
        </p:txBody>
      </p:sp>
      <p:sp>
        <p:nvSpPr>
          <p:cNvPr id="26" name="TextBox 25">
            <a:extLst>
              <a:ext uri="{FF2B5EF4-FFF2-40B4-BE49-F238E27FC236}">
                <a16:creationId xmlns:a16="http://schemas.microsoft.com/office/drawing/2014/main" id="{0FD5E538-1277-4887-3BB7-91520861B603}"/>
              </a:ext>
            </a:extLst>
          </p:cNvPr>
          <p:cNvSpPr txBox="1"/>
          <p:nvPr/>
        </p:nvSpPr>
        <p:spPr>
          <a:xfrm>
            <a:off x="4097537" y="7933372"/>
            <a:ext cx="3065263" cy="1477328"/>
          </a:xfrm>
          <a:prstGeom prst="rect">
            <a:avLst/>
          </a:prstGeom>
          <a:noFill/>
        </p:spPr>
        <p:txBody>
          <a:bodyPr wrap="none" rtlCol="0">
            <a:spAutoFit/>
          </a:bodyPr>
          <a:lstStyle/>
          <a:p>
            <a:pPr marL="285750" indent="-285750">
              <a:buFont typeface="Arial" panose="020B0604020202020204" pitchFamily="34" charset="0"/>
              <a:buChar char="•"/>
            </a:pPr>
            <a:r>
              <a:rPr lang="en-US" b="1" dirty="0">
                <a:solidFill>
                  <a:srgbClr val="326295"/>
                </a:solidFill>
                <a:latin typeface="Montserrat"/>
              </a:rPr>
              <a:t>Centralt skillspass</a:t>
            </a:r>
          </a:p>
          <a:p>
            <a:pPr marL="285750" indent="-285750">
              <a:buFont typeface="Arial" panose="020B0604020202020204" pitchFamily="34" charset="0"/>
              <a:buChar char="•"/>
            </a:pPr>
            <a:r>
              <a:rPr lang="en-US" b="1" dirty="0">
                <a:solidFill>
                  <a:srgbClr val="326295"/>
                </a:solidFill>
                <a:latin typeface="Montserrat"/>
              </a:rPr>
              <a:t>34 ungdomsledare</a:t>
            </a:r>
          </a:p>
          <a:p>
            <a:pPr marL="285750" indent="-285750">
              <a:buFont typeface="Arial" panose="020B0604020202020204" pitchFamily="34" charset="0"/>
              <a:buChar char="•"/>
            </a:pPr>
            <a:r>
              <a:rPr lang="en-US" b="1" dirty="0">
                <a:solidFill>
                  <a:srgbClr val="326295"/>
                </a:solidFill>
                <a:latin typeface="Montserrat"/>
              </a:rPr>
              <a:t>VEO för matchanalys</a:t>
            </a:r>
          </a:p>
          <a:p>
            <a:pPr marL="285750" indent="-285750">
              <a:buFont typeface="Arial" panose="020B0604020202020204" pitchFamily="34" charset="0"/>
              <a:buChar char="•"/>
            </a:pPr>
            <a:r>
              <a:rPr lang="en-US" b="1" dirty="0">
                <a:solidFill>
                  <a:srgbClr val="326295"/>
                </a:solidFill>
                <a:latin typeface="Montserrat"/>
              </a:rPr>
              <a:t>Nytt varumärke</a:t>
            </a:r>
          </a:p>
          <a:p>
            <a:pPr marL="285750" indent="-285750">
              <a:buFont typeface="Arial" panose="020B0604020202020204" pitchFamily="34" charset="0"/>
              <a:buChar char="•"/>
            </a:pPr>
            <a:r>
              <a:rPr lang="en-US" b="1" dirty="0">
                <a:solidFill>
                  <a:srgbClr val="326295"/>
                </a:solidFill>
                <a:latin typeface="Montserrat"/>
              </a:rPr>
              <a:t>Motionsfotboll ledare</a:t>
            </a:r>
          </a:p>
        </p:txBody>
      </p:sp>
      <p:cxnSp>
        <p:nvCxnSpPr>
          <p:cNvPr id="3" name="Straight Connector 2">
            <a:extLst>
              <a:ext uri="{FF2B5EF4-FFF2-40B4-BE49-F238E27FC236}">
                <a16:creationId xmlns:a16="http://schemas.microsoft.com/office/drawing/2014/main" id="{3B1D01BA-F6AF-8140-B7E5-CED33CF42EAD}"/>
              </a:ext>
            </a:extLst>
          </p:cNvPr>
          <p:cNvCxnSpPr>
            <a:cxnSpLocks/>
          </p:cNvCxnSpPr>
          <p:nvPr/>
        </p:nvCxnSpPr>
        <p:spPr>
          <a:xfrm flipV="1">
            <a:off x="18096899" y="2228790"/>
            <a:ext cx="0" cy="1447800"/>
          </a:xfrm>
          <a:prstGeom prst="line">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05395FA-A232-99A1-39C8-79EF0AAB303E}"/>
              </a:ext>
            </a:extLst>
          </p:cNvPr>
          <p:cNvCxnSpPr>
            <a:cxnSpLocks/>
          </p:cNvCxnSpPr>
          <p:nvPr/>
        </p:nvCxnSpPr>
        <p:spPr>
          <a:xfrm flipV="1">
            <a:off x="15340290" y="3676590"/>
            <a:ext cx="0" cy="14478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8ADC9F-C4E1-27AE-2344-BEBA15ACC236}"/>
              </a:ext>
            </a:extLst>
          </p:cNvPr>
          <p:cNvCxnSpPr>
            <a:cxnSpLocks/>
          </p:cNvCxnSpPr>
          <p:nvPr/>
        </p:nvCxnSpPr>
        <p:spPr>
          <a:xfrm>
            <a:off x="15353699" y="3676590"/>
            <a:ext cx="2743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1A9C639-3D6F-C656-CA23-4FD23D049177}"/>
              </a:ext>
            </a:extLst>
          </p:cNvPr>
          <p:cNvSpPr txBox="1"/>
          <p:nvPr/>
        </p:nvSpPr>
        <p:spPr>
          <a:xfrm>
            <a:off x="16459200" y="3886126"/>
            <a:ext cx="813043" cy="400110"/>
          </a:xfrm>
          <a:prstGeom prst="rect">
            <a:avLst/>
          </a:prstGeom>
          <a:noFill/>
        </p:spPr>
        <p:txBody>
          <a:bodyPr wrap="none" rtlCol="0">
            <a:spAutoFit/>
          </a:bodyPr>
          <a:lstStyle/>
          <a:p>
            <a:r>
              <a:rPr lang="en-US" sz="2000" b="1" dirty="0">
                <a:solidFill>
                  <a:srgbClr val="326295"/>
                </a:solidFill>
                <a:latin typeface="Montserrat"/>
              </a:rPr>
              <a:t>2025</a:t>
            </a:r>
          </a:p>
        </p:txBody>
      </p:sp>
      <p:sp>
        <p:nvSpPr>
          <p:cNvPr id="19" name="TextBox 18">
            <a:extLst>
              <a:ext uri="{FF2B5EF4-FFF2-40B4-BE49-F238E27FC236}">
                <a16:creationId xmlns:a16="http://schemas.microsoft.com/office/drawing/2014/main" id="{E89B4DC6-2E98-2D9F-9C5C-DA29F1EC09F6}"/>
              </a:ext>
            </a:extLst>
          </p:cNvPr>
          <p:cNvSpPr txBox="1"/>
          <p:nvPr/>
        </p:nvSpPr>
        <p:spPr>
          <a:xfrm>
            <a:off x="15316338" y="2419171"/>
            <a:ext cx="1763624" cy="1200329"/>
          </a:xfrm>
          <a:prstGeom prst="rect">
            <a:avLst/>
          </a:prstGeom>
          <a:noFill/>
        </p:spPr>
        <p:txBody>
          <a:bodyPr wrap="none" rtlCol="0">
            <a:spAutoFit/>
          </a:bodyPr>
          <a:lstStyle/>
          <a:p>
            <a:pPr marL="285750" indent="-285750">
              <a:buFont typeface="Arial" panose="020B0604020202020204" pitchFamily="34" charset="0"/>
              <a:buChar char="•"/>
            </a:pPr>
            <a:r>
              <a:rPr lang="en-US" b="1" dirty="0">
                <a:solidFill>
                  <a:srgbClr val="326295"/>
                </a:solidFill>
                <a:latin typeface="Montserrat"/>
              </a:rPr>
              <a:t>Nästa steg</a:t>
            </a:r>
          </a:p>
          <a:p>
            <a:pPr marL="285750" indent="-285750">
              <a:buFont typeface="Arial" panose="020B0604020202020204" pitchFamily="34" charset="0"/>
              <a:buChar char="•"/>
            </a:pPr>
            <a:r>
              <a:rPr lang="en-US" b="1" dirty="0">
                <a:solidFill>
                  <a:srgbClr val="326295"/>
                </a:solidFill>
                <a:latin typeface="Montserrat"/>
              </a:rPr>
              <a:t>Nästa steg</a:t>
            </a:r>
          </a:p>
          <a:p>
            <a:pPr marL="285750" indent="-285750">
              <a:buFont typeface="Arial" panose="020B0604020202020204" pitchFamily="34" charset="0"/>
              <a:buChar char="•"/>
            </a:pPr>
            <a:r>
              <a:rPr lang="en-US" b="1" dirty="0">
                <a:solidFill>
                  <a:srgbClr val="326295"/>
                </a:solidFill>
                <a:latin typeface="Montserrat"/>
              </a:rPr>
              <a:t>Nästa steg</a:t>
            </a:r>
          </a:p>
          <a:p>
            <a:pPr marL="285750" indent="-285750">
              <a:buFont typeface="Arial" panose="020B0604020202020204" pitchFamily="34" charset="0"/>
              <a:buChar char="•"/>
            </a:pPr>
            <a:r>
              <a:rPr lang="en-US" b="1" dirty="0">
                <a:solidFill>
                  <a:srgbClr val="326295"/>
                </a:solidFill>
                <a:latin typeface="Montserrat"/>
              </a:rPr>
              <a:t>Nästa steg</a:t>
            </a:r>
          </a:p>
        </p:txBody>
      </p:sp>
    </p:spTree>
    <p:extLst>
      <p:ext uri="{BB962C8B-B14F-4D97-AF65-F5344CB8AC3E}">
        <p14:creationId xmlns:p14="http://schemas.microsoft.com/office/powerpoint/2010/main" val="1903129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
        <p:cNvGrpSpPr/>
        <p:nvPr/>
      </p:nvGrpSpPr>
      <p:grpSpPr>
        <a:xfrm>
          <a:off x="0" y="0"/>
          <a:ext cx="0" cy="0"/>
          <a:chOff x="0" y="0"/>
          <a:chExt cx="0" cy="0"/>
        </a:xfrm>
      </p:grpSpPr>
      <p:pic>
        <p:nvPicPr>
          <p:cNvPr id="3" name="Picture 2">
            <a:extLst>
              <a:ext uri="{FF2B5EF4-FFF2-40B4-BE49-F238E27FC236}">
                <a16:creationId xmlns:a16="http://schemas.microsoft.com/office/drawing/2014/main" id="{BD6C3212-BC47-E41E-8016-D47AEFD83B1E}"/>
              </a:ext>
            </a:extLst>
          </p:cNvPr>
          <p:cNvPicPr>
            <a:picLocks noChangeAspect="1"/>
          </p:cNvPicPr>
          <p:nvPr/>
        </p:nvPicPr>
        <p:blipFill>
          <a:blip r:embed="rId3"/>
          <a:stretch>
            <a:fillRect/>
          </a:stretch>
        </p:blipFill>
        <p:spPr>
          <a:xfrm>
            <a:off x="7543800" y="647700"/>
            <a:ext cx="7169406" cy="4572000"/>
          </a:xfrm>
          <a:prstGeom prst="rect">
            <a:avLst/>
          </a:prstGeom>
        </p:spPr>
      </p:pic>
      <p:pic>
        <p:nvPicPr>
          <p:cNvPr id="5" name="Picture 4">
            <a:extLst>
              <a:ext uri="{FF2B5EF4-FFF2-40B4-BE49-F238E27FC236}">
                <a16:creationId xmlns:a16="http://schemas.microsoft.com/office/drawing/2014/main" id="{6AD250B9-8322-14BF-A06A-501170CED78E}"/>
              </a:ext>
            </a:extLst>
          </p:cNvPr>
          <p:cNvPicPr>
            <a:picLocks noChangeAspect="1"/>
          </p:cNvPicPr>
          <p:nvPr/>
        </p:nvPicPr>
        <p:blipFill>
          <a:blip r:embed="rId4"/>
          <a:stretch>
            <a:fillRect/>
          </a:stretch>
        </p:blipFill>
        <p:spPr>
          <a:xfrm>
            <a:off x="7537194" y="5372100"/>
            <a:ext cx="7162800" cy="4226355"/>
          </a:xfrm>
          <a:prstGeom prst="rect">
            <a:avLst/>
          </a:prstGeom>
        </p:spPr>
      </p:pic>
      <p:sp>
        <p:nvSpPr>
          <p:cNvPr id="6" name="TextBox 5">
            <a:extLst>
              <a:ext uri="{FF2B5EF4-FFF2-40B4-BE49-F238E27FC236}">
                <a16:creationId xmlns:a16="http://schemas.microsoft.com/office/drawing/2014/main" id="{31E164E0-87B7-DFC5-1039-5DA898DB1197}"/>
              </a:ext>
            </a:extLst>
          </p:cNvPr>
          <p:cNvSpPr txBox="1"/>
          <p:nvPr/>
        </p:nvSpPr>
        <p:spPr>
          <a:xfrm>
            <a:off x="15240000" y="4582061"/>
            <a:ext cx="2514600" cy="1323439"/>
          </a:xfrm>
          <a:prstGeom prst="rect">
            <a:avLst/>
          </a:prstGeom>
          <a:noFill/>
        </p:spPr>
        <p:txBody>
          <a:bodyPr wrap="square" rtlCol="0">
            <a:spAutoFit/>
          </a:bodyPr>
          <a:lstStyle/>
          <a:p>
            <a:r>
              <a:rPr lang="en-US" sz="2000" b="1" dirty="0">
                <a:solidFill>
                  <a:srgbClr val="326295"/>
                </a:solidFill>
                <a:latin typeface="Montserrat"/>
              </a:rPr>
              <a:t>…dessa ökningar trots skapandet av SMU &amp; flytt av F08 och F09 dit.</a:t>
            </a:r>
          </a:p>
        </p:txBody>
      </p:sp>
    </p:spTree>
    <p:extLst>
      <p:ext uri="{BB962C8B-B14F-4D97-AF65-F5344CB8AC3E}">
        <p14:creationId xmlns:p14="http://schemas.microsoft.com/office/powerpoint/2010/main" val="4124652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4CF742-2E9B-642C-72D8-43BAB1C098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4570" y="15"/>
            <a:ext cx="18287999" cy="1028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690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BBD3297-7B2B-FEC3-9CF5-4802BB0968BA}"/>
              </a:ext>
            </a:extLst>
          </p:cNvPr>
          <p:cNvPicPr>
            <a:picLocks noChangeAspect="1"/>
          </p:cNvPicPr>
          <p:nvPr/>
        </p:nvPicPr>
        <p:blipFill>
          <a:blip r:embed="rId2"/>
          <a:stretch>
            <a:fillRect/>
          </a:stretch>
        </p:blipFill>
        <p:spPr>
          <a:xfrm>
            <a:off x="11811000" y="876300"/>
            <a:ext cx="5315770" cy="10287000"/>
          </a:xfrm>
          <a:prstGeom prst="rect">
            <a:avLst/>
          </a:prstGeom>
        </p:spPr>
      </p:pic>
      <p:sp>
        <p:nvSpPr>
          <p:cNvPr id="17" name="TextBox 16">
            <a:extLst>
              <a:ext uri="{FF2B5EF4-FFF2-40B4-BE49-F238E27FC236}">
                <a16:creationId xmlns:a16="http://schemas.microsoft.com/office/drawing/2014/main" id="{5F254A4C-602A-1A8D-AF69-EC8FE0764DB8}"/>
              </a:ext>
            </a:extLst>
          </p:cNvPr>
          <p:cNvSpPr txBox="1"/>
          <p:nvPr/>
        </p:nvSpPr>
        <p:spPr>
          <a:xfrm>
            <a:off x="5410200" y="8382000"/>
            <a:ext cx="5686172" cy="1292662"/>
          </a:xfrm>
          <a:prstGeom prst="rect">
            <a:avLst/>
          </a:prstGeom>
          <a:noFill/>
        </p:spPr>
        <p:txBody>
          <a:bodyPr wrap="none" rtlCol="0">
            <a:spAutoFit/>
          </a:bodyPr>
          <a:lstStyle/>
          <a:p>
            <a:pPr marL="342900" indent="-342900">
              <a:buFont typeface="Arial" panose="020B0604020202020204" pitchFamily="34" charset="0"/>
              <a:buChar char="•"/>
            </a:pPr>
            <a:r>
              <a:rPr lang="en-US" sz="2000" b="1" dirty="0">
                <a:solidFill>
                  <a:srgbClr val="326295"/>
                </a:solidFill>
                <a:latin typeface="Montserrat"/>
              </a:rPr>
              <a:t>Länets största fotbollsskola</a:t>
            </a:r>
          </a:p>
          <a:p>
            <a:pPr marL="342900" indent="-342900">
              <a:buFont typeface="Arial" panose="020B0604020202020204" pitchFamily="34" charset="0"/>
              <a:buChar char="•"/>
            </a:pPr>
            <a:r>
              <a:rPr lang="en-US" sz="2000" b="1" dirty="0">
                <a:solidFill>
                  <a:srgbClr val="326295"/>
                </a:solidFill>
                <a:latin typeface="Montserrat"/>
              </a:rPr>
              <a:t>En växande knattefotbollsverksamhet</a:t>
            </a:r>
          </a:p>
          <a:p>
            <a:pPr marL="342900" indent="-342900">
              <a:buFont typeface="Arial" panose="020B0604020202020204" pitchFamily="34" charset="0"/>
              <a:buChar char="•"/>
            </a:pPr>
            <a:r>
              <a:rPr lang="en-US" sz="2000" b="1" dirty="0">
                <a:solidFill>
                  <a:srgbClr val="326295"/>
                </a:solidFill>
                <a:latin typeface="Montserrat"/>
              </a:rPr>
              <a:t>90 ungdomsledare</a:t>
            </a:r>
          </a:p>
          <a:p>
            <a:endParaRPr lang="en-US" dirty="0"/>
          </a:p>
        </p:txBody>
      </p:sp>
      <p:cxnSp>
        <p:nvCxnSpPr>
          <p:cNvPr id="19" name="Straight Connector 18">
            <a:extLst>
              <a:ext uri="{FF2B5EF4-FFF2-40B4-BE49-F238E27FC236}">
                <a16:creationId xmlns:a16="http://schemas.microsoft.com/office/drawing/2014/main" id="{34F3FDEB-3DD5-77DF-C5DC-FC40B4A374DD}"/>
              </a:ext>
            </a:extLst>
          </p:cNvPr>
          <p:cNvCxnSpPr>
            <a:cxnSpLocks/>
          </p:cNvCxnSpPr>
          <p:nvPr/>
        </p:nvCxnSpPr>
        <p:spPr>
          <a:xfrm>
            <a:off x="7696200" y="7772400"/>
            <a:ext cx="998475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F7FFA0-3959-7793-0582-8A0B0A6E99B7}"/>
              </a:ext>
            </a:extLst>
          </p:cNvPr>
          <p:cNvCxnSpPr>
            <a:cxnSpLocks/>
          </p:cNvCxnSpPr>
          <p:nvPr/>
        </p:nvCxnSpPr>
        <p:spPr>
          <a:xfrm>
            <a:off x="9832356" y="5181600"/>
            <a:ext cx="78486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2B12B4E-3C5B-D654-3211-4A75F40F47CA}"/>
              </a:ext>
            </a:extLst>
          </p:cNvPr>
          <p:cNvSpPr txBox="1"/>
          <p:nvPr/>
        </p:nvSpPr>
        <p:spPr>
          <a:xfrm>
            <a:off x="6861575" y="2295066"/>
            <a:ext cx="5638800" cy="2246769"/>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326295"/>
                </a:solidFill>
                <a:latin typeface="Montserrat"/>
              </a:rPr>
              <a:t>För få spelare</a:t>
            </a:r>
          </a:p>
          <a:p>
            <a:pPr marL="342900" indent="-342900">
              <a:buFont typeface="Arial" panose="020B0604020202020204" pitchFamily="34" charset="0"/>
              <a:buChar char="•"/>
            </a:pPr>
            <a:r>
              <a:rPr lang="en-US" sz="2000" b="1" dirty="0">
                <a:solidFill>
                  <a:srgbClr val="326295"/>
                </a:solidFill>
                <a:latin typeface="Montserrat"/>
              </a:rPr>
              <a:t>Avsaknad av morot för de som kommit längst i sin utveckling</a:t>
            </a:r>
          </a:p>
          <a:p>
            <a:pPr marL="342900" indent="-342900">
              <a:buFont typeface="Arial" panose="020B0604020202020204" pitchFamily="34" charset="0"/>
              <a:buChar char="•"/>
            </a:pPr>
            <a:r>
              <a:rPr lang="en-US" sz="2000" b="1" dirty="0">
                <a:solidFill>
                  <a:srgbClr val="326295"/>
                </a:solidFill>
                <a:latin typeface="Montserrat"/>
              </a:rPr>
              <a:t>P09, P08, P07, P06, P05, P04, P03…det har sett likadant ut länge nu. </a:t>
            </a:r>
          </a:p>
          <a:p>
            <a:pPr marL="342900" indent="-342900">
              <a:buFont typeface="Arial" panose="020B0604020202020204" pitchFamily="34" charset="0"/>
              <a:buChar char="•"/>
            </a:pPr>
            <a:r>
              <a:rPr lang="en-US" sz="2000" b="1" dirty="0">
                <a:solidFill>
                  <a:srgbClr val="326295"/>
                </a:solidFill>
                <a:latin typeface="Montserrat"/>
              </a:rPr>
              <a:t>Lagen tunnar ut runt 15 år, få fortsätter sin fotbollskarriär i Sigtuna.</a:t>
            </a:r>
          </a:p>
        </p:txBody>
      </p:sp>
      <p:sp>
        <p:nvSpPr>
          <p:cNvPr id="22" name="TextBox 21">
            <a:extLst>
              <a:ext uri="{FF2B5EF4-FFF2-40B4-BE49-F238E27FC236}">
                <a16:creationId xmlns:a16="http://schemas.microsoft.com/office/drawing/2014/main" id="{F6A49C39-7096-B204-C65D-E78976AB6D0B}"/>
              </a:ext>
            </a:extLst>
          </p:cNvPr>
          <p:cNvSpPr txBox="1"/>
          <p:nvPr/>
        </p:nvSpPr>
        <p:spPr>
          <a:xfrm>
            <a:off x="7059837" y="5950059"/>
            <a:ext cx="4504271" cy="707886"/>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326295"/>
                </a:solidFill>
                <a:latin typeface="Montserrat"/>
              </a:rPr>
              <a:t>Stora trupper</a:t>
            </a:r>
          </a:p>
          <a:p>
            <a:pPr marL="342900" indent="-342900">
              <a:buFont typeface="Arial" panose="020B0604020202020204" pitchFamily="34" charset="0"/>
              <a:buChar char="•"/>
            </a:pPr>
            <a:r>
              <a:rPr lang="en-US" sz="2000" b="1" dirty="0">
                <a:solidFill>
                  <a:srgbClr val="326295"/>
                </a:solidFill>
                <a:latin typeface="Montserrat"/>
              </a:rPr>
              <a:t>Väldigt stort fotbollsintresse</a:t>
            </a:r>
          </a:p>
        </p:txBody>
      </p:sp>
      <p:sp>
        <p:nvSpPr>
          <p:cNvPr id="2" name="TextBox 1">
            <a:extLst>
              <a:ext uri="{FF2B5EF4-FFF2-40B4-BE49-F238E27FC236}">
                <a16:creationId xmlns:a16="http://schemas.microsoft.com/office/drawing/2014/main" id="{02FAC1AC-706D-7704-1325-D3566E0063E6}"/>
              </a:ext>
            </a:extLst>
          </p:cNvPr>
          <p:cNvSpPr txBox="1"/>
          <p:nvPr/>
        </p:nvSpPr>
        <p:spPr>
          <a:xfrm>
            <a:off x="6477001" y="280588"/>
            <a:ext cx="7596586" cy="1569660"/>
          </a:xfrm>
          <a:prstGeom prst="rect">
            <a:avLst/>
          </a:prstGeom>
          <a:noFill/>
        </p:spPr>
        <p:txBody>
          <a:bodyPr wrap="square" rtlCol="0" anchor="ctr">
            <a:spAutoFit/>
          </a:bodyPr>
          <a:lstStyle/>
          <a:p>
            <a:pPr algn="ctr"/>
            <a:r>
              <a:rPr lang="en-US" sz="4800" b="1" dirty="0">
                <a:solidFill>
                  <a:srgbClr val="326295"/>
                </a:solidFill>
                <a:latin typeface="Montserrat"/>
              </a:rPr>
              <a:t>…men vi har också utmaningar</a:t>
            </a:r>
          </a:p>
        </p:txBody>
      </p:sp>
      <p:sp>
        <p:nvSpPr>
          <p:cNvPr id="10" name="TextBox 9">
            <a:extLst>
              <a:ext uri="{FF2B5EF4-FFF2-40B4-BE49-F238E27FC236}">
                <a16:creationId xmlns:a16="http://schemas.microsoft.com/office/drawing/2014/main" id="{B941E271-A251-9229-3230-06B34372B99B}"/>
              </a:ext>
            </a:extLst>
          </p:cNvPr>
          <p:cNvSpPr txBox="1"/>
          <p:nvPr/>
        </p:nvSpPr>
        <p:spPr>
          <a:xfrm>
            <a:off x="13957388" y="4644947"/>
            <a:ext cx="1005403" cy="400110"/>
          </a:xfrm>
          <a:prstGeom prst="rect">
            <a:avLst/>
          </a:prstGeom>
          <a:noFill/>
        </p:spPr>
        <p:txBody>
          <a:bodyPr wrap="none" rtlCol="0">
            <a:spAutoFit/>
          </a:bodyPr>
          <a:lstStyle/>
          <a:p>
            <a:r>
              <a:rPr lang="en-US" sz="2000" b="1" dirty="0">
                <a:solidFill>
                  <a:schemeClr val="bg1"/>
                </a:solidFill>
                <a:latin typeface="Montserrat"/>
              </a:rPr>
              <a:t>15 år +</a:t>
            </a:r>
          </a:p>
        </p:txBody>
      </p:sp>
      <p:sp>
        <p:nvSpPr>
          <p:cNvPr id="11" name="TextBox 10">
            <a:extLst>
              <a:ext uri="{FF2B5EF4-FFF2-40B4-BE49-F238E27FC236}">
                <a16:creationId xmlns:a16="http://schemas.microsoft.com/office/drawing/2014/main" id="{B9348EE3-1C1F-D5BB-12A1-618D062CCED3}"/>
              </a:ext>
            </a:extLst>
          </p:cNvPr>
          <p:cNvSpPr txBox="1"/>
          <p:nvPr/>
        </p:nvSpPr>
        <p:spPr>
          <a:xfrm>
            <a:off x="14001507" y="8459761"/>
            <a:ext cx="1064715" cy="400110"/>
          </a:xfrm>
          <a:prstGeom prst="rect">
            <a:avLst/>
          </a:prstGeom>
          <a:noFill/>
        </p:spPr>
        <p:txBody>
          <a:bodyPr wrap="none" rtlCol="0">
            <a:spAutoFit/>
          </a:bodyPr>
          <a:lstStyle/>
          <a:p>
            <a:pPr algn="ctr"/>
            <a:r>
              <a:rPr lang="en-US" sz="2000" b="1" dirty="0">
                <a:solidFill>
                  <a:schemeClr val="bg1"/>
                </a:solidFill>
                <a:latin typeface="Montserrat"/>
              </a:rPr>
              <a:t>6-10 år</a:t>
            </a:r>
          </a:p>
        </p:txBody>
      </p:sp>
      <p:sp>
        <p:nvSpPr>
          <p:cNvPr id="13" name="TextBox 12">
            <a:extLst>
              <a:ext uri="{FF2B5EF4-FFF2-40B4-BE49-F238E27FC236}">
                <a16:creationId xmlns:a16="http://schemas.microsoft.com/office/drawing/2014/main" id="{63668B0E-073B-E248-C4E4-57B60FBAE401}"/>
              </a:ext>
            </a:extLst>
          </p:cNvPr>
          <p:cNvSpPr txBox="1"/>
          <p:nvPr/>
        </p:nvSpPr>
        <p:spPr>
          <a:xfrm>
            <a:off x="13944600" y="6457890"/>
            <a:ext cx="1178528" cy="400110"/>
          </a:xfrm>
          <a:prstGeom prst="rect">
            <a:avLst/>
          </a:prstGeom>
          <a:noFill/>
        </p:spPr>
        <p:txBody>
          <a:bodyPr wrap="none" rtlCol="0">
            <a:spAutoFit/>
          </a:bodyPr>
          <a:lstStyle/>
          <a:p>
            <a:r>
              <a:rPr lang="en-US" sz="2000" b="1" dirty="0">
                <a:solidFill>
                  <a:schemeClr val="bg1"/>
                </a:solidFill>
                <a:latin typeface="Montserrat"/>
              </a:rPr>
              <a:t>10-14 år</a:t>
            </a:r>
          </a:p>
        </p:txBody>
      </p:sp>
      <p:sp>
        <p:nvSpPr>
          <p:cNvPr id="3" name="Arrow: Right 2">
            <a:extLst>
              <a:ext uri="{FF2B5EF4-FFF2-40B4-BE49-F238E27FC236}">
                <a16:creationId xmlns:a16="http://schemas.microsoft.com/office/drawing/2014/main" id="{1C3B2842-253A-122A-D11C-154C79BF7A61}"/>
              </a:ext>
            </a:extLst>
          </p:cNvPr>
          <p:cNvSpPr/>
          <p:nvPr/>
        </p:nvSpPr>
        <p:spPr>
          <a:xfrm rot="16850494">
            <a:off x="9929095" y="6903573"/>
            <a:ext cx="5142561" cy="1573358"/>
          </a:xfrm>
          <a:prstGeom prst="rightArrow">
            <a:avLst/>
          </a:prstGeom>
          <a:solidFill>
            <a:srgbClr val="92D05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23C4CA1B-6E13-DE75-7254-47EBE75960F6}"/>
              </a:ext>
            </a:extLst>
          </p:cNvPr>
          <p:cNvSpPr/>
          <p:nvPr/>
        </p:nvSpPr>
        <p:spPr>
          <a:xfrm rot="16794355">
            <a:off x="11456421" y="2512326"/>
            <a:ext cx="3717491" cy="1573358"/>
          </a:xfrm>
          <a:prstGeom prst="rightArrow">
            <a:avLst/>
          </a:prstGeom>
          <a:solidFill>
            <a:srgbClr val="FF000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9246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BBD3297-7B2B-FEC3-9CF5-4802BB0968BA}"/>
              </a:ext>
            </a:extLst>
          </p:cNvPr>
          <p:cNvPicPr>
            <a:picLocks noChangeAspect="1"/>
          </p:cNvPicPr>
          <p:nvPr/>
        </p:nvPicPr>
        <p:blipFill>
          <a:blip r:embed="rId2"/>
          <a:stretch>
            <a:fillRect/>
          </a:stretch>
        </p:blipFill>
        <p:spPr>
          <a:xfrm>
            <a:off x="11811000" y="876300"/>
            <a:ext cx="5315770" cy="10287000"/>
          </a:xfrm>
          <a:prstGeom prst="rect">
            <a:avLst/>
          </a:prstGeom>
        </p:spPr>
      </p:pic>
      <p:cxnSp>
        <p:nvCxnSpPr>
          <p:cNvPr id="20" name="Straight Connector 19">
            <a:extLst>
              <a:ext uri="{FF2B5EF4-FFF2-40B4-BE49-F238E27FC236}">
                <a16:creationId xmlns:a16="http://schemas.microsoft.com/office/drawing/2014/main" id="{84F7FFA0-3959-7793-0582-8A0B0A6E99B7}"/>
              </a:ext>
            </a:extLst>
          </p:cNvPr>
          <p:cNvCxnSpPr>
            <a:cxnSpLocks/>
          </p:cNvCxnSpPr>
          <p:nvPr/>
        </p:nvCxnSpPr>
        <p:spPr>
          <a:xfrm>
            <a:off x="9832356" y="5181600"/>
            <a:ext cx="78486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2B12B4E-3C5B-D654-3211-4A75F40F47CA}"/>
              </a:ext>
            </a:extLst>
          </p:cNvPr>
          <p:cNvSpPr txBox="1"/>
          <p:nvPr/>
        </p:nvSpPr>
        <p:spPr>
          <a:xfrm>
            <a:off x="7012956" y="1367127"/>
            <a:ext cx="5638800" cy="3477875"/>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326295"/>
                </a:solidFill>
                <a:latin typeface="Montserrat"/>
              </a:rPr>
              <a:t>Styrelsen </a:t>
            </a:r>
            <a:r>
              <a:rPr lang="en-US" sz="2000" b="1" dirty="0" err="1">
                <a:solidFill>
                  <a:srgbClr val="326295"/>
                </a:solidFill>
                <a:latin typeface="Montserrat"/>
              </a:rPr>
              <a:t>gav</a:t>
            </a:r>
            <a:r>
              <a:rPr lang="en-US" sz="2000" b="1" dirty="0">
                <a:solidFill>
                  <a:srgbClr val="326295"/>
                </a:solidFill>
                <a:latin typeface="Montserrat"/>
              </a:rPr>
              <a:t> fotbollsutvecklaren &amp; föreningstränarna i </a:t>
            </a:r>
            <a:r>
              <a:rPr lang="en-US" sz="2000" b="1" dirty="0" err="1">
                <a:solidFill>
                  <a:srgbClr val="326295"/>
                </a:solidFill>
                <a:latin typeface="Montserrat"/>
              </a:rPr>
              <a:t>uppgift</a:t>
            </a:r>
            <a:r>
              <a:rPr lang="en-US" sz="2000" b="1" dirty="0">
                <a:solidFill>
                  <a:srgbClr val="326295"/>
                </a:solidFill>
                <a:latin typeface="Montserrat"/>
              </a:rPr>
              <a:t> att föreslår en lösning på detta.</a:t>
            </a:r>
          </a:p>
          <a:p>
            <a:pPr marL="342900" indent="-342900">
              <a:buFont typeface="Arial" panose="020B0604020202020204" pitchFamily="34" charset="0"/>
              <a:buChar char="•"/>
            </a:pPr>
            <a:endParaRPr lang="en-US" sz="2000" b="1" dirty="0">
              <a:solidFill>
                <a:srgbClr val="326295"/>
              </a:solidFill>
              <a:latin typeface="Montserrat"/>
            </a:endParaRPr>
          </a:p>
          <a:p>
            <a:pPr marL="342900" indent="-342900">
              <a:buFont typeface="Arial" panose="020B0604020202020204" pitchFamily="34" charset="0"/>
              <a:buChar char="•"/>
            </a:pPr>
            <a:r>
              <a:rPr lang="en-US" sz="2000" b="1" dirty="0" err="1">
                <a:solidFill>
                  <a:srgbClr val="326295"/>
                </a:solidFill>
                <a:latin typeface="Montserrat"/>
              </a:rPr>
              <a:t>Förslaget</a:t>
            </a:r>
            <a:r>
              <a:rPr lang="en-US" sz="2000" b="1" dirty="0">
                <a:solidFill>
                  <a:srgbClr val="326295"/>
                </a:solidFill>
                <a:latin typeface="Montserrat"/>
              </a:rPr>
              <a:t> blev en </a:t>
            </a:r>
            <a:r>
              <a:rPr lang="en-US" sz="2000" b="1" dirty="0" err="1">
                <a:solidFill>
                  <a:srgbClr val="326295"/>
                </a:solidFill>
                <a:latin typeface="Montserrat"/>
              </a:rPr>
              <a:t>uppdaterad</a:t>
            </a:r>
            <a:r>
              <a:rPr lang="en-US" sz="2000" b="1" dirty="0">
                <a:solidFill>
                  <a:srgbClr val="326295"/>
                </a:solidFill>
                <a:latin typeface="Montserrat"/>
              </a:rPr>
              <a:t> föreningsstruktur där:</a:t>
            </a:r>
          </a:p>
          <a:p>
            <a:pPr marL="800100" lvl="1" indent="-342900">
              <a:buFont typeface="Arial" panose="020B0604020202020204" pitchFamily="34" charset="0"/>
              <a:buChar char="•"/>
            </a:pPr>
            <a:r>
              <a:rPr lang="en-US" sz="2000" b="1" dirty="0" err="1">
                <a:solidFill>
                  <a:srgbClr val="326295"/>
                </a:solidFill>
                <a:latin typeface="Montserrat"/>
              </a:rPr>
              <a:t>Årgångarna</a:t>
            </a:r>
            <a:r>
              <a:rPr lang="en-US" sz="2000" b="1" dirty="0">
                <a:solidFill>
                  <a:srgbClr val="326295"/>
                </a:solidFill>
                <a:latin typeface="Montserrat"/>
              </a:rPr>
              <a:t> 14/15 år </a:t>
            </a:r>
            <a:r>
              <a:rPr lang="en-US" sz="2000" b="1" dirty="0" err="1">
                <a:solidFill>
                  <a:srgbClr val="326295"/>
                </a:solidFill>
                <a:latin typeface="Montserrat"/>
              </a:rPr>
              <a:t>slås</a:t>
            </a:r>
            <a:r>
              <a:rPr lang="en-US" sz="2000" b="1" dirty="0">
                <a:solidFill>
                  <a:srgbClr val="326295"/>
                </a:solidFill>
                <a:latin typeface="Montserrat"/>
              </a:rPr>
              <a:t> ihop varje år till ett U15 (med två nivåer 2025) </a:t>
            </a:r>
          </a:p>
          <a:p>
            <a:pPr marL="800100" lvl="1" indent="-342900">
              <a:buFont typeface="Arial" panose="020B0604020202020204" pitchFamily="34" charset="0"/>
              <a:buChar char="•"/>
            </a:pPr>
            <a:r>
              <a:rPr lang="en-US" sz="2000" b="1" dirty="0" err="1">
                <a:solidFill>
                  <a:srgbClr val="326295"/>
                </a:solidFill>
                <a:latin typeface="Montserrat"/>
              </a:rPr>
              <a:t>Årgångarna</a:t>
            </a:r>
            <a:r>
              <a:rPr lang="en-US" sz="2000" b="1" dirty="0">
                <a:solidFill>
                  <a:srgbClr val="326295"/>
                </a:solidFill>
                <a:latin typeface="Montserrat"/>
              </a:rPr>
              <a:t> 16/17 år </a:t>
            </a:r>
            <a:r>
              <a:rPr lang="en-US" sz="2000" b="1" dirty="0" err="1">
                <a:solidFill>
                  <a:srgbClr val="326295"/>
                </a:solidFill>
                <a:latin typeface="Montserrat"/>
              </a:rPr>
              <a:t>slås</a:t>
            </a:r>
            <a:r>
              <a:rPr lang="en-US" sz="2000" b="1" dirty="0">
                <a:solidFill>
                  <a:srgbClr val="326295"/>
                </a:solidFill>
                <a:latin typeface="Montserrat"/>
              </a:rPr>
              <a:t> ihop till ett U17 (med två nivåer år 2026-2027, </a:t>
            </a:r>
            <a:r>
              <a:rPr lang="en-US" sz="2000" b="1" dirty="0" err="1">
                <a:solidFill>
                  <a:srgbClr val="326295"/>
                </a:solidFill>
                <a:latin typeface="Montserrat"/>
              </a:rPr>
              <a:t>temporärt</a:t>
            </a:r>
            <a:r>
              <a:rPr lang="en-US" sz="2000" b="1" dirty="0">
                <a:solidFill>
                  <a:srgbClr val="326295"/>
                </a:solidFill>
                <a:latin typeface="Montserrat"/>
              </a:rPr>
              <a:t> en nivå 2025).</a:t>
            </a:r>
          </a:p>
        </p:txBody>
      </p:sp>
      <p:sp>
        <p:nvSpPr>
          <p:cNvPr id="10" name="TextBox 9">
            <a:extLst>
              <a:ext uri="{FF2B5EF4-FFF2-40B4-BE49-F238E27FC236}">
                <a16:creationId xmlns:a16="http://schemas.microsoft.com/office/drawing/2014/main" id="{B941E271-A251-9229-3230-06B34372B99B}"/>
              </a:ext>
            </a:extLst>
          </p:cNvPr>
          <p:cNvSpPr txBox="1"/>
          <p:nvPr/>
        </p:nvSpPr>
        <p:spPr>
          <a:xfrm>
            <a:off x="13957388" y="4644947"/>
            <a:ext cx="1005403" cy="400110"/>
          </a:xfrm>
          <a:prstGeom prst="rect">
            <a:avLst/>
          </a:prstGeom>
          <a:noFill/>
        </p:spPr>
        <p:txBody>
          <a:bodyPr wrap="none" rtlCol="0">
            <a:spAutoFit/>
          </a:bodyPr>
          <a:lstStyle/>
          <a:p>
            <a:r>
              <a:rPr lang="en-US" sz="2000" b="1" dirty="0">
                <a:solidFill>
                  <a:schemeClr val="bg1"/>
                </a:solidFill>
                <a:latin typeface="Montserrat"/>
              </a:rPr>
              <a:t>15 år +</a:t>
            </a:r>
          </a:p>
        </p:txBody>
      </p:sp>
      <p:sp>
        <p:nvSpPr>
          <p:cNvPr id="7" name="Arrow: Right 6">
            <a:extLst>
              <a:ext uri="{FF2B5EF4-FFF2-40B4-BE49-F238E27FC236}">
                <a16:creationId xmlns:a16="http://schemas.microsoft.com/office/drawing/2014/main" id="{23C4CA1B-6E13-DE75-7254-47EBE75960F6}"/>
              </a:ext>
            </a:extLst>
          </p:cNvPr>
          <p:cNvSpPr/>
          <p:nvPr/>
        </p:nvSpPr>
        <p:spPr>
          <a:xfrm rot="16794355">
            <a:off x="11456421" y="2512326"/>
            <a:ext cx="3717491" cy="1573358"/>
          </a:xfrm>
          <a:prstGeom prst="rightArrow">
            <a:avLst/>
          </a:prstGeom>
          <a:solidFill>
            <a:srgbClr val="FF000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2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
        <p:cNvGrpSpPr/>
        <p:nvPr/>
      </p:nvGrpSpPr>
      <p:grpSpPr>
        <a:xfrm>
          <a:off x="0" y="0"/>
          <a:ext cx="0" cy="0"/>
          <a:chOff x="0" y="0"/>
          <a:chExt cx="0" cy="0"/>
        </a:xfrm>
      </p:grpSpPr>
      <p:sp>
        <p:nvSpPr>
          <p:cNvPr id="24" name="Google Shape;24;p7"/>
          <p:cNvSpPr txBox="1"/>
          <p:nvPr/>
        </p:nvSpPr>
        <p:spPr>
          <a:xfrm>
            <a:off x="6895477" y="1409700"/>
            <a:ext cx="11077730" cy="1931225"/>
          </a:xfrm>
          <a:prstGeom prst="rect">
            <a:avLst/>
          </a:prstGeom>
          <a:noFill/>
          <a:ln>
            <a:noFill/>
          </a:ln>
        </p:spPr>
        <p:txBody>
          <a:bodyPr spcFirstLastPara="1" wrap="square" lIns="137150" tIns="68550" rIns="137150" bIns="68550" anchor="ctr" anchorCtr="0">
            <a:normAutofit/>
          </a:bodyPr>
          <a:lstStyle/>
          <a:p>
            <a:pPr>
              <a:spcAft>
                <a:spcPts val="2400"/>
              </a:spcAft>
            </a:pPr>
            <a:r>
              <a:rPr lang="sv-SE" sz="6000" b="1" dirty="0">
                <a:solidFill>
                  <a:srgbClr val="326295"/>
                </a:solidFill>
                <a:latin typeface="Montserrat"/>
                <a:ea typeface="Montserrat"/>
                <a:cs typeface="Montserrat"/>
                <a:sym typeface="Montserrat"/>
              </a:rPr>
              <a:t>Agenda:</a:t>
            </a:r>
          </a:p>
        </p:txBody>
      </p:sp>
      <p:sp>
        <p:nvSpPr>
          <p:cNvPr id="4" name="Google Shape;24;p7">
            <a:extLst>
              <a:ext uri="{FF2B5EF4-FFF2-40B4-BE49-F238E27FC236}">
                <a16:creationId xmlns:a16="http://schemas.microsoft.com/office/drawing/2014/main" id="{26228664-94BE-4024-8BA4-59E31841FC44}"/>
              </a:ext>
            </a:extLst>
          </p:cNvPr>
          <p:cNvSpPr txBox="1"/>
          <p:nvPr/>
        </p:nvSpPr>
        <p:spPr>
          <a:xfrm>
            <a:off x="6895477" y="3162300"/>
            <a:ext cx="10706726" cy="5769204"/>
          </a:xfrm>
          <a:prstGeom prst="rect">
            <a:avLst/>
          </a:prstGeom>
          <a:noFill/>
          <a:ln>
            <a:noFill/>
          </a:ln>
        </p:spPr>
        <p:txBody>
          <a:bodyPr spcFirstLastPara="1" wrap="square" lIns="137150" tIns="68550" rIns="137150" bIns="68550" anchor="ctr" anchorCtr="0">
            <a:normAutofit/>
          </a:bodyPr>
          <a:lstStyle/>
          <a:p>
            <a:pPr marL="685800" indent="-685800">
              <a:spcAft>
                <a:spcPts val="2400"/>
              </a:spcAft>
              <a:buFont typeface="Arial" panose="020B0604020202020204" pitchFamily="34" charset="0"/>
              <a:buChar char="•"/>
            </a:pPr>
            <a:r>
              <a:rPr lang="sv-SE" sz="4001" b="1" dirty="0">
                <a:latin typeface="Montserrat"/>
                <a:ea typeface="Montserrat"/>
                <a:cs typeface="Montserrat"/>
                <a:sym typeface="Montserrat"/>
              </a:rPr>
              <a:t>Styrelse: </a:t>
            </a:r>
            <a:r>
              <a:rPr lang="sv-SE" sz="4001" b="1" dirty="0">
                <a:solidFill>
                  <a:srgbClr val="326295"/>
                </a:solidFill>
                <a:latin typeface="Montserrat"/>
                <a:ea typeface="Montserrat"/>
                <a:cs typeface="Montserrat"/>
                <a:sym typeface="Montserrat"/>
              </a:rPr>
              <a:t>Backgrund till mötet.</a:t>
            </a:r>
          </a:p>
          <a:p>
            <a:pPr marL="685800" indent="-685800">
              <a:spcAft>
                <a:spcPts val="2400"/>
              </a:spcAft>
              <a:buFont typeface="Arial" panose="020B0604020202020204" pitchFamily="34" charset="0"/>
              <a:buChar char="•"/>
            </a:pPr>
            <a:r>
              <a:rPr lang="sv-SE" sz="4001" b="1" dirty="0">
                <a:latin typeface="Montserrat"/>
                <a:ea typeface="Montserrat"/>
                <a:cs typeface="Montserrat"/>
                <a:sym typeface="Montserrat"/>
              </a:rPr>
              <a:t>Föreningstränarna: </a:t>
            </a:r>
            <a:r>
              <a:rPr lang="sv-SE" sz="4001" b="1" dirty="0">
                <a:solidFill>
                  <a:srgbClr val="326295"/>
                </a:solidFill>
                <a:latin typeface="Montserrat"/>
                <a:ea typeface="Montserrat"/>
                <a:cs typeface="Montserrat"/>
                <a:sym typeface="Montserrat"/>
              </a:rPr>
              <a:t>Förslag på uppdaterad föreningsstruktur från 14 år och uppåt.</a:t>
            </a:r>
          </a:p>
          <a:p>
            <a:pPr marL="685800" indent="-685800">
              <a:spcAft>
                <a:spcPts val="2400"/>
              </a:spcAft>
              <a:buFont typeface="Arial" panose="020B0604020202020204" pitchFamily="34" charset="0"/>
              <a:buChar char="•"/>
            </a:pPr>
            <a:r>
              <a:rPr lang="sv-SE" sz="4001" b="1" dirty="0">
                <a:latin typeface="Montserrat"/>
                <a:ea typeface="Montserrat"/>
                <a:cs typeface="Montserrat"/>
                <a:sym typeface="Montserrat"/>
              </a:rPr>
              <a:t>Spelare &amp; föräldrar:</a:t>
            </a:r>
            <a:r>
              <a:rPr lang="sv-SE" sz="4001" b="1" dirty="0">
                <a:solidFill>
                  <a:srgbClr val="326295"/>
                </a:solidFill>
                <a:latin typeface="Montserrat"/>
                <a:ea typeface="Montserrat"/>
                <a:cs typeface="Montserrat"/>
                <a:sym typeface="Montserrat"/>
              </a:rPr>
              <a:t> Vad tycker ni? Feedback och frågor.</a:t>
            </a:r>
          </a:p>
        </p:txBody>
      </p:sp>
      <p:sp>
        <p:nvSpPr>
          <p:cNvPr id="2" name="Rectangle 1">
            <a:extLst>
              <a:ext uri="{FF2B5EF4-FFF2-40B4-BE49-F238E27FC236}">
                <a16:creationId xmlns:a16="http://schemas.microsoft.com/office/drawing/2014/main" id="{9D6ABECE-16EC-60CE-F68F-E52AFECB09C2}"/>
              </a:ext>
            </a:extLst>
          </p:cNvPr>
          <p:cNvSpPr/>
          <p:nvPr/>
        </p:nvSpPr>
        <p:spPr>
          <a:xfrm>
            <a:off x="7467600" y="4651927"/>
            <a:ext cx="9829800" cy="2015573"/>
          </a:xfrm>
          <a:prstGeom prst="rect">
            <a:avLst/>
          </a:pr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8274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2675</Words>
  <Application>Microsoft Office PowerPoint</Application>
  <PresentationFormat>Custom</PresentationFormat>
  <Paragraphs>229</Paragraphs>
  <Slides>22</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Montserrat</vt:lpstr>
      <vt:lpstr>Barlow</vt:lpstr>
      <vt:lpstr>Open Sauce Bold</vt:lpstr>
      <vt:lpstr>Barlow Bold</vt:lpstr>
      <vt:lpstr>Barlow SemiCondensed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U15 - 2024</dc:title>
  <cp:lastModifiedBy>Henrik Blom</cp:lastModifiedBy>
  <cp:revision>1</cp:revision>
  <dcterms:created xsi:type="dcterms:W3CDTF">2006-08-16T00:00:00Z</dcterms:created>
  <dcterms:modified xsi:type="dcterms:W3CDTF">2024-09-08T17:01:47Z</dcterms:modified>
  <dc:identifier>DAGMCkmvXrI</dc:identifier>
</cp:coreProperties>
</file>