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35" d="100"/>
          <a:sy n="35" d="100"/>
        </p:scale>
        <p:origin x="2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570F-6692-43D9-BC6B-9FBE72275A32}" type="datetimeFigureOut">
              <a:rPr lang="sv-SE" smtClean="0"/>
              <a:t>2024-10-28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06D-3DF9-4A79-AF77-3FD741D42D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98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570F-6692-43D9-BC6B-9FBE72275A32}" type="datetimeFigureOut">
              <a:rPr lang="sv-SE" smtClean="0"/>
              <a:t>2024-10-28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06D-3DF9-4A79-AF77-3FD741D42D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226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570F-6692-43D9-BC6B-9FBE72275A32}" type="datetimeFigureOut">
              <a:rPr lang="sv-SE" smtClean="0"/>
              <a:t>2024-10-28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06D-3DF9-4A79-AF77-3FD741D42D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069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570F-6692-43D9-BC6B-9FBE72275A32}" type="datetimeFigureOut">
              <a:rPr lang="sv-SE" smtClean="0"/>
              <a:t>2024-10-28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06D-3DF9-4A79-AF77-3FD741D42D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72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570F-6692-43D9-BC6B-9FBE72275A32}" type="datetimeFigureOut">
              <a:rPr lang="sv-SE" smtClean="0"/>
              <a:t>2024-10-28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06D-3DF9-4A79-AF77-3FD741D42D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536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570F-6692-43D9-BC6B-9FBE72275A32}" type="datetimeFigureOut">
              <a:rPr lang="sv-SE" smtClean="0"/>
              <a:t>2024-10-28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06D-3DF9-4A79-AF77-3FD741D42D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037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570F-6692-43D9-BC6B-9FBE72275A32}" type="datetimeFigureOut">
              <a:rPr lang="sv-SE" smtClean="0"/>
              <a:t>2024-10-28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06D-3DF9-4A79-AF77-3FD741D42D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16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570F-6692-43D9-BC6B-9FBE72275A32}" type="datetimeFigureOut">
              <a:rPr lang="sv-SE" smtClean="0"/>
              <a:t>2024-10-28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06D-3DF9-4A79-AF77-3FD741D42D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675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570F-6692-43D9-BC6B-9FBE72275A32}" type="datetimeFigureOut">
              <a:rPr lang="sv-SE" smtClean="0"/>
              <a:t>2024-10-28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06D-3DF9-4A79-AF77-3FD741D42D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35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570F-6692-43D9-BC6B-9FBE72275A32}" type="datetimeFigureOut">
              <a:rPr lang="sv-SE" smtClean="0"/>
              <a:t>2024-10-28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06D-3DF9-4A79-AF77-3FD741D42D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512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570F-6692-43D9-BC6B-9FBE72275A32}" type="datetimeFigureOut">
              <a:rPr lang="sv-SE" smtClean="0"/>
              <a:t>2024-10-28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06D-3DF9-4A79-AF77-3FD741D42D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218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570F-6692-43D9-BC6B-9FBE72275A32}" type="datetimeFigureOut">
              <a:rPr lang="sv-SE" smtClean="0"/>
              <a:t>2024-10-28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2206D-3DF9-4A79-AF77-3FD741D42D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181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6FA8123-0B8E-BDBE-2E26-1152AF18D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1" y="401099"/>
            <a:ext cx="1592708" cy="361296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157BDBA-6BD5-9FE3-734F-CE8AFAD2E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316" y="446286"/>
            <a:ext cx="1563820" cy="356777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145AF1C-EAAD-8336-1017-0684B46E5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048" y="446286"/>
            <a:ext cx="1563820" cy="3567774"/>
          </a:xfrm>
          <a:prstGeom prst="rect">
            <a:avLst/>
          </a:prstGeom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CCB9D4F0-4E39-2D9D-9D0D-AB2A323DF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972775"/>
              </p:ext>
            </p:extLst>
          </p:nvPr>
        </p:nvGraphicFramePr>
        <p:xfrm>
          <a:off x="263471" y="5269424"/>
          <a:ext cx="6276815" cy="577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773">
                  <a:extLst>
                    <a:ext uri="{9D8B030D-6E8A-4147-A177-3AD203B41FA5}">
                      <a16:colId xmlns:a16="http://schemas.microsoft.com/office/drawing/2014/main" val="1809886533"/>
                    </a:ext>
                  </a:extLst>
                </a:gridCol>
                <a:gridCol w="1425844">
                  <a:extLst>
                    <a:ext uri="{9D8B030D-6E8A-4147-A177-3AD203B41FA5}">
                      <a16:colId xmlns:a16="http://schemas.microsoft.com/office/drawing/2014/main" val="2634236834"/>
                    </a:ext>
                  </a:extLst>
                </a:gridCol>
                <a:gridCol w="1069383">
                  <a:extLst>
                    <a:ext uri="{9D8B030D-6E8A-4147-A177-3AD203B41FA5}">
                      <a16:colId xmlns:a16="http://schemas.microsoft.com/office/drawing/2014/main" val="1880371385"/>
                    </a:ext>
                  </a:extLst>
                </a:gridCol>
                <a:gridCol w="805912">
                  <a:extLst>
                    <a:ext uri="{9D8B030D-6E8A-4147-A177-3AD203B41FA5}">
                      <a16:colId xmlns:a16="http://schemas.microsoft.com/office/drawing/2014/main" val="1358957953"/>
                    </a:ext>
                  </a:extLst>
                </a:gridCol>
                <a:gridCol w="898903">
                  <a:extLst>
                    <a:ext uri="{9D8B030D-6E8A-4147-A177-3AD203B41FA5}">
                      <a16:colId xmlns:a16="http://schemas.microsoft.com/office/drawing/2014/main" val="3174674274"/>
                    </a:ext>
                  </a:extLst>
                </a:gridCol>
              </a:tblGrid>
              <a:tr h="376777">
                <a:tc>
                  <a:txBody>
                    <a:bodyPr/>
                    <a:lstStyle/>
                    <a:p>
                      <a:r>
                        <a:rPr lang="sv-SE" dirty="0"/>
                        <a:t>Namn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Mobil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Enkel 100:-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Dubbel 200:-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Trippel  300:-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358485"/>
                  </a:ext>
                </a:extLst>
              </a:tr>
              <a:tr h="376777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46"/>
                  </a:ext>
                </a:extLst>
              </a:tr>
              <a:tr h="376777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576843"/>
                  </a:ext>
                </a:extLst>
              </a:tr>
              <a:tr h="376777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497299"/>
                  </a:ext>
                </a:extLst>
              </a:tr>
              <a:tr h="376777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43529"/>
                  </a:ext>
                </a:extLst>
              </a:tr>
              <a:tr h="376777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434820"/>
                  </a:ext>
                </a:extLst>
              </a:tr>
              <a:tr h="376777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131708"/>
                  </a:ext>
                </a:extLst>
              </a:tr>
              <a:tr h="376777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965295"/>
                  </a:ext>
                </a:extLst>
              </a:tr>
              <a:tr h="376777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06571"/>
                  </a:ext>
                </a:extLst>
              </a:tr>
              <a:tr h="376777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567967"/>
                  </a:ext>
                </a:extLst>
              </a:tr>
              <a:tr h="376777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402888"/>
                  </a:ext>
                </a:extLst>
              </a:tr>
              <a:tr h="376777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667509"/>
                  </a:ext>
                </a:extLst>
              </a:tr>
              <a:tr h="376777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239796"/>
                  </a:ext>
                </a:extLst>
              </a:tr>
              <a:tr h="376777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570616"/>
                  </a:ext>
                </a:extLst>
              </a:tr>
              <a:tr h="376777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710014"/>
                  </a:ext>
                </a:extLst>
              </a:tr>
            </a:tbl>
          </a:graphicData>
        </a:graphic>
      </p:graphicFrame>
      <p:pic>
        <p:nvPicPr>
          <p:cNvPr id="11" name="Bildobjekt 10">
            <a:extLst>
              <a:ext uri="{FF2B5EF4-FFF2-40B4-BE49-F238E27FC236}">
                <a16:creationId xmlns:a16="http://schemas.microsoft.com/office/drawing/2014/main" id="{63233F10-E6EF-4CE8-84ED-A189A8DC2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657" y="3535873"/>
            <a:ext cx="1383912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18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135</TotalTime>
  <Words>11</Words>
  <Application>Microsoft Office PowerPoint</Application>
  <PresentationFormat>Bredbild</PresentationFormat>
  <Paragraphs>5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Bernt Eriksson</dc:creator>
  <cp:lastModifiedBy>Charlotte Hultman</cp:lastModifiedBy>
  <cp:revision>1</cp:revision>
  <dcterms:created xsi:type="dcterms:W3CDTF">2024-10-28T09:16:44Z</dcterms:created>
  <dcterms:modified xsi:type="dcterms:W3CDTF">2024-10-28T11:39:42Z</dcterms:modified>
</cp:coreProperties>
</file>