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UI/images/ica-logo_32.png" ContentType="image/.png"/>
  <Override PartName="/customUI/images/ica-logo_32_20.png" ContentType="image/.png"/>
  <Override PartName="/customUI/images/ica-logo_320.png" ContentType="image/.png"/>
  <Override PartName="/customUI/images/ica-logo_32_2.png" ContentType="image/.png"/>
</Types>
</file>

<file path=_rels/.rels><?xml version="1.0" encoding="UTF-8" standalone="yes"?>
<Relationships xmlns="http://schemas.openxmlformats.org/package/2006/relationships"><Relationship Id="R2357d6852c164afd" Type="http://schemas.microsoft.com/office/2007/relationships/ui/extensibility" Target="customUI/customUI14.xml"/><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89fb628e08e44ff4" Type="http://schemas.microsoft.com/office/2006/relationships/ui/extensibility" Target="customUI/customUI.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129" r:id="rId5"/>
  </p:sldMasterIdLst>
  <p:notesMasterIdLst>
    <p:notesMasterId r:id="rId16"/>
  </p:notesMasterIdLst>
  <p:handoutMasterIdLst>
    <p:handoutMasterId r:id="rId17"/>
  </p:handoutMasterIdLst>
  <p:sldIdLst>
    <p:sldId id="259" r:id="rId6"/>
    <p:sldId id="273" r:id="rId7"/>
    <p:sldId id="274" r:id="rId8"/>
    <p:sldId id="280" r:id="rId9"/>
    <p:sldId id="275" r:id="rId10"/>
    <p:sldId id="276" r:id="rId11"/>
    <p:sldId id="278" r:id="rId12"/>
    <p:sldId id="279" r:id="rId13"/>
    <p:sldId id="277" r:id="rId14"/>
    <p:sldId id="281" r:id="rId15"/>
  </p:sldIdLst>
  <p:sldSz cx="12192000" cy="6858000"/>
  <p:notesSz cx="6797675" cy="9926638"/>
  <p:custDataLst>
    <p:tags r:id="rId18"/>
  </p:custDataLst>
  <p:defaultText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093">
          <p15:clr>
            <a:srgbClr val="A4A3A4"/>
          </p15:clr>
        </p15:guide>
        <p15:guide id="2" pos="2101">
          <p15:clr>
            <a:srgbClr val="A4A3A4"/>
          </p15:clr>
        </p15:guide>
        <p15:guide id="3" orient="horz" pos="3127">
          <p15:clr>
            <a:srgbClr val="A4A3A4"/>
          </p15:clr>
        </p15:guide>
        <p15:guide id="4"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ne Pettersson" initials="JP" lastIdx="2" clrIdx="0">
    <p:extLst>
      <p:ext uri="{19B8F6BF-5375-455C-9EA6-DF929625EA0E}">
        <p15:presenceInfo xmlns:p15="http://schemas.microsoft.com/office/powerpoint/2012/main" userId="S-1-5-21-4161052344-1626999634-647810578-359740" providerId="AD"/>
      </p:ext>
    </p:extLst>
  </p:cmAuthor>
  <p:cmAuthor id="2" name="Patrick Kaemmerle" initials="PK" lastIdx="1" clrIdx="1">
    <p:extLst>
      <p:ext uri="{19B8F6BF-5375-455C-9EA6-DF929625EA0E}">
        <p15:presenceInfo xmlns:p15="http://schemas.microsoft.com/office/powerpoint/2012/main" userId="S::Patrick.Kaemmerle@kopparstaden.se::39c7b9f0-d25d-4503-905d-e9c510afb46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BB9687-79C4-4235-8C86-7E1A6F9ED800}" v="16" dt="2025-10-24T19:02:10.067"/>
  </p1510:revLst>
</p1510:revInfo>
</file>

<file path=ppt/tableStyles.xml><?xml version="1.0" encoding="utf-8"?>
<a:tblStyleLst xmlns:a="http://schemas.openxmlformats.org/drawingml/2006/main" def="{B580CAAC-0500-48D5-8246-BD9EF5A46125}">
  <a:tblStyle styleId="{B580CAAC-0500-48D5-8246-BD9EF5A46125}" styleName="ICA Tabell">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rgbClr val="F8F0E4"/>
          </a:solidFill>
        </a:fill>
      </a:tcStyle>
    </a:wholeTbl>
    <a:band1H>
      <a:tcStyle>
        <a:tcBdr/>
        <a:fill>
          <a:solidFill>
            <a:srgbClr val="ECDCC4"/>
          </a:solidFill>
        </a:fill>
      </a:tcStyle>
    </a:band1H>
    <a:band2H>
      <a:tcStyle>
        <a:tcBdr/>
      </a:tcStyle>
    </a:band2H>
    <a:band1V>
      <a:tcStyle>
        <a:tcBdr/>
        <a:fill>
          <a:solidFill>
            <a:srgbClr val="ECDCC4"/>
          </a:solidFill>
        </a:fill>
      </a:tcStyle>
    </a:band1V>
    <a:band2V>
      <a:tcStyle>
        <a:tcBdr/>
      </a:tcStyle>
    </a:band2V>
    <a:lastCol>
      <a:tcTxStyle b="on">
        <a:fontRef idx="minor">
          <a:prstClr val="black"/>
        </a:fontRef>
        <a:schemeClr val="lt1"/>
      </a:tcTxStyle>
      <a:tcStyle>
        <a:tcBdr/>
        <a:fill>
          <a:solidFill>
            <a:srgbClr val="E84C05"/>
          </a:solidFill>
        </a:fill>
      </a:tcStyle>
    </a:lastCol>
    <a:firstCol>
      <a:tcTxStyle b="on">
        <a:fontRef idx="minor">
          <a:prstClr val="black"/>
        </a:fontRef>
        <a:schemeClr val="lt1"/>
      </a:tcTxStyle>
      <a:tcStyle>
        <a:tcBdr/>
        <a:fill>
          <a:solidFill>
            <a:srgbClr val="E84C05"/>
          </a:solidFill>
        </a:fill>
      </a:tcStyle>
    </a:firstCol>
    <a:lastRow>
      <a:tcTxStyle b="on">
        <a:fontRef idx="minor">
          <a:prstClr val="black"/>
        </a:fontRef>
        <a:schemeClr val="lt1"/>
      </a:tcTxStyle>
      <a:tcStyle>
        <a:tcBdr>
          <a:top>
            <a:ln w="38100" cmpd="sng">
              <a:solidFill>
                <a:schemeClr val="lt1"/>
              </a:solidFill>
            </a:ln>
          </a:top>
        </a:tcBdr>
        <a:fill>
          <a:solidFill>
            <a:srgbClr val="E84C05"/>
          </a:solidFill>
        </a:fill>
      </a:tcStyle>
    </a:lastRow>
    <a:firstRow>
      <a:tcTxStyle b="on">
        <a:fontRef idx="minor">
          <a:prstClr val="black"/>
        </a:fontRef>
        <a:schemeClr val="lt1"/>
      </a:tcTxStyle>
      <a:tcStyle>
        <a:tcBdr>
          <a:bottom>
            <a:ln w="38100" cmpd="sng">
              <a:solidFill>
                <a:schemeClr val="lt1"/>
              </a:solidFill>
            </a:ln>
          </a:bottom>
        </a:tcBdr>
        <a:fill>
          <a:solidFill>
            <a:srgbClr val="E84C0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537" autoAdjust="0"/>
    <p:restoredTop sz="89133" autoAdjust="0"/>
  </p:normalViewPr>
  <p:slideViewPr>
    <p:cSldViewPr snapToGrid="0" showGuides="1">
      <p:cViewPr varScale="1">
        <p:scale>
          <a:sx n="102" d="100"/>
          <a:sy n="102" d="100"/>
        </p:scale>
        <p:origin x="156" y="318"/>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showGuides="1">
      <p:cViewPr>
        <p:scale>
          <a:sx n="103" d="100"/>
          <a:sy n="103" d="100"/>
        </p:scale>
        <p:origin x="3444" y="-1566"/>
      </p:cViewPr>
      <p:guideLst>
        <p:guide orient="horz" pos="3093"/>
        <p:guide pos="2101"/>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k Kinnunen" userId="57130329-5c65-4468-bd0f-0ce1412acc0f" providerId="ADAL" clId="{1924D709-8FAF-4B0F-AACA-E3F18147651E}"/>
    <pc:docChg chg="undo redo custSel addSld delSld modSld">
      <pc:chgData name="Patrik Kinnunen" userId="57130329-5c65-4468-bd0f-0ce1412acc0f" providerId="ADAL" clId="{1924D709-8FAF-4B0F-AACA-E3F18147651E}" dt="2025-10-24T19:09:26.372" v="2458" actId="20577"/>
      <pc:docMkLst>
        <pc:docMk/>
      </pc:docMkLst>
      <pc:sldChg chg="addSp delSp modSp mod">
        <pc:chgData name="Patrik Kinnunen" userId="57130329-5c65-4468-bd0f-0ce1412acc0f" providerId="ADAL" clId="{1924D709-8FAF-4B0F-AACA-E3F18147651E}" dt="2025-10-24T18:30:34.538" v="128" actId="1035"/>
        <pc:sldMkLst>
          <pc:docMk/>
          <pc:sldMk cId="3330165650" sldId="259"/>
        </pc:sldMkLst>
        <pc:spChg chg="add del">
          <ac:chgData name="Patrik Kinnunen" userId="57130329-5c65-4468-bd0f-0ce1412acc0f" providerId="ADAL" clId="{1924D709-8FAF-4B0F-AACA-E3F18147651E}" dt="2025-10-24T18:27:09.520" v="2" actId="478"/>
          <ac:spMkLst>
            <pc:docMk/>
            <pc:sldMk cId="3330165650" sldId="259"/>
            <ac:spMk id="5" creationId="{1ECE16E4-7E31-8D9A-CA86-BE885EE7C0CA}"/>
          </ac:spMkLst>
        </pc:spChg>
        <pc:spChg chg="mod">
          <ac:chgData name="Patrik Kinnunen" userId="57130329-5c65-4468-bd0f-0ce1412acc0f" providerId="ADAL" clId="{1924D709-8FAF-4B0F-AACA-E3F18147651E}" dt="2025-10-24T18:29:38.405" v="93" actId="20577"/>
          <ac:spMkLst>
            <pc:docMk/>
            <pc:sldMk cId="3330165650" sldId="259"/>
            <ac:spMk id="9" creationId="{E4ECDB1A-F6FF-445E-A252-9647CAD9790B}"/>
          </ac:spMkLst>
        </pc:spChg>
        <pc:spChg chg="mod">
          <ac:chgData name="Patrik Kinnunen" userId="57130329-5c65-4468-bd0f-0ce1412acc0f" providerId="ADAL" clId="{1924D709-8FAF-4B0F-AACA-E3F18147651E}" dt="2025-10-24T18:29:45.094" v="107" actId="20577"/>
          <ac:spMkLst>
            <pc:docMk/>
            <pc:sldMk cId="3330165650" sldId="259"/>
            <ac:spMk id="11" creationId="{EF9678EC-1528-482B-8481-CBD68C9B864D}"/>
          </ac:spMkLst>
        </pc:spChg>
        <pc:picChg chg="del">
          <ac:chgData name="Patrik Kinnunen" userId="57130329-5c65-4468-bd0f-0ce1412acc0f" providerId="ADAL" clId="{1924D709-8FAF-4B0F-AACA-E3F18147651E}" dt="2025-10-24T18:27:04.882" v="0" actId="478"/>
          <ac:picMkLst>
            <pc:docMk/>
            <pc:sldMk cId="3330165650" sldId="259"/>
            <ac:picMk id="3" creationId="{C51AEE2E-A670-4723-9ADF-E9B0B3123E0A}"/>
          </ac:picMkLst>
        </pc:picChg>
        <pc:picChg chg="add mod">
          <ac:chgData name="Patrik Kinnunen" userId="57130329-5c65-4468-bd0f-0ce1412acc0f" providerId="ADAL" clId="{1924D709-8FAF-4B0F-AACA-E3F18147651E}" dt="2025-10-24T18:30:34.538" v="128" actId="1035"/>
          <ac:picMkLst>
            <pc:docMk/>
            <pc:sldMk cId="3330165650" sldId="259"/>
            <ac:picMk id="6" creationId="{184B4277-2F9F-EEB8-0642-51FF1241105E}"/>
          </ac:picMkLst>
        </pc:picChg>
      </pc:sldChg>
      <pc:sldChg chg="del">
        <pc:chgData name="Patrik Kinnunen" userId="57130329-5c65-4468-bd0f-0ce1412acc0f" providerId="ADAL" clId="{1924D709-8FAF-4B0F-AACA-E3F18147651E}" dt="2025-10-24T18:30:04.291" v="111" actId="47"/>
        <pc:sldMkLst>
          <pc:docMk/>
          <pc:sldMk cId="195181708" sldId="260"/>
        </pc:sldMkLst>
      </pc:sldChg>
      <pc:sldChg chg="del">
        <pc:chgData name="Patrik Kinnunen" userId="57130329-5c65-4468-bd0f-0ce1412acc0f" providerId="ADAL" clId="{1924D709-8FAF-4B0F-AACA-E3F18147651E}" dt="2025-10-24T18:30:05.327" v="112" actId="47"/>
        <pc:sldMkLst>
          <pc:docMk/>
          <pc:sldMk cId="3264268294" sldId="261"/>
        </pc:sldMkLst>
      </pc:sldChg>
      <pc:sldChg chg="del">
        <pc:chgData name="Patrik Kinnunen" userId="57130329-5c65-4468-bd0f-0ce1412acc0f" providerId="ADAL" clId="{1924D709-8FAF-4B0F-AACA-E3F18147651E}" dt="2025-10-24T18:30:06.522" v="113" actId="47"/>
        <pc:sldMkLst>
          <pc:docMk/>
          <pc:sldMk cId="1697278303" sldId="262"/>
        </pc:sldMkLst>
      </pc:sldChg>
      <pc:sldChg chg="addSp delSp modSp del mod">
        <pc:chgData name="Patrik Kinnunen" userId="57130329-5c65-4468-bd0f-0ce1412acc0f" providerId="ADAL" clId="{1924D709-8FAF-4B0F-AACA-E3F18147651E}" dt="2025-10-24T18:35:21.456" v="247" actId="47"/>
        <pc:sldMkLst>
          <pc:docMk/>
          <pc:sldMk cId="3013124428" sldId="263"/>
        </pc:sldMkLst>
        <pc:picChg chg="del">
          <ac:chgData name="Patrik Kinnunen" userId="57130329-5c65-4468-bd0f-0ce1412acc0f" providerId="ADAL" clId="{1924D709-8FAF-4B0F-AACA-E3F18147651E}" dt="2025-10-24T18:31:07.248" v="141" actId="478"/>
          <ac:picMkLst>
            <pc:docMk/>
            <pc:sldMk cId="3013124428" sldId="263"/>
            <ac:picMk id="3" creationId="{C51AEE2E-A670-4723-9ADF-E9B0B3123E0A}"/>
          </ac:picMkLst>
        </pc:picChg>
        <pc:picChg chg="add mod">
          <ac:chgData name="Patrik Kinnunen" userId="57130329-5c65-4468-bd0f-0ce1412acc0f" providerId="ADAL" clId="{1924D709-8FAF-4B0F-AACA-E3F18147651E}" dt="2025-10-24T18:31:07.661" v="142"/>
          <ac:picMkLst>
            <pc:docMk/>
            <pc:sldMk cId="3013124428" sldId="263"/>
            <ac:picMk id="5" creationId="{BC7EFB24-30C2-4558-C831-325288D51013}"/>
          </ac:picMkLst>
        </pc:picChg>
      </pc:sldChg>
      <pc:sldChg chg="del">
        <pc:chgData name="Patrik Kinnunen" userId="57130329-5c65-4468-bd0f-0ce1412acc0f" providerId="ADAL" clId="{1924D709-8FAF-4B0F-AACA-E3F18147651E}" dt="2025-10-24T18:30:11.245" v="116" actId="47"/>
        <pc:sldMkLst>
          <pc:docMk/>
          <pc:sldMk cId="2300426425" sldId="264"/>
        </pc:sldMkLst>
      </pc:sldChg>
      <pc:sldChg chg="del">
        <pc:chgData name="Patrik Kinnunen" userId="57130329-5c65-4468-bd0f-0ce1412acc0f" providerId="ADAL" clId="{1924D709-8FAF-4B0F-AACA-E3F18147651E}" dt="2025-10-24T18:30:10.623" v="115" actId="47"/>
        <pc:sldMkLst>
          <pc:docMk/>
          <pc:sldMk cId="1287494912" sldId="266"/>
        </pc:sldMkLst>
      </pc:sldChg>
      <pc:sldChg chg="del">
        <pc:chgData name="Patrik Kinnunen" userId="57130329-5c65-4468-bd0f-0ce1412acc0f" providerId="ADAL" clId="{1924D709-8FAF-4B0F-AACA-E3F18147651E}" dt="2025-10-24T18:30:11.933" v="117" actId="47"/>
        <pc:sldMkLst>
          <pc:docMk/>
          <pc:sldMk cId="3349061235" sldId="268"/>
        </pc:sldMkLst>
      </pc:sldChg>
      <pc:sldChg chg="del">
        <pc:chgData name="Patrik Kinnunen" userId="57130329-5c65-4468-bd0f-0ce1412acc0f" providerId="ADAL" clId="{1924D709-8FAF-4B0F-AACA-E3F18147651E}" dt="2025-10-24T18:30:13.754" v="118" actId="47"/>
        <pc:sldMkLst>
          <pc:docMk/>
          <pc:sldMk cId="1480772549" sldId="269"/>
        </pc:sldMkLst>
      </pc:sldChg>
      <pc:sldChg chg="del">
        <pc:chgData name="Patrik Kinnunen" userId="57130329-5c65-4468-bd0f-0ce1412acc0f" providerId="ADAL" clId="{1924D709-8FAF-4B0F-AACA-E3F18147651E}" dt="2025-10-24T18:30:03.337" v="109" actId="47"/>
        <pc:sldMkLst>
          <pc:docMk/>
          <pc:sldMk cId="32473806" sldId="270"/>
        </pc:sldMkLst>
      </pc:sldChg>
      <pc:sldChg chg="del">
        <pc:chgData name="Patrik Kinnunen" userId="57130329-5c65-4468-bd0f-0ce1412acc0f" providerId="ADAL" clId="{1924D709-8FAF-4B0F-AACA-E3F18147651E}" dt="2025-10-24T18:30:03.845" v="110" actId="47"/>
        <pc:sldMkLst>
          <pc:docMk/>
          <pc:sldMk cId="4259800987" sldId="271"/>
        </pc:sldMkLst>
      </pc:sldChg>
      <pc:sldChg chg="del">
        <pc:chgData name="Patrik Kinnunen" userId="57130329-5c65-4468-bd0f-0ce1412acc0f" providerId="ADAL" clId="{1924D709-8FAF-4B0F-AACA-E3F18147651E}" dt="2025-10-24T18:30:16.192" v="119" actId="47"/>
        <pc:sldMkLst>
          <pc:docMk/>
          <pc:sldMk cId="1789900599" sldId="272"/>
        </pc:sldMkLst>
      </pc:sldChg>
      <pc:sldChg chg="addSp delSp modSp mod">
        <pc:chgData name="Patrik Kinnunen" userId="57130329-5c65-4468-bd0f-0ce1412acc0f" providerId="ADAL" clId="{1924D709-8FAF-4B0F-AACA-E3F18147651E}" dt="2025-10-24T19:03:39.748" v="2292" actId="20577"/>
        <pc:sldMkLst>
          <pc:docMk/>
          <pc:sldMk cId="687524037" sldId="273"/>
        </pc:sldMkLst>
        <pc:spChg chg="mod">
          <ac:chgData name="Patrik Kinnunen" userId="57130329-5c65-4468-bd0f-0ce1412acc0f" providerId="ADAL" clId="{1924D709-8FAF-4B0F-AACA-E3F18147651E}" dt="2025-10-24T19:03:39.748" v="2292" actId="20577"/>
          <ac:spMkLst>
            <pc:docMk/>
            <pc:sldMk cId="687524037" sldId="273"/>
            <ac:spMk id="6" creationId="{2BAFE1A7-4715-4306-B436-8CF7E914304F}"/>
          </ac:spMkLst>
        </pc:spChg>
        <pc:picChg chg="add mod">
          <ac:chgData name="Patrik Kinnunen" userId="57130329-5c65-4468-bd0f-0ce1412acc0f" providerId="ADAL" clId="{1924D709-8FAF-4B0F-AACA-E3F18147651E}" dt="2025-10-24T18:30:55.992" v="138" actId="1036"/>
          <ac:picMkLst>
            <pc:docMk/>
            <pc:sldMk cId="687524037" sldId="273"/>
            <ac:picMk id="2" creationId="{140FA12F-97F5-77F0-FB4E-29ABB1D04A5C}"/>
          </ac:picMkLst>
        </pc:picChg>
        <pc:picChg chg="del">
          <ac:chgData name="Patrik Kinnunen" userId="57130329-5c65-4468-bd0f-0ce1412acc0f" providerId="ADAL" clId="{1924D709-8FAF-4B0F-AACA-E3F18147651E}" dt="2025-10-24T18:30:39.516" v="129" actId="478"/>
          <ac:picMkLst>
            <pc:docMk/>
            <pc:sldMk cId="687524037" sldId="273"/>
            <ac:picMk id="3" creationId="{C51AEE2E-A670-4723-9ADF-E9B0B3123E0A}"/>
          </ac:picMkLst>
        </pc:picChg>
      </pc:sldChg>
      <pc:sldChg chg="addSp delSp modSp mod">
        <pc:chgData name="Patrik Kinnunen" userId="57130329-5c65-4468-bd0f-0ce1412acc0f" providerId="ADAL" clId="{1924D709-8FAF-4B0F-AACA-E3F18147651E}" dt="2025-10-24T18:52:30.788" v="1747" actId="20577"/>
        <pc:sldMkLst>
          <pc:docMk/>
          <pc:sldMk cId="3762097297" sldId="274"/>
        </pc:sldMkLst>
        <pc:spChg chg="mod">
          <ac:chgData name="Patrik Kinnunen" userId="57130329-5c65-4468-bd0f-0ce1412acc0f" providerId="ADAL" clId="{1924D709-8FAF-4B0F-AACA-E3F18147651E}" dt="2025-10-24T18:51:40.482" v="1577" actId="20577"/>
          <ac:spMkLst>
            <pc:docMk/>
            <pc:sldMk cId="3762097297" sldId="274"/>
            <ac:spMk id="9" creationId="{E4ECDB1A-F6FF-445E-A252-9647CAD9790B}"/>
          </ac:spMkLst>
        </pc:spChg>
        <pc:spChg chg="mod">
          <ac:chgData name="Patrik Kinnunen" userId="57130329-5c65-4468-bd0f-0ce1412acc0f" providerId="ADAL" clId="{1924D709-8FAF-4B0F-AACA-E3F18147651E}" dt="2025-10-24T18:52:30.788" v="1747" actId="20577"/>
          <ac:spMkLst>
            <pc:docMk/>
            <pc:sldMk cId="3762097297" sldId="274"/>
            <ac:spMk id="10" creationId="{9B9E2926-5A72-48ED-B5A7-BEC585E19876}"/>
          </ac:spMkLst>
        </pc:spChg>
        <pc:picChg chg="add mod">
          <ac:chgData name="Patrik Kinnunen" userId="57130329-5c65-4468-bd0f-0ce1412acc0f" providerId="ADAL" clId="{1924D709-8FAF-4B0F-AACA-E3F18147651E}" dt="2025-10-24T18:31:03.518" v="140"/>
          <ac:picMkLst>
            <pc:docMk/>
            <pc:sldMk cId="3762097297" sldId="274"/>
            <ac:picMk id="2" creationId="{43CE6A41-5019-16D3-C096-D7C898939894}"/>
          </ac:picMkLst>
        </pc:picChg>
        <pc:picChg chg="del">
          <ac:chgData name="Patrik Kinnunen" userId="57130329-5c65-4468-bd0f-0ce1412acc0f" providerId="ADAL" clId="{1924D709-8FAF-4B0F-AACA-E3F18147651E}" dt="2025-10-24T18:31:03.216" v="139" actId="478"/>
          <ac:picMkLst>
            <pc:docMk/>
            <pc:sldMk cId="3762097297" sldId="274"/>
            <ac:picMk id="3" creationId="{C51AEE2E-A670-4723-9ADF-E9B0B3123E0A}"/>
          </ac:picMkLst>
        </pc:picChg>
      </pc:sldChg>
      <pc:sldChg chg="del">
        <pc:chgData name="Patrik Kinnunen" userId="57130329-5c65-4468-bd0f-0ce1412acc0f" providerId="ADAL" clId="{1924D709-8FAF-4B0F-AACA-E3F18147651E}" dt="2025-10-24T18:30:24.950" v="121" actId="47"/>
        <pc:sldMkLst>
          <pc:docMk/>
          <pc:sldMk cId="192663399" sldId="275"/>
        </pc:sldMkLst>
      </pc:sldChg>
      <pc:sldChg chg="modSp add mod">
        <pc:chgData name="Patrik Kinnunen" userId="57130329-5c65-4468-bd0f-0ce1412acc0f" providerId="ADAL" clId="{1924D709-8FAF-4B0F-AACA-E3F18147651E}" dt="2025-10-24T18:46:33.675" v="1302" actId="313"/>
        <pc:sldMkLst>
          <pc:docMk/>
          <pc:sldMk cId="1212991801" sldId="275"/>
        </pc:sldMkLst>
        <pc:spChg chg="mod">
          <ac:chgData name="Patrik Kinnunen" userId="57130329-5c65-4468-bd0f-0ce1412acc0f" providerId="ADAL" clId="{1924D709-8FAF-4B0F-AACA-E3F18147651E}" dt="2025-10-24T18:37:07.251" v="367" actId="20577"/>
          <ac:spMkLst>
            <pc:docMk/>
            <pc:sldMk cId="1212991801" sldId="275"/>
            <ac:spMk id="9" creationId="{1172278D-9CEC-DBF2-A106-507DCBF82923}"/>
          </ac:spMkLst>
        </pc:spChg>
        <pc:spChg chg="mod">
          <ac:chgData name="Patrik Kinnunen" userId="57130329-5c65-4468-bd0f-0ce1412acc0f" providerId="ADAL" clId="{1924D709-8FAF-4B0F-AACA-E3F18147651E}" dt="2025-10-24T18:46:33.675" v="1302" actId="313"/>
          <ac:spMkLst>
            <pc:docMk/>
            <pc:sldMk cId="1212991801" sldId="275"/>
            <ac:spMk id="10" creationId="{A8413097-55EE-1953-3FC6-41C2D2487F94}"/>
          </ac:spMkLst>
        </pc:spChg>
      </pc:sldChg>
      <pc:sldChg chg="modSp add mod">
        <pc:chgData name="Patrik Kinnunen" userId="57130329-5c65-4468-bd0f-0ce1412acc0f" providerId="ADAL" clId="{1924D709-8FAF-4B0F-AACA-E3F18147651E}" dt="2025-10-24T19:08:05.417" v="2378" actId="14100"/>
        <pc:sldMkLst>
          <pc:docMk/>
          <pc:sldMk cId="798178922" sldId="276"/>
        </pc:sldMkLst>
        <pc:spChg chg="mod">
          <ac:chgData name="Patrik Kinnunen" userId="57130329-5c65-4468-bd0f-0ce1412acc0f" providerId="ADAL" clId="{1924D709-8FAF-4B0F-AACA-E3F18147651E}" dt="2025-10-24T18:37:18.623" v="393" actId="20577"/>
          <ac:spMkLst>
            <pc:docMk/>
            <pc:sldMk cId="798178922" sldId="276"/>
            <ac:spMk id="9" creationId="{292C99E6-0C90-35B5-C3D8-149B17F6A750}"/>
          </ac:spMkLst>
        </pc:spChg>
        <pc:spChg chg="mod">
          <ac:chgData name="Patrik Kinnunen" userId="57130329-5c65-4468-bd0f-0ce1412acc0f" providerId="ADAL" clId="{1924D709-8FAF-4B0F-AACA-E3F18147651E}" dt="2025-10-24T19:08:05.417" v="2378" actId="14100"/>
          <ac:spMkLst>
            <pc:docMk/>
            <pc:sldMk cId="798178922" sldId="276"/>
            <ac:spMk id="10" creationId="{53AC449C-C22A-C697-EE52-40F7F2365B86}"/>
          </ac:spMkLst>
        </pc:spChg>
      </pc:sldChg>
      <pc:sldChg chg="del">
        <pc:chgData name="Patrik Kinnunen" userId="57130329-5c65-4468-bd0f-0ce1412acc0f" providerId="ADAL" clId="{1924D709-8FAF-4B0F-AACA-E3F18147651E}" dt="2025-10-24T18:30:02.838" v="108" actId="47"/>
        <pc:sldMkLst>
          <pc:docMk/>
          <pc:sldMk cId="4209376025" sldId="276"/>
        </pc:sldMkLst>
      </pc:sldChg>
      <pc:sldChg chg="modSp add mod">
        <pc:chgData name="Patrik Kinnunen" userId="57130329-5c65-4468-bd0f-0ce1412acc0f" providerId="ADAL" clId="{1924D709-8FAF-4B0F-AACA-E3F18147651E}" dt="2025-10-24T19:09:26.372" v="2458" actId="20577"/>
        <pc:sldMkLst>
          <pc:docMk/>
          <pc:sldMk cId="508332393" sldId="277"/>
        </pc:sldMkLst>
        <pc:spChg chg="mod">
          <ac:chgData name="Patrik Kinnunen" userId="57130329-5c65-4468-bd0f-0ce1412acc0f" providerId="ADAL" clId="{1924D709-8FAF-4B0F-AACA-E3F18147651E}" dt="2025-10-24T19:03:30.770" v="2278" actId="20577"/>
          <ac:spMkLst>
            <pc:docMk/>
            <pc:sldMk cId="508332393" sldId="277"/>
            <ac:spMk id="9" creationId="{8D5985CE-2E34-ECB1-A6E3-B37B47FCBD42}"/>
          </ac:spMkLst>
        </pc:spChg>
        <pc:spChg chg="mod">
          <ac:chgData name="Patrik Kinnunen" userId="57130329-5c65-4468-bd0f-0ce1412acc0f" providerId="ADAL" clId="{1924D709-8FAF-4B0F-AACA-E3F18147651E}" dt="2025-10-24T19:09:26.372" v="2458" actId="20577"/>
          <ac:spMkLst>
            <pc:docMk/>
            <pc:sldMk cId="508332393" sldId="277"/>
            <ac:spMk id="10" creationId="{D5D3D1CF-9F00-1819-352F-F90699C3BA2D}"/>
          </ac:spMkLst>
        </pc:spChg>
      </pc:sldChg>
      <pc:sldChg chg="del">
        <pc:chgData name="Patrik Kinnunen" userId="57130329-5c65-4468-bd0f-0ce1412acc0f" providerId="ADAL" clId="{1924D709-8FAF-4B0F-AACA-E3F18147651E}" dt="2025-10-24T18:30:20.103" v="120" actId="47"/>
        <pc:sldMkLst>
          <pc:docMk/>
          <pc:sldMk cId="503597635" sldId="278"/>
        </pc:sldMkLst>
      </pc:sldChg>
      <pc:sldChg chg="modSp add mod">
        <pc:chgData name="Patrik Kinnunen" userId="57130329-5c65-4468-bd0f-0ce1412acc0f" providerId="ADAL" clId="{1924D709-8FAF-4B0F-AACA-E3F18147651E}" dt="2025-10-24T18:54:14.898" v="1878" actId="20577"/>
        <pc:sldMkLst>
          <pc:docMk/>
          <pc:sldMk cId="3220236461" sldId="278"/>
        </pc:sldMkLst>
        <pc:spChg chg="mod">
          <ac:chgData name="Patrik Kinnunen" userId="57130329-5c65-4468-bd0f-0ce1412acc0f" providerId="ADAL" clId="{1924D709-8FAF-4B0F-AACA-E3F18147651E}" dt="2025-10-24T18:37:59.874" v="476" actId="20577"/>
          <ac:spMkLst>
            <pc:docMk/>
            <pc:sldMk cId="3220236461" sldId="278"/>
            <ac:spMk id="9" creationId="{8530D51C-674B-10AB-F816-958A8FA31C41}"/>
          </ac:spMkLst>
        </pc:spChg>
        <pc:spChg chg="mod">
          <ac:chgData name="Patrik Kinnunen" userId="57130329-5c65-4468-bd0f-0ce1412acc0f" providerId="ADAL" clId="{1924D709-8FAF-4B0F-AACA-E3F18147651E}" dt="2025-10-24T18:54:14.898" v="1878" actId="20577"/>
          <ac:spMkLst>
            <pc:docMk/>
            <pc:sldMk cId="3220236461" sldId="278"/>
            <ac:spMk id="10" creationId="{83804076-7296-4CE4-0E42-9A2A1DB2223F}"/>
          </ac:spMkLst>
        </pc:spChg>
      </pc:sldChg>
      <pc:sldChg chg="del">
        <pc:chgData name="Patrik Kinnunen" userId="57130329-5c65-4468-bd0f-0ce1412acc0f" providerId="ADAL" clId="{1924D709-8FAF-4B0F-AACA-E3F18147651E}" dt="2025-10-24T18:30:09.810" v="114" actId="47"/>
        <pc:sldMkLst>
          <pc:docMk/>
          <pc:sldMk cId="984121534" sldId="279"/>
        </pc:sldMkLst>
      </pc:sldChg>
      <pc:sldChg chg="modSp add mod">
        <pc:chgData name="Patrik Kinnunen" userId="57130329-5c65-4468-bd0f-0ce1412acc0f" providerId="ADAL" clId="{1924D709-8FAF-4B0F-AACA-E3F18147651E}" dt="2025-10-24T18:54:41.510" v="1946" actId="20577"/>
        <pc:sldMkLst>
          <pc:docMk/>
          <pc:sldMk cId="1788713967" sldId="279"/>
        </pc:sldMkLst>
        <pc:spChg chg="mod">
          <ac:chgData name="Patrik Kinnunen" userId="57130329-5c65-4468-bd0f-0ce1412acc0f" providerId="ADAL" clId="{1924D709-8FAF-4B0F-AACA-E3F18147651E}" dt="2025-10-24T18:38:22.215" v="512" actId="20577"/>
          <ac:spMkLst>
            <pc:docMk/>
            <pc:sldMk cId="1788713967" sldId="279"/>
            <ac:spMk id="9" creationId="{8450F96F-A108-05FA-DDF5-45D4F62E325A}"/>
          </ac:spMkLst>
        </pc:spChg>
        <pc:spChg chg="mod">
          <ac:chgData name="Patrik Kinnunen" userId="57130329-5c65-4468-bd0f-0ce1412acc0f" providerId="ADAL" clId="{1924D709-8FAF-4B0F-AACA-E3F18147651E}" dt="2025-10-24T18:54:41.510" v="1946" actId="20577"/>
          <ac:spMkLst>
            <pc:docMk/>
            <pc:sldMk cId="1788713967" sldId="279"/>
            <ac:spMk id="10" creationId="{CABD2916-9FE1-3514-B720-0117C052B4D0}"/>
          </ac:spMkLst>
        </pc:spChg>
      </pc:sldChg>
      <pc:sldChg chg="modSp add mod">
        <pc:chgData name="Patrik Kinnunen" userId="57130329-5c65-4468-bd0f-0ce1412acc0f" providerId="ADAL" clId="{1924D709-8FAF-4B0F-AACA-E3F18147651E}" dt="2025-10-24T18:53:12.230" v="1817" actId="20577"/>
        <pc:sldMkLst>
          <pc:docMk/>
          <pc:sldMk cId="2937720580" sldId="280"/>
        </pc:sldMkLst>
        <pc:spChg chg="mod">
          <ac:chgData name="Patrik Kinnunen" userId="57130329-5c65-4468-bd0f-0ce1412acc0f" providerId="ADAL" clId="{1924D709-8FAF-4B0F-AACA-E3F18147651E}" dt="2025-10-24T18:53:12.230" v="1817" actId="20577"/>
          <ac:spMkLst>
            <pc:docMk/>
            <pc:sldMk cId="2937720580" sldId="280"/>
            <ac:spMk id="10" creationId="{8C369BA4-BE1D-5F77-342B-6CF1CFAD367B}"/>
          </ac:spMkLst>
        </pc:spChg>
      </pc:sldChg>
      <pc:sldChg chg="addSp delSp modSp add mod">
        <pc:chgData name="Patrik Kinnunen" userId="57130329-5c65-4468-bd0f-0ce1412acc0f" providerId="ADAL" clId="{1924D709-8FAF-4B0F-AACA-E3F18147651E}" dt="2025-10-24T19:02:34.407" v="2190" actId="20577"/>
        <pc:sldMkLst>
          <pc:docMk/>
          <pc:sldMk cId="3308698782" sldId="281"/>
        </pc:sldMkLst>
        <pc:spChg chg="mod">
          <ac:chgData name="Patrik Kinnunen" userId="57130329-5c65-4468-bd0f-0ce1412acc0f" providerId="ADAL" clId="{1924D709-8FAF-4B0F-AACA-E3F18147651E}" dt="2025-10-24T18:57:40.130" v="2059" actId="20577"/>
          <ac:spMkLst>
            <pc:docMk/>
            <pc:sldMk cId="3308698782" sldId="281"/>
            <ac:spMk id="9" creationId="{1852ABF0-B387-B346-F9A5-2A769538B1EA}"/>
          </ac:spMkLst>
        </pc:spChg>
        <pc:spChg chg="del mod">
          <ac:chgData name="Patrik Kinnunen" userId="57130329-5c65-4468-bd0f-0ce1412acc0f" providerId="ADAL" clId="{1924D709-8FAF-4B0F-AACA-E3F18147651E}" dt="2025-10-24T18:58:04.715" v="2062"/>
          <ac:spMkLst>
            <pc:docMk/>
            <pc:sldMk cId="3308698782" sldId="281"/>
            <ac:spMk id="10" creationId="{1F0E28DA-2187-8468-11E0-AB5218B813E6}"/>
          </ac:spMkLst>
        </pc:spChg>
        <pc:graphicFrameChg chg="add mod">
          <ac:chgData name="Patrik Kinnunen" userId="57130329-5c65-4468-bd0f-0ce1412acc0f" providerId="ADAL" clId="{1924D709-8FAF-4B0F-AACA-E3F18147651E}" dt="2025-10-24T18:57:51.341" v="2060"/>
          <ac:graphicFrameMkLst>
            <pc:docMk/>
            <pc:sldMk cId="3308698782" sldId="281"/>
            <ac:graphicFrameMk id="3" creationId="{9A9BE81C-B3E9-A43B-EDBC-5D5A44FCB806}"/>
          </ac:graphicFrameMkLst>
        </pc:graphicFrameChg>
        <pc:graphicFrameChg chg="add mod modGraphic">
          <ac:chgData name="Patrik Kinnunen" userId="57130329-5c65-4468-bd0f-0ce1412acc0f" providerId="ADAL" clId="{1924D709-8FAF-4B0F-AACA-E3F18147651E}" dt="2025-10-24T19:02:34.407" v="2190" actId="20577"/>
          <ac:graphicFrameMkLst>
            <pc:docMk/>
            <pc:sldMk cId="3308698782" sldId="281"/>
            <ac:graphicFrameMk id="5" creationId="{F7D26DFF-7E47-4E56-79D6-A5866BD387FA}"/>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2728" tIns="46365" rIns="92728" bIns="46365" rtlCol="0"/>
          <a:lstStyle>
            <a:lvl1pPr algn="l">
              <a:defRPr sz="1200"/>
            </a:lvl1pPr>
          </a:lstStyle>
          <a:p>
            <a:endParaRPr lang="en-US" sz="1000" dirty="0"/>
          </a:p>
        </p:txBody>
      </p:sp>
      <p:sp>
        <p:nvSpPr>
          <p:cNvPr id="3" name="Date Placeholder 2"/>
          <p:cNvSpPr>
            <a:spLocks noGrp="1"/>
          </p:cNvSpPr>
          <p:nvPr>
            <p:ph type="dt" sz="quarter" idx="1"/>
          </p:nvPr>
        </p:nvSpPr>
        <p:spPr>
          <a:xfrm>
            <a:off x="3850444" y="0"/>
            <a:ext cx="2945659" cy="496332"/>
          </a:xfrm>
          <a:prstGeom prst="rect">
            <a:avLst/>
          </a:prstGeom>
        </p:spPr>
        <p:txBody>
          <a:bodyPr vert="horz" lIns="92728" tIns="46365" rIns="92728" bIns="46365" rtlCol="0"/>
          <a:lstStyle>
            <a:lvl1pPr algn="r">
              <a:defRPr sz="1200"/>
            </a:lvl1pPr>
          </a:lstStyle>
          <a:p>
            <a:fld id="{D8075DA7-6F45-41E3-97EB-422C7AC64F52}" type="datetimeFigureOut">
              <a:rPr lang="sv-SE" sz="1000"/>
              <a:pPr/>
              <a:t>2025-10-25</a:t>
            </a:fld>
            <a:endParaRPr lang="en-US" sz="1000"/>
          </a:p>
        </p:txBody>
      </p:sp>
      <p:sp>
        <p:nvSpPr>
          <p:cNvPr id="4" name="Footer Placeholder 3"/>
          <p:cNvSpPr>
            <a:spLocks noGrp="1"/>
          </p:cNvSpPr>
          <p:nvPr>
            <p:ph type="ftr" sz="quarter" idx="2"/>
          </p:nvPr>
        </p:nvSpPr>
        <p:spPr>
          <a:xfrm>
            <a:off x="1" y="9428583"/>
            <a:ext cx="2945659" cy="496332"/>
          </a:xfrm>
          <a:prstGeom prst="rect">
            <a:avLst/>
          </a:prstGeom>
        </p:spPr>
        <p:txBody>
          <a:bodyPr vert="horz" lIns="92728" tIns="46365" rIns="92728" bIns="46365" rtlCol="0" anchor="b"/>
          <a:lstStyle>
            <a:lvl1pPr algn="l">
              <a:defRPr sz="1200"/>
            </a:lvl1pPr>
          </a:lstStyle>
          <a:p>
            <a:endParaRPr lang="en-US" sz="1000"/>
          </a:p>
        </p:txBody>
      </p:sp>
      <p:sp>
        <p:nvSpPr>
          <p:cNvPr id="5" name="Slide Number Placeholder 4"/>
          <p:cNvSpPr>
            <a:spLocks noGrp="1"/>
          </p:cNvSpPr>
          <p:nvPr>
            <p:ph type="sldNum" sz="quarter" idx="3"/>
          </p:nvPr>
        </p:nvSpPr>
        <p:spPr>
          <a:xfrm>
            <a:off x="3850444" y="9428583"/>
            <a:ext cx="2945659" cy="496332"/>
          </a:xfrm>
          <a:prstGeom prst="rect">
            <a:avLst/>
          </a:prstGeom>
        </p:spPr>
        <p:txBody>
          <a:bodyPr vert="horz" lIns="92728" tIns="46365" rIns="92728" bIns="46365" rtlCol="0" anchor="b"/>
          <a:lstStyle>
            <a:lvl1pPr algn="r">
              <a:defRPr sz="1200"/>
            </a:lvl1pPr>
          </a:lstStyle>
          <a:p>
            <a:fld id="{02F8E61C-BA79-463A-B163-091249D55FED}" type="slidenum">
              <a:rPr lang="en-US" sz="1000"/>
              <a:pPr/>
              <a:t>‹#›</a:t>
            </a:fld>
            <a:endParaRPr lang="en-US" sz="1000"/>
          </a:p>
        </p:txBody>
      </p:sp>
    </p:spTree>
    <p:extLst>
      <p:ext uri="{BB962C8B-B14F-4D97-AF65-F5344CB8AC3E}">
        <p14:creationId xmlns:p14="http://schemas.microsoft.com/office/powerpoint/2010/main" val="29276488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2728" tIns="46365" rIns="92728" bIns="46365" rtlCol="0"/>
          <a:lstStyle>
            <a:lvl1pPr algn="l">
              <a:defRPr sz="10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850444" y="0"/>
            <a:ext cx="2945659" cy="496332"/>
          </a:xfrm>
          <a:prstGeom prst="rect">
            <a:avLst/>
          </a:prstGeom>
        </p:spPr>
        <p:txBody>
          <a:bodyPr vert="horz" lIns="92728" tIns="46365" rIns="92728" bIns="46365" rtlCol="0"/>
          <a:lstStyle>
            <a:lvl1pPr algn="r">
              <a:defRPr sz="1000">
                <a:latin typeface="Arial" pitchFamily="34" charset="0"/>
                <a:cs typeface="Arial" pitchFamily="34" charset="0"/>
              </a:defRPr>
            </a:lvl1pPr>
          </a:lstStyle>
          <a:p>
            <a:fld id="{E9D52A21-B4CB-43C0-B575-DD1CDE1BC9EA}" type="datetimeFigureOut">
              <a:rPr lang="sv-SE" smtClean="0"/>
              <a:pPr/>
              <a:t>2025-10-25</a:t>
            </a:fld>
            <a:endParaRPr lang="en-US"/>
          </a:p>
        </p:txBody>
      </p:sp>
      <p:sp>
        <p:nvSpPr>
          <p:cNvPr id="4" name="Slide Image Placeholder 3"/>
          <p:cNvSpPr>
            <a:spLocks noGrp="1" noRot="1" noChangeAspect="1"/>
          </p:cNvSpPr>
          <p:nvPr>
            <p:ph type="sldImg" idx="2"/>
          </p:nvPr>
        </p:nvSpPr>
        <p:spPr>
          <a:xfrm>
            <a:off x="763588" y="422275"/>
            <a:ext cx="5273675" cy="2967038"/>
          </a:xfrm>
          <a:prstGeom prst="rect">
            <a:avLst/>
          </a:prstGeom>
          <a:noFill/>
          <a:ln w="12700">
            <a:solidFill>
              <a:prstClr val="black"/>
            </a:solidFill>
          </a:ln>
        </p:spPr>
        <p:txBody>
          <a:bodyPr vert="horz" lIns="92728" tIns="46365" rIns="92728" bIns="46365" rtlCol="0" anchor="ctr"/>
          <a:lstStyle/>
          <a:p>
            <a:endParaRPr lang="en-US"/>
          </a:p>
        </p:txBody>
      </p:sp>
      <p:sp>
        <p:nvSpPr>
          <p:cNvPr id="5" name="Notes Placeholder 4"/>
          <p:cNvSpPr>
            <a:spLocks noGrp="1"/>
          </p:cNvSpPr>
          <p:nvPr>
            <p:ph type="body" sz="quarter" idx="3"/>
          </p:nvPr>
        </p:nvSpPr>
        <p:spPr>
          <a:xfrm>
            <a:off x="742407" y="3470670"/>
            <a:ext cx="5312862" cy="5711470"/>
          </a:xfrm>
          <a:prstGeom prst="rect">
            <a:avLst/>
          </a:prstGeom>
        </p:spPr>
        <p:txBody>
          <a:bodyPr vert="horz" lIns="0" tIns="46365" rIns="0" bIns="46365"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Footer Placeholder 5"/>
          <p:cNvSpPr>
            <a:spLocks noGrp="1"/>
          </p:cNvSpPr>
          <p:nvPr>
            <p:ph type="ftr" sz="quarter" idx="4"/>
          </p:nvPr>
        </p:nvSpPr>
        <p:spPr>
          <a:xfrm>
            <a:off x="1" y="9428583"/>
            <a:ext cx="2945659" cy="496332"/>
          </a:xfrm>
          <a:prstGeom prst="rect">
            <a:avLst/>
          </a:prstGeom>
        </p:spPr>
        <p:txBody>
          <a:bodyPr vert="horz" lIns="92728" tIns="46365" rIns="92728" bIns="46365" rtlCol="0" anchor="b"/>
          <a:lstStyle>
            <a:lvl1pPr algn="l">
              <a:defRPr sz="1000"/>
            </a:lvl1pPr>
          </a:lstStyle>
          <a:p>
            <a:endParaRPr lang="en-US"/>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2728" tIns="46365" rIns="92728" bIns="46365" rtlCol="0" anchor="b"/>
          <a:lstStyle>
            <a:lvl1pPr algn="r">
              <a:defRPr sz="1000"/>
            </a:lvl1pPr>
          </a:lstStyle>
          <a:p>
            <a:fld id="{ABA00F66-B6BA-4CC0-99B1-3FE0D4053CD5}" type="slidenum">
              <a:rPr lang="en-US" smtClean="0"/>
              <a:pPr/>
              <a:t>‹#›</a:t>
            </a:fld>
            <a:endParaRPr lang="en-US"/>
          </a:p>
        </p:txBody>
      </p:sp>
    </p:spTree>
    <p:extLst>
      <p:ext uri="{BB962C8B-B14F-4D97-AF65-F5344CB8AC3E}">
        <p14:creationId xmlns:p14="http://schemas.microsoft.com/office/powerpoint/2010/main" val="3269756517"/>
      </p:ext>
    </p:extLst>
  </p:cSld>
  <p:clrMap bg1="lt1" tx1="dk1" bg2="lt2" tx2="dk2" accent1="accent1" accent2="accent2" accent3="accent3" accent4="accent4" accent5="accent5" accent6="accent6" hlink="hlink" folHlink="folHlink"/>
  <p:notesStyle>
    <a:lvl1pPr marL="0" algn="l" defTabSz="1219170" rtl="0" eaLnBrk="1" latinLnBrk="0" hangingPunct="1">
      <a:lnSpc>
        <a:spcPct val="95000"/>
      </a:lnSpc>
      <a:spcBef>
        <a:spcPts val="1000"/>
      </a:spcBef>
      <a:defRPr sz="1000" kern="1200">
        <a:solidFill>
          <a:schemeClr val="tx1"/>
        </a:solidFill>
        <a:latin typeface="+mn-lt"/>
        <a:ea typeface="+mn-ea"/>
        <a:cs typeface="+mn-cs"/>
      </a:defRPr>
    </a:lvl1pPr>
    <a:lvl2pPr marL="180975" indent="-180975" algn="l" defTabSz="1219170" rtl="0" eaLnBrk="1" latinLnBrk="0" hangingPunct="1">
      <a:lnSpc>
        <a:spcPct val="95000"/>
      </a:lnSpc>
      <a:spcBef>
        <a:spcPts val="500"/>
      </a:spcBef>
      <a:buFont typeface="Arial" pitchFamily="34" charset="0"/>
      <a:buChar char="•"/>
      <a:defRPr sz="1000" kern="1200">
        <a:solidFill>
          <a:schemeClr val="tx1"/>
        </a:solidFill>
        <a:latin typeface="+mn-lt"/>
        <a:ea typeface="+mn-ea"/>
        <a:cs typeface="+mn-cs"/>
      </a:defRPr>
    </a:lvl2pPr>
    <a:lvl3pPr marL="361950" indent="-180975" algn="l" defTabSz="1219170" rtl="0" eaLnBrk="1" latinLnBrk="0" hangingPunct="1">
      <a:lnSpc>
        <a:spcPct val="95000"/>
      </a:lnSpc>
      <a:spcBef>
        <a:spcPts val="300"/>
      </a:spcBef>
      <a:buFont typeface="Arial" pitchFamily="34" charset="0"/>
      <a:buChar char="–"/>
      <a:defRPr sz="900" kern="1200">
        <a:solidFill>
          <a:schemeClr val="tx1"/>
        </a:solidFill>
        <a:latin typeface="+mn-lt"/>
        <a:ea typeface="+mn-ea"/>
        <a:cs typeface="+mn-cs"/>
      </a:defRPr>
    </a:lvl3pPr>
    <a:lvl4pPr marL="533400" indent="-171450" algn="l" defTabSz="1219170" rtl="0" eaLnBrk="1" latinLnBrk="0" hangingPunct="1">
      <a:lnSpc>
        <a:spcPct val="95000"/>
      </a:lnSpc>
      <a:spcBef>
        <a:spcPts val="200"/>
      </a:spcBef>
      <a:buFont typeface="Arial" pitchFamily="34" charset="0"/>
      <a:buChar char="•"/>
      <a:defRPr sz="900" kern="1200">
        <a:solidFill>
          <a:schemeClr val="tx1"/>
        </a:solidFill>
        <a:latin typeface="+mn-lt"/>
        <a:ea typeface="+mn-ea"/>
        <a:cs typeface="+mn-cs"/>
      </a:defRPr>
    </a:lvl4pPr>
    <a:lvl5pPr marL="2438339" algn="l" defTabSz="1219170" rtl="0" eaLnBrk="1" latinLnBrk="0" hangingPunct="1">
      <a:defRPr sz="14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ABA00F66-B6BA-4CC0-99B1-3FE0D4053CD5}" type="slidenum">
              <a:rPr lang="en-US" smtClean="0"/>
              <a:pPr/>
              <a:t>1</a:t>
            </a:fld>
            <a:endParaRPr lang="en-US"/>
          </a:p>
        </p:txBody>
      </p:sp>
    </p:spTree>
    <p:extLst>
      <p:ext uri="{BB962C8B-B14F-4D97-AF65-F5344CB8AC3E}">
        <p14:creationId xmlns:p14="http://schemas.microsoft.com/office/powerpoint/2010/main" val="1852283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8F5B5-ED18-4113-A53F-ADBFFC04E66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3F78441-30BF-394A-63B4-D17DE3C8EAF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889CE75-4AB4-6100-9522-36C9FDE4944E}"/>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640CABCA-9F7E-DCE1-0AC5-3652D4E3EC40}"/>
              </a:ext>
            </a:extLst>
          </p:cNvPr>
          <p:cNvSpPr>
            <a:spLocks noGrp="1"/>
          </p:cNvSpPr>
          <p:nvPr>
            <p:ph type="sldNum" sz="quarter" idx="10"/>
          </p:nvPr>
        </p:nvSpPr>
        <p:spPr/>
        <p:txBody>
          <a:bodyPr/>
          <a:lstStyle/>
          <a:p>
            <a:fld id="{ABA00F66-B6BA-4CC0-99B1-3FE0D4053CD5}" type="slidenum">
              <a:rPr lang="en-US" smtClean="0"/>
              <a:pPr/>
              <a:t>10</a:t>
            </a:fld>
            <a:endParaRPr lang="en-US"/>
          </a:p>
        </p:txBody>
      </p:sp>
    </p:spTree>
    <p:extLst>
      <p:ext uri="{BB962C8B-B14F-4D97-AF65-F5344CB8AC3E}">
        <p14:creationId xmlns:p14="http://schemas.microsoft.com/office/powerpoint/2010/main" val="4192918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ABA00F66-B6BA-4CC0-99B1-3FE0D4053CD5}" type="slidenum">
              <a:rPr lang="en-US" smtClean="0"/>
              <a:pPr/>
              <a:t>2</a:t>
            </a:fld>
            <a:endParaRPr lang="en-US"/>
          </a:p>
        </p:txBody>
      </p:sp>
    </p:spTree>
    <p:extLst>
      <p:ext uri="{BB962C8B-B14F-4D97-AF65-F5344CB8AC3E}">
        <p14:creationId xmlns:p14="http://schemas.microsoft.com/office/powerpoint/2010/main" val="3474352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ABA00F66-B6BA-4CC0-99B1-3FE0D4053CD5}" type="slidenum">
              <a:rPr lang="en-US" smtClean="0"/>
              <a:pPr/>
              <a:t>3</a:t>
            </a:fld>
            <a:endParaRPr lang="en-US"/>
          </a:p>
        </p:txBody>
      </p:sp>
    </p:spTree>
    <p:extLst>
      <p:ext uri="{BB962C8B-B14F-4D97-AF65-F5344CB8AC3E}">
        <p14:creationId xmlns:p14="http://schemas.microsoft.com/office/powerpoint/2010/main" val="1082772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6245F-B8FF-84C7-CB29-B85CBF5F562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6FF06E8-FD16-713E-2AAD-9AFD483E6B2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41D85C2-C076-4E22-AFC7-D95841983386}"/>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7D3C0E3D-EA5C-9F45-D2EA-BBCB0DF3D3E0}"/>
              </a:ext>
            </a:extLst>
          </p:cNvPr>
          <p:cNvSpPr>
            <a:spLocks noGrp="1"/>
          </p:cNvSpPr>
          <p:nvPr>
            <p:ph type="sldNum" sz="quarter" idx="10"/>
          </p:nvPr>
        </p:nvSpPr>
        <p:spPr/>
        <p:txBody>
          <a:bodyPr/>
          <a:lstStyle/>
          <a:p>
            <a:fld id="{ABA00F66-B6BA-4CC0-99B1-3FE0D4053CD5}" type="slidenum">
              <a:rPr lang="en-US" smtClean="0"/>
              <a:pPr/>
              <a:t>4</a:t>
            </a:fld>
            <a:endParaRPr lang="en-US"/>
          </a:p>
        </p:txBody>
      </p:sp>
    </p:spTree>
    <p:extLst>
      <p:ext uri="{BB962C8B-B14F-4D97-AF65-F5344CB8AC3E}">
        <p14:creationId xmlns:p14="http://schemas.microsoft.com/office/powerpoint/2010/main" val="2217582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2FB67-AE1E-4CF8-D706-89C6FB725A5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EB93950-D2C7-42A6-E548-BEF756F073F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93EC6A0-C62E-0199-0924-C10D6368B0DC}"/>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C7AA7D69-4C7D-3D64-FFF8-3AFF2CB037EC}"/>
              </a:ext>
            </a:extLst>
          </p:cNvPr>
          <p:cNvSpPr>
            <a:spLocks noGrp="1"/>
          </p:cNvSpPr>
          <p:nvPr>
            <p:ph type="sldNum" sz="quarter" idx="10"/>
          </p:nvPr>
        </p:nvSpPr>
        <p:spPr/>
        <p:txBody>
          <a:bodyPr/>
          <a:lstStyle/>
          <a:p>
            <a:fld id="{ABA00F66-B6BA-4CC0-99B1-3FE0D4053CD5}" type="slidenum">
              <a:rPr lang="en-US" smtClean="0"/>
              <a:pPr/>
              <a:t>5</a:t>
            </a:fld>
            <a:endParaRPr lang="en-US"/>
          </a:p>
        </p:txBody>
      </p:sp>
    </p:spTree>
    <p:extLst>
      <p:ext uri="{BB962C8B-B14F-4D97-AF65-F5344CB8AC3E}">
        <p14:creationId xmlns:p14="http://schemas.microsoft.com/office/powerpoint/2010/main" val="953279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01673-F0FF-50AF-4CF2-9DEFDA0A37F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0BD87D2-D8F1-0E34-558B-B937688AF22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7FC18D0-3B03-658E-41FC-9247B3156A80}"/>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836B48DA-0AD0-C28C-3D0B-443C2DDC68E6}"/>
              </a:ext>
            </a:extLst>
          </p:cNvPr>
          <p:cNvSpPr>
            <a:spLocks noGrp="1"/>
          </p:cNvSpPr>
          <p:nvPr>
            <p:ph type="sldNum" sz="quarter" idx="10"/>
          </p:nvPr>
        </p:nvSpPr>
        <p:spPr/>
        <p:txBody>
          <a:bodyPr/>
          <a:lstStyle/>
          <a:p>
            <a:fld id="{ABA00F66-B6BA-4CC0-99B1-3FE0D4053CD5}" type="slidenum">
              <a:rPr lang="en-US" smtClean="0"/>
              <a:pPr/>
              <a:t>6</a:t>
            </a:fld>
            <a:endParaRPr lang="en-US"/>
          </a:p>
        </p:txBody>
      </p:sp>
    </p:spTree>
    <p:extLst>
      <p:ext uri="{BB962C8B-B14F-4D97-AF65-F5344CB8AC3E}">
        <p14:creationId xmlns:p14="http://schemas.microsoft.com/office/powerpoint/2010/main" val="313452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FD9A4-2E8A-038D-E9A4-6BA91F3171C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156548D-A384-6B30-EDB0-50C74DA2643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39509EA-24E3-83F8-91D6-E7E809E62DF3}"/>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3202805C-0770-0890-3BFC-2EB56B7C9806}"/>
              </a:ext>
            </a:extLst>
          </p:cNvPr>
          <p:cNvSpPr>
            <a:spLocks noGrp="1"/>
          </p:cNvSpPr>
          <p:nvPr>
            <p:ph type="sldNum" sz="quarter" idx="10"/>
          </p:nvPr>
        </p:nvSpPr>
        <p:spPr/>
        <p:txBody>
          <a:bodyPr/>
          <a:lstStyle/>
          <a:p>
            <a:fld id="{ABA00F66-B6BA-4CC0-99B1-3FE0D4053CD5}" type="slidenum">
              <a:rPr lang="en-US" smtClean="0"/>
              <a:pPr/>
              <a:t>7</a:t>
            </a:fld>
            <a:endParaRPr lang="en-US"/>
          </a:p>
        </p:txBody>
      </p:sp>
    </p:spTree>
    <p:extLst>
      <p:ext uri="{BB962C8B-B14F-4D97-AF65-F5344CB8AC3E}">
        <p14:creationId xmlns:p14="http://schemas.microsoft.com/office/powerpoint/2010/main" val="965279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A1E79-22DC-9EE6-F79A-9A86A185256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4523683-3EBF-39E9-0521-945612EB353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131338D-108F-40DC-1610-03B31E848BCB}"/>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06326D9E-27B5-B2B3-56A1-81138ABE9D5F}"/>
              </a:ext>
            </a:extLst>
          </p:cNvPr>
          <p:cNvSpPr>
            <a:spLocks noGrp="1"/>
          </p:cNvSpPr>
          <p:nvPr>
            <p:ph type="sldNum" sz="quarter" idx="10"/>
          </p:nvPr>
        </p:nvSpPr>
        <p:spPr/>
        <p:txBody>
          <a:bodyPr/>
          <a:lstStyle/>
          <a:p>
            <a:fld id="{ABA00F66-B6BA-4CC0-99B1-3FE0D4053CD5}" type="slidenum">
              <a:rPr lang="en-US" smtClean="0"/>
              <a:pPr/>
              <a:t>8</a:t>
            </a:fld>
            <a:endParaRPr lang="en-US"/>
          </a:p>
        </p:txBody>
      </p:sp>
    </p:spTree>
    <p:extLst>
      <p:ext uri="{BB962C8B-B14F-4D97-AF65-F5344CB8AC3E}">
        <p14:creationId xmlns:p14="http://schemas.microsoft.com/office/powerpoint/2010/main" val="12925674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479B7-7C01-EC2C-32BF-9E2F372678A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A72B82E-6BCC-5A38-DFA0-8480FE961DE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CF382BA-B5B6-3122-4AEA-105C32867B42}"/>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AE464E2E-B000-311A-254D-86F354A2305E}"/>
              </a:ext>
            </a:extLst>
          </p:cNvPr>
          <p:cNvSpPr>
            <a:spLocks noGrp="1"/>
          </p:cNvSpPr>
          <p:nvPr>
            <p:ph type="sldNum" sz="quarter" idx="10"/>
          </p:nvPr>
        </p:nvSpPr>
        <p:spPr/>
        <p:txBody>
          <a:bodyPr/>
          <a:lstStyle/>
          <a:p>
            <a:fld id="{ABA00F66-B6BA-4CC0-99B1-3FE0D4053CD5}" type="slidenum">
              <a:rPr lang="en-US" smtClean="0"/>
              <a:pPr/>
              <a:t>9</a:t>
            </a:fld>
            <a:endParaRPr lang="en-US"/>
          </a:p>
        </p:txBody>
      </p:sp>
    </p:spTree>
    <p:extLst>
      <p:ext uri="{BB962C8B-B14F-4D97-AF65-F5344CB8AC3E}">
        <p14:creationId xmlns:p14="http://schemas.microsoft.com/office/powerpoint/2010/main" val="39558711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bwMode="ltGray">
      <p:bgPr>
        <a:solidFill>
          <a:schemeClr val="bg1"/>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A35F646A-2B28-4640-97E9-ECBCA003AA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bwMode="gray">
          <a:xfrm>
            <a:off x="6096001" y="2640645"/>
            <a:ext cx="5375274" cy="584775"/>
          </a:xfrm>
        </p:spPr>
        <p:txBody>
          <a:bodyPr anchor="t" anchorCtr="0"/>
          <a:lstStyle>
            <a:lvl1pPr algn="l">
              <a:lnSpc>
                <a:spcPct val="100000"/>
              </a:lnSpc>
              <a:defRPr sz="3600">
                <a:solidFill>
                  <a:schemeClr val="accent2"/>
                </a:solidFill>
              </a:defRPr>
            </a:lvl1pPr>
          </a:lstStyle>
          <a:p>
            <a:r>
              <a:rPr lang="sv-SE" noProof="0" dirty="0"/>
              <a:t>Klicka för att lägga till rubrik</a:t>
            </a:r>
          </a:p>
        </p:txBody>
      </p:sp>
      <p:sp>
        <p:nvSpPr>
          <p:cNvPr id="3" name="Subtitle 2"/>
          <p:cNvSpPr>
            <a:spLocks noGrp="1"/>
          </p:cNvSpPr>
          <p:nvPr>
            <p:ph type="subTitle" idx="1" hasCustomPrompt="1"/>
          </p:nvPr>
        </p:nvSpPr>
        <p:spPr bwMode="gray">
          <a:xfrm>
            <a:off x="6096001" y="4830000"/>
            <a:ext cx="5049327" cy="670080"/>
          </a:xfrm>
        </p:spPr>
        <p:txBody>
          <a:bodyPr wrap="square" anchor="t" anchorCtr="0">
            <a:spAutoFit/>
          </a:bodyPr>
          <a:lstStyle>
            <a:lvl1pPr marL="0" indent="0" algn="l">
              <a:spcBef>
                <a:spcPts val="800"/>
              </a:spcBef>
              <a:buNone/>
              <a:defRPr sz="2000">
                <a:solidFill>
                  <a:schemeClr val="accent2"/>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sv-SE" noProof="0" dirty="0"/>
              <a:t>Klicka här för att lägga till möte, datum och namn</a:t>
            </a:r>
          </a:p>
        </p:txBody>
      </p:sp>
      <p:sp>
        <p:nvSpPr>
          <p:cNvPr id="8" name="Platshållare för datum 7">
            <a:extLst>
              <a:ext uri="{FF2B5EF4-FFF2-40B4-BE49-F238E27FC236}">
                <a16:creationId xmlns:a16="http://schemas.microsoft.com/office/drawing/2014/main" id="{4B4F5365-C438-4769-95F1-8F1D34DE02A6}"/>
              </a:ext>
            </a:extLst>
          </p:cNvPr>
          <p:cNvSpPr>
            <a:spLocks noGrp="1"/>
          </p:cNvSpPr>
          <p:nvPr>
            <p:ph type="dt" sz="half" idx="10"/>
          </p:nvPr>
        </p:nvSpPr>
        <p:spPr>
          <a:noFill/>
        </p:spPr>
        <p:txBody>
          <a:bodyPr/>
          <a:lstStyle>
            <a:lvl1pPr>
              <a:defRPr>
                <a:solidFill>
                  <a:srgbClr val="868686">
                    <a:alpha val="0"/>
                  </a:srgbClr>
                </a:solidFill>
              </a:defRPr>
            </a:lvl1pPr>
          </a:lstStyle>
          <a:p>
            <a:r>
              <a:rPr lang="en-US"/>
              <a:t>2018-10-30</a:t>
            </a:r>
            <a:endParaRPr lang="sv-SE" dirty="0"/>
          </a:p>
        </p:txBody>
      </p:sp>
      <p:sp>
        <p:nvSpPr>
          <p:cNvPr id="9" name="Platshållare för sidfot 8">
            <a:extLst>
              <a:ext uri="{FF2B5EF4-FFF2-40B4-BE49-F238E27FC236}">
                <a16:creationId xmlns:a16="http://schemas.microsoft.com/office/drawing/2014/main" id="{E690F653-5F11-4088-B56E-594C4497FF86}"/>
              </a:ext>
            </a:extLst>
          </p:cNvPr>
          <p:cNvSpPr>
            <a:spLocks noGrp="1"/>
          </p:cNvSpPr>
          <p:nvPr>
            <p:ph type="ftr" sz="quarter" idx="11"/>
          </p:nvPr>
        </p:nvSpPr>
        <p:spPr>
          <a:noFill/>
        </p:spPr>
        <p:txBody>
          <a:bodyPr/>
          <a:lstStyle>
            <a:lvl1pPr>
              <a:defRPr>
                <a:solidFill>
                  <a:srgbClr val="868686">
                    <a:alpha val="0"/>
                  </a:srgbClr>
                </a:solidFill>
              </a:defRPr>
            </a:lvl1pPr>
          </a:lstStyle>
          <a:p>
            <a:endParaRPr lang="sv-SE" dirty="0"/>
          </a:p>
        </p:txBody>
      </p:sp>
      <p:sp>
        <p:nvSpPr>
          <p:cNvPr id="10" name="Platshållare för bildnummer 9">
            <a:extLst>
              <a:ext uri="{FF2B5EF4-FFF2-40B4-BE49-F238E27FC236}">
                <a16:creationId xmlns:a16="http://schemas.microsoft.com/office/drawing/2014/main" id="{31AC69A7-2C22-40D4-82B9-19175BDE1C32}"/>
              </a:ext>
            </a:extLst>
          </p:cNvPr>
          <p:cNvSpPr>
            <a:spLocks noGrp="1"/>
          </p:cNvSpPr>
          <p:nvPr>
            <p:ph type="sldNum" sz="quarter" idx="12"/>
          </p:nvPr>
        </p:nvSpPr>
        <p:spPr>
          <a:noFill/>
        </p:spPr>
        <p:txBody>
          <a:bodyPr/>
          <a:lstStyle>
            <a:lvl1pPr>
              <a:defRPr>
                <a:solidFill>
                  <a:schemeClr val="bg1">
                    <a:alpha val="0"/>
                  </a:schemeClr>
                </a:solidFill>
              </a:defRPr>
            </a:lvl1pPr>
          </a:lstStyle>
          <a:p>
            <a:fld id="{4FC1F0BC-4120-4C3A-9EC0-B585A47A5292}" type="slidenum">
              <a:rPr lang="sv-SE" smtClean="0"/>
              <a:pPr/>
              <a:t>‹#›</a:t>
            </a:fld>
            <a:endParaRPr lang="en-US" dirty="0"/>
          </a:p>
        </p:txBody>
      </p:sp>
      <p:sp>
        <p:nvSpPr>
          <p:cNvPr id="11" name="Frihandsfigur: Form 10">
            <a:extLst>
              <a:ext uri="{FF2B5EF4-FFF2-40B4-BE49-F238E27FC236}">
                <a16:creationId xmlns:a16="http://schemas.microsoft.com/office/drawing/2014/main" id="{1E48B243-9785-4E04-8ACD-2B55BD3787CC}"/>
              </a:ext>
            </a:extLst>
          </p:cNvPr>
          <p:cNvSpPr>
            <a:spLocks/>
          </p:cNvSpPr>
          <p:nvPr/>
        </p:nvSpPr>
        <p:spPr bwMode="gray">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3" name="Frihandsfigur: Form 12">
            <a:extLst>
              <a:ext uri="{FF2B5EF4-FFF2-40B4-BE49-F238E27FC236}">
                <a16:creationId xmlns:a16="http://schemas.microsoft.com/office/drawing/2014/main" id="{F7D18E96-00E8-4DAC-80B7-482AE4759CE5}"/>
              </a:ext>
            </a:extLst>
          </p:cNvPr>
          <p:cNvSpPr>
            <a:spLocks/>
          </p:cNvSpPr>
          <p:nvPr/>
        </p:nvSpPr>
        <p:spPr bwMode="gray">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pic>
        <p:nvPicPr>
          <p:cNvPr id="12" name="Bildobjekt 11">
            <a:extLst>
              <a:ext uri="{FF2B5EF4-FFF2-40B4-BE49-F238E27FC236}">
                <a16:creationId xmlns:a16="http://schemas.microsoft.com/office/drawing/2014/main" id="{B7668295-5698-4B55-AF2F-D158F301E7AD}"/>
              </a:ext>
            </a:extLst>
          </p:cNvPr>
          <p:cNvPicPr>
            <a:picLocks noChangeAspect="1"/>
          </p:cNvPicPr>
          <p:nvPr/>
        </p:nvPicPr>
        <p:blipFill>
          <a:blip r:embed="rId3"/>
          <a:stretch>
            <a:fillRect/>
          </a:stretch>
        </p:blipFill>
        <p:spPr>
          <a:xfrm>
            <a:off x="5993359" y="1449388"/>
            <a:ext cx="1371599" cy="768266"/>
          </a:xfrm>
          <a:prstGeom prst="rect">
            <a:avLst/>
          </a:prstGeom>
        </p:spPr>
      </p:pic>
    </p:spTree>
    <p:extLst>
      <p:ext uri="{BB962C8B-B14F-4D97-AF65-F5344CB8AC3E}">
        <p14:creationId xmlns:p14="http://schemas.microsoft.com/office/powerpoint/2010/main" val="2498426596"/>
      </p:ext>
    </p:extLst>
  </p:cSld>
  <p:clrMapOvr>
    <a:masterClrMapping/>
  </p:clrMapOvr>
  <p:transition>
    <p:fade/>
  </p:transition>
  <p:extLst>
    <p:ext uri="{DCECCB84-F9BA-43D5-87BE-67443E8EF086}">
      <p15:sldGuideLst xmlns:p15="http://schemas.microsoft.com/office/powerpoint/2012/main">
        <p15:guide id="1"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nnehåll och bild Alt 1 till höger">
    <p:spTree>
      <p:nvGrpSpPr>
        <p:cNvPr id="1" name=""/>
        <p:cNvGrpSpPr/>
        <p:nvPr/>
      </p:nvGrpSpPr>
      <p:grpSpPr>
        <a:xfrm>
          <a:off x="0" y="0"/>
          <a:ext cx="0" cy="0"/>
          <a:chOff x="0" y="0"/>
          <a:chExt cx="0" cy="0"/>
        </a:xfrm>
      </p:grpSpPr>
      <p:sp>
        <p:nvSpPr>
          <p:cNvPr id="5" name="Platshållare för datum 4"/>
          <p:cNvSpPr>
            <a:spLocks noGrp="1"/>
          </p:cNvSpPr>
          <p:nvPr>
            <p:ph type="dt" sz="half" idx="10"/>
          </p:nvPr>
        </p:nvSpPr>
        <p:spPr/>
        <p:txBody>
          <a:bodyPr/>
          <a:lstStyle/>
          <a:p>
            <a:r>
              <a:rPr lang="en-US"/>
              <a:t>2018-10-30</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FC1F0BC-4120-4C3A-9EC0-B585A47A5292}" type="slidenum">
              <a:rPr lang="sv-SE" smtClean="0"/>
              <a:pPr/>
              <a:t>‹#›</a:t>
            </a:fld>
            <a:endParaRPr lang="en-US" dirty="0"/>
          </a:p>
        </p:txBody>
      </p:sp>
      <p:sp>
        <p:nvSpPr>
          <p:cNvPr id="10" name="Platshållare för innehåll 9"/>
          <p:cNvSpPr>
            <a:spLocks noGrp="1"/>
          </p:cNvSpPr>
          <p:nvPr>
            <p:ph sz="quarter" idx="13" hasCustomPrompt="1"/>
          </p:nvPr>
        </p:nvSpPr>
        <p:spPr>
          <a:xfrm>
            <a:off x="719999" y="1449388"/>
            <a:ext cx="6276113" cy="4500561"/>
          </a:xfrm>
        </p:spPr>
        <p:txBody>
          <a:bodyPr/>
          <a:lstStyle>
            <a:lvl1pPr>
              <a:defRPr sz="2000"/>
            </a:lvl1pPr>
            <a:lvl2pPr>
              <a:defRPr sz="1800"/>
            </a:lvl2pPr>
            <a:lvl3pPr>
              <a:defRPr sz="1600"/>
            </a:lvl3pPr>
            <a:lvl4pPr>
              <a:defRPr sz="1400"/>
            </a:lvl4pPr>
            <a:lvl5pPr>
              <a:defRPr sz="1600"/>
            </a:lvl5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3" name="Platshållare för bild 2"/>
          <p:cNvSpPr>
            <a:spLocks noGrp="1"/>
          </p:cNvSpPr>
          <p:nvPr>
            <p:ph type="pic" sz="quarter" idx="14" hasCustomPrompt="1"/>
          </p:nvPr>
        </p:nvSpPr>
        <p:spPr>
          <a:xfrm>
            <a:off x="7500944" y="1449388"/>
            <a:ext cx="3972983" cy="4500561"/>
          </a:xfrm>
        </p:spPr>
        <p:txBody>
          <a:bodyPr lIns="360000" tIns="1080000" rIns="360000"/>
          <a:lstStyle>
            <a:lvl1pPr marL="0" indent="0" algn="ctr">
              <a:buFontTx/>
              <a:buNone/>
              <a:defRPr sz="1800" i="1">
                <a:solidFill>
                  <a:schemeClr val="tx1"/>
                </a:solidFill>
              </a:defRPr>
            </a:lvl1pPr>
          </a:lstStyle>
          <a:p>
            <a:r>
              <a:rPr lang="sv-SE" noProof="0" dirty="0"/>
              <a:t>Klicka på ikonen för att lägga till en bild </a:t>
            </a:r>
          </a:p>
        </p:txBody>
      </p:sp>
      <p:sp>
        <p:nvSpPr>
          <p:cNvPr id="2" name="Rubrik 1"/>
          <p:cNvSpPr>
            <a:spLocks noGrp="1"/>
          </p:cNvSpPr>
          <p:nvPr>
            <p:ph type="title" hasCustomPrompt="1"/>
          </p:nvPr>
        </p:nvSpPr>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2873486256"/>
      </p:ext>
    </p:extLst>
  </p:cSld>
  <p:clrMapOvr>
    <a:masterClrMapping/>
  </p:clrMapOvr>
  <p:transition>
    <p:fade/>
  </p:transition>
  <p:hf hdr="0" ftr="0" dt="0"/>
  <p:extLst>
    <p:ext uri="{DCECCB84-F9BA-43D5-87BE-67443E8EF086}">
      <p15:sldGuideLst xmlns:p15="http://schemas.microsoft.com/office/powerpoint/2012/main">
        <p15:guide id="1" pos="4407">
          <p15:clr>
            <a:srgbClr val="FBAE40"/>
          </p15:clr>
        </p15:guide>
        <p15:guide id="2" pos="4725">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ild Alt 1 till vänster och innehåll">
    <p:spTree>
      <p:nvGrpSpPr>
        <p:cNvPr id="1" name=""/>
        <p:cNvGrpSpPr/>
        <p:nvPr/>
      </p:nvGrpSpPr>
      <p:grpSpPr>
        <a:xfrm>
          <a:off x="0" y="0"/>
          <a:ext cx="0" cy="0"/>
          <a:chOff x="0" y="0"/>
          <a:chExt cx="0" cy="0"/>
        </a:xfrm>
      </p:grpSpPr>
      <p:sp>
        <p:nvSpPr>
          <p:cNvPr id="5" name="Platshållare för datum 4"/>
          <p:cNvSpPr>
            <a:spLocks noGrp="1"/>
          </p:cNvSpPr>
          <p:nvPr>
            <p:ph type="dt" sz="half" idx="10"/>
          </p:nvPr>
        </p:nvSpPr>
        <p:spPr/>
        <p:txBody>
          <a:bodyPr/>
          <a:lstStyle/>
          <a:p>
            <a:r>
              <a:rPr lang="en-US"/>
              <a:t>2018-10-30</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FC1F0BC-4120-4C3A-9EC0-B585A47A5292}" type="slidenum">
              <a:rPr lang="sv-SE" smtClean="0"/>
              <a:pPr/>
              <a:t>‹#›</a:t>
            </a:fld>
            <a:endParaRPr lang="en-US" dirty="0"/>
          </a:p>
        </p:txBody>
      </p:sp>
      <p:sp>
        <p:nvSpPr>
          <p:cNvPr id="10" name="Platshållare för innehåll 9"/>
          <p:cNvSpPr>
            <a:spLocks noGrp="1"/>
          </p:cNvSpPr>
          <p:nvPr>
            <p:ph sz="quarter" idx="13" hasCustomPrompt="1"/>
          </p:nvPr>
        </p:nvSpPr>
        <p:spPr>
          <a:xfrm>
            <a:off x="5197810" y="1449388"/>
            <a:ext cx="6271878" cy="4500562"/>
          </a:xfrm>
        </p:spPr>
        <p:txBody>
          <a:bodyPr/>
          <a:lstStyle>
            <a:lvl1pPr>
              <a:defRPr sz="2000"/>
            </a:lvl1pPr>
            <a:lvl2pPr>
              <a:defRPr sz="1800"/>
            </a:lvl2pPr>
            <a:lvl3pPr>
              <a:defRPr sz="1600"/>
            </a:lvl3pPr>
            <a:lvl4pPr>
              <a:defRPr sz="1400"/>
            </a:lvl4pPr>
            <a:lvl5pPr>
              <a:defRPr sz="1600"/>
            </a:lvl5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3" name="Platshållare för bild 2"/>
          <p:cNvSpPr>
            <a:spLocks noGrp="1"/>
          </p:cNvSpPr>
          <p:nvPr>
            <p:ph type="pic" sz="quarter" idx="14" hasCustomPrompt="1"/>
          </p:nvPr>
        </p:nvSpPr>
        <p:spPr>
          <a:xfrm>
            <a:off x="720003" y="1449388"/>
            <a:ext cx="3972983" cy="4500562"/>
          </a:xfrm>
        </p:spPr>
        <p:txBody>
          <a:bodyPr lIns="360000" tIns="108000" rIns="360000" bIns="2664000" anchor="b" anchorCtr="0"/>
          <a:lstStyle>
            <a:lvl1pPr marL="0" indent="0" algn="ctr">
              <a:spcBef>
                <a:spcPts val="0"/>
              </a:spcBef>
              <a:buFontTx/>
              <a:buNone/>
              <a:defRPr sz="1800" i="1"/>
            </a:lvl1pPr>
          </a:lstStyle>
          <a:p>
            <a:r>
              <a:rPr lang="sv-SE" noProof="0" dirty="0"/>
              <a:t>Klicka på ikonen för att lägga till en bild </a:t>
            </a:r>
          </a:p>
        </p:txBody>
      </p:sp>
      <p:sp>
        <p:nvSpPr>
          <p:cNvPr id="2" name="Rubrik 1"/>
          <p:cNvSpPr>
            <a:spLocks noGrp="1"/>
          </p:cNvSpPr>
          <p:nvPr>
            <p:ph type="title" hasCustomPrompt="1"/>
          </p:nvPr>
        </p:nvSpPr>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4196333143"/>
      </p:ext>
    </p:extLst>
  </p:cSld>
  <p:clrMapOvr>
    <a:masterClrMapping/>
  </p:clrMapOvr>
  <p:transition>
    <p:fade/>
  </p:transition>
  <p:hf hdr="0" ftr="0" dt="0"/>
  <p:extLst>
    <p:ext uri="{DCECCB84-F9BA-43D5-87BE-67443E8EF086}">
      <p15:sldGuideLst xmlns:p15="http://schemas.microsoft.com/office/powerpoint/2012/main">
        <p15:guide id="1" pos="2955">
          <p15:clr>
            <a:srgbClr val="FBAE40"/>
          </p15:clr>
        </p15:guide>
        <p15:guide id="2" pos="327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nnehåll och bild Alt 2 till höger">
    <p:spTree>
      <p:nvGrpSpPr>
        <p:cNvPr id="1" name=""/>
        <p:cNvGrpSpPr/>
        <p:nvPr/>
      </p:nvGrpSpPr>
      <p:grpSpPr>
        <a:xfrm>
          <a:off x="0" y="0"/>
          <a:ext cx="0" cy="0"/>
          <a:chOff x="0" y="0"/>
          <a:chExt cx="0" cy="0"/>
        </a:xfrm>
      </p:grpSpPr>
      <p:sp>
        <p:nvSpPr>
          <p:cNvPr id="5" name="Platshållare för datum 4"/>
          <p:cNvSpPr>
            <a:spLocks noGrp="1"/>
          </p:cNvSpPr>
          <p:nvPr>
            <p:ph type="dt" sz="half" idx="10"/>
          </p:nvPr>
        </p:nvSpPr>
        <p:spPr/>
        <p:txBody>
          <a:bodyPr/>
          <a:lstStyle/>
          <a:p>
            <a:r>
              <a:rPr lang="en-US"/>
              <a:t>2018-10-30</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FC1F0BC-4120-4C3A-9EC0-B585A47A5292}" type="slidenum">
              <a:rPr lang="sv-SE" smtClean="0"/>
              <a:pPr/>
              <a:t>‹#›</a:t>
            </a:fld>
            <a:endParaRPr lang="en-US" dirty="0"/>
          </a:p>
        </p:txBody>
      </p:sp>
      <p:sp>
        <p:nvSpPr>
          <p:cNvPr id="10" name="Platshållare för innehåll 9"/>
          <p:cNvSpPr>
            <a:spLocks noGrp="1"/>
          </p:cNvSpPr>
          <p:nvPr>
            <p:ph sz="quarter" idx="13" hasCustomPrompt="1"/>
          </p:nvPr>
        </p:nvSpPr>
        <p:spPr>
          <a:xfrm>
            <a:off x="719999" y="1449388"/>
            <a:ext cx="6276113" cy="4500562"/>
          </a:xfrm>
        </p:spPr>
        <p:txBody>
          <a:bodyPr/>
          <a:lstStyle>
            <a:lvl1pPr>
              <a:defRPr sz="2000"/>
            </a:lvl1pPr>
            <a:lvl2pPr>
              <a:defRPr sz="1800"/>
            </a:lvl2pPr>
            <a:lvl3pPr>
              <a:defRPr sz="1600"/>
            </a:lvl3pPr>
            <a:lvl4pPr>
              <a:defRPr sz="1400"/>
            </a:lvl4pPr>
            <a:lvl5pPr>
              <a:defRPr sz="1600"/>
            </a:lvl5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9" name="Platshållare för bild 8">
            <a:extLst>
              <a:ext uri="{FF2B5EF4-FFF2-40B4-BE49-F238E27FC236}">
                <a16:creationId xmlns:a16="http://schemas.microsoft.com/office/drawing/2014/main" id="{3BB60F26-1DCD-44B8-8A9F-6186DB3498AE}"/>
              </a:ext>
            </a:extLst>
          </p:cNvPr>
          <p:cNvSpPr>
            <a:spLocks noGrp="1"/>
          </p:cNvSpPr>
          <p:nvPr>
            <p:ph type="pic" sz="quarter" idx="14" hasCustomPrompt="1"/>
          </p:nvPr>
        </p:nvSpPr>
        <p:spPr>
          <a:xfrm>
            <a:off x="7498666" y="0"/>
            <a:ext cx="4693334" cy="6858000"/>
          </a:xfrm>
          <a:custGeom>
            <a:avLst/>
            <a:gdLst>
              <a:gd name="connsiteX0" fmla="*/ 0 w 4693334"/>
              <a:gd name="connsiteY0" fmla="*/ 0 h 6858000"/>
              <a:gd name="connsiteX1" fmla="*/ 4693334 w 4693334"/>
              <a:gd name="connsiteY1" fmla="*/ 0 h 6858000"/>
              <a:gd name="connsiteX2" fmla="*/ 4693334 w 4693334"/>
              <a:gd name="connsiteY2" fmla="*/ 6112447 h 6858000"/>
              <a:gd name="connsiteX3" fmla="*/ 4595572 w 4693334"/>
              <a:gd name="connsiteY3" fmla="*/ 6118076 h 6858000"/>
              <a:gd name="connsiteX4" fmla="*/ 3455735 w 4693334"/>
              <a:gd name="connsiteY4" fmla="*/ 6746874 h 6858000"/>
              <a:gd name="connsiteX5" fmla="*/ 3373772 w 4693334"/>
              <a:gd name="connsiteY5" fmla="*/ 6858000 h 6858000"/>
              <a:gd name="connsiteX6" fmla="*/ 0 w 469333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93334" h="6858000">
                <a:moveTo>
                  <a:pt x="0" y="0"/>
                </a:moveTo>
                <a:lnTo>
                  <a:pt x="4693334" y="0"/>
                </a:lnTo>
                <a:lnTo>
                  <a:pt x="4693334" y="6112447"/>
                </a:lnTo>
                <a:lnTo>
                  <a:pt x="4595572" y="6118076"/>
                </a:lnTo>
                <a:cubicBezTo>
                  <a:pt x="4137855" y="6171128"/>
                  <a:pt x="3734244" y="6404723"/>
                  <a:pt x="3455735" y="6746874"/>
                </a:cubicBezTo>
                <a:lnTo>
                  <a:pt x="3373772" y="6858000"/>
                </a:lnTo>
                <a:lnTo>
                  <a:pt x="0" y="6858000"/>
                </a:lnTo>
                <a:close/>
              </a:path>
            </a:pathLst>
          </a:custGeom>
        </p:spPr>
        <p:txBody>
          <a:bodyPr wrap="square" tIns="2664000">
            <a:noAutofit/>
          </a:bodyPr>
          <a:lstStyle>
            <a:lvl1pPr marL="0" indent="0" algn="ctr">
              <a:buFontTx/>
              <a:buNone/>
              <a:defRPr sz="1800" i="1"/>
            </a:lvl1pPr>
          </a:lstStyle>
          <a:p>
            <a:r>
              <a:rPr lang="sv-SE" noProof="0" dirty="0"/>
              <a:t>Klicka på ikonen för att lägga till en bild </a:t>
            </a:r>
          </a:p>
        </p:txBody>
      </p:sp>
      <p:sp>
        <p:nvSpPr>
          <p:cNvPr id="2" name="Rubrik 1"/>
          <p:cNvSpPr>
            <a:spLocks noGrp="1"/>
          </p:cNvSpPr>
          <p:nvPr>
            <p:ph type="title" hasCustomPrompt="1"/>
          </p:nvPr>
        </p:nvSpPr>
        <p:spPr>
          <a:xfrm>
            <a:off x="720003" y="467495"/>
            <a:ext cx="6276110" cy="430887"/>
          </a:xfrm>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1409035167"/>
      </p:ext>
    </p:extLst>
  </p:cSld>
  <p:clrMapOvr>
    <a:masterClrMapping/>
  </p:clrMapOvr>
  <p:transition>
    <p:fade/>
  </p:transition>
  <p:hf hdr="0" ftr="0" dt="0"/>
  <p:extLst>
    <p:ext uri="{DCECCB84-F9BA-43D5-87BE-67443E8EF086}">
      <p15:sldGuideLst xmlns:p15="http://schemas.microsoft.com/office/powerpoint/2012/main">
        <p15:guide id="1" pos="4407">
          <p15:clr>
            <a:srgbClr val="FBAE40"/>
          </p15:clr>
        </p15:guide>
        <p15:guide id="2" pos="4725">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ild Alt 2 till vänster och innehåll">
    <p:spTree>
      <p:nvGrpSpPr>
        <p:cNvPr id="1" name=""/>
        <p:cNvGrpSpPr/>
        <p:nvPr/>
      </p:nvGrpSpPr>
      <p:grpSpPr>
        <a:xfrm>
          <a:off x="0" y="0"/>
          <a:ext cx="0" cy="0"/>
          <a:chOff x="0" y="0"/>
          <a:chExt cx="0" cy="0"/>
        </a:xfrm>
      </p:grpSpPr>
      <p:sp>
        <p:nvSpPr>
          <p:cNvPr id="3" name="Platshållare för bild 2"/>
          <p:cNvSpPr>
            <a:spLocks noGrp="1"/>
          </p:cNvSpPr>
          <p:nvPr>
            <p:ph type="pic" sz="quarter" idx="14" hasCustomPrompt="1"/>
          </p:nvPr>
        </p:nvSpPr>
        <p:spPr>
          <a:xfrm>
            <a:off x="0" y="0"/>
            <a:ext cx="4691449" cy="6858000"/>
          </a:xfrm>
        </p:spPr>
        <p:txBody>
          <a:bodyPr tIns="1080000" bIns="3852000" anchor="b" anchorCtr="0"/>
          <a:lstStyle>
            <a:lvl1pPr marL="0" indent="0" algn="ctr">
              <a:buFontTx/>
              <a:buNone/>
              <a:defRPr sz="1800" i="1"/>
            </a:lvl1pPr>
          </a:lstStyle>
          <a:p>
            <a:r>
              <a:rPr lang="sv-SE" noProof="0" dirty="0"/>
              <a:t>Klicka på ikonen för att lägga till en bild </a:t>
            </a:r>
          </a:p>
        </p:txBody>
      </p:sp>
      <p:sp>
        <p:nvSpPr>
          <p:cNvPr id="5" name="Platshållare för datum 4"/>
          <p:cNvSpPr>
            <a:spLocks noGrp="1"/>
          </p:cNvSpPr>
          <p:nvPr>
            <p:ph type="dt" sz="half" idx="10"/>
          </p:nvPr>
        </p:nvSpPr>
        <p:spPr/>
        <p:txBody>
          <a:bodyPr/>
          <a:lstStyle/>
          <a:p>
            <a:r>
              <a:rPr lang="en-US"/>
              <a:t>2018-10-30</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FC1F0BC-4120-4C3A-9EC0-B585A47A5292}" type="slidenum">
              <a:rPr lang="sv-SE" smtClean="0"/>
              <a:pPr/>
              <a:t>‹#›</a:t>
            </a:fld>
            <a:endParaRPr lang="en-US" dirty="0"/>
          </a:p>
        </p:txBody>
      </p:sp>
      <p:sp>
        <p:nvSpPr>
          <p:cNvPr id="10" name="Platshållare för innehåll 9"/>
          <p:cNvSpPr>
            <a:spLocks noGrp="1"/>
          </p:cNvSpPr>
          <p:nvPr>
            <p:ph sz="quarter" idx="13" hasCustomPrompt="1"/>
          </p:nvPr>
        </p:nvSpPr>
        <p:spPr>
          <a:xfrm>
            <a:off x="5195907" y="1628775"/>
            <a:ext cx="6273781" cy="4299225"/>
          </a:xfrm>
        </p:spPr>
        <p:txBody>
          <a:bodyPr/>
          <a:lstStyle>
            <a:lvl1pPr>
              <a:defRPr sz="2000"/>
            </a:lvl1pPr>
            <a:lvl2pPr>
              <a:defRPr sz="1800"/>
            </a:lvl2pPr>
            <a:lvl3pPr>
              <a:defRPr sz="1600"/>
            </a:lvl3pPr>
            <a:lvl4pPr>
              <a:defRPr sz="1400"/>
            </a:lvl4pPr>
            <a:lvl5pPr>
              <a:defRPr sz="1600"/>
            </a:lvl5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2" name="Rubrik 1"/>
          <p:cNvSpPr>
            <a:spLocks noGrp="1"/>
          </p:cNvSpPr>
          <p:nvPr>
            <p:ph type="title" hasCustomPrompt="1"/>
          </p:nvPr>
        </p:nvSpPr>
        <p:spPr>
          <a:xfrm>
            <a:off x="5195888" y="467495"/>
            <a:ext cx="6274333" cy="430887"/>
          </a:xfrm>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65029876"/>
      </p:ext>
    </p:extLst>
  </p:cSld>
  <p:clrMapOvr>
    <a:masterClrMapping/>
  </p:clrMapOvr>
  <p:transition>
    <p:fade/>
  </p:transition>
  <p:hf hdr="0" ftr="0" dt="0"/>
  <p:extLst>
    <p:ext uri="{DCECCB84-F9BA-43D5-87BE-67443E8EF086}">
      <p15:sldGuideLst xmlns:p15="http://schemas.microsoft.com/office/powerpoint/2012/main">
        <p15:guide id="1" pos="2955">
          <p15:clr>
            <a:srgbClr val="FBAE40"/>
          </p15:clr>
        </p15:guide>
        <p15:guide id="2" pos="3273">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nnehåll och bild Alt 3">
    <p:spTree>
      <p:nvGrpSpPr>
        <p:cNvPr id="1" name=""/>
        <p:cNvGrpSpPr/>
        <p:nvPr/>
      </p:nvGrpSpPr>
      <p:grpSpPr>
        <a:xfrm>
          <a:off x="0" y="0"/>
          <a:ext cx="0" cy="0"/>
          <a:chOff x="0" y="0"/>
          <a:chExt cx="0" cy="0"/>
        </a:xfrm>
      </p:grpSpPr>
      <p:sp>
        <p:nvSpPr>
          <p:cNvPr id="16" name="Platshållare för bild 15">
            <a:extLst>
              <a:ext uri="{FF2B5EF4-FFF2-40B4-BE49-F238E27FC236}">
                <a16:creationId xmlns:a16="http://schemas.microsoft.com/office/drawing/2014/main" id="{60BA5308-DC29-4FC7-986D-D9C9D22736BF}"/>
              </a:ext>
            </a:extLst>
          </p:cNvPr>
          <p:cNvSpPr>
            <a:spLocks noGrp="1"/>
          </p:cNvSpPr>
          <p:nvPr>
            <p:ph type="pic" sz="quarter" idx="14" hasCustomPrompt="1"/>
          </p:nvPr>
        </p:nvSpPr>
        <p:spPr>
          <a:xfrm>
            <a:off x="6348413" y="0"/>
            <a:ext cx="5843587" cy="6858000"/>
          </a:xfrm>
          <a:custGeom>
            <a:avLst/>
            <a:gdLst>
              <a:gd name="connsiteX0" fmla="*/ 1373231 w 5843587"/>
              <a:gd name="connsiteY0" fmla="*/ 0 h 6858000"/>
              <a:gd name="connsiteX1" fmla="*/ 1558593 w 5843587"/>
              <a:gd name="connsiteY1" fmla="*/ 0 h 6858000"/>
              <a:gd name="connsiteX2" fmla="*/ 5843587 w 5843587"/>
              <a:gd name="connsiteY2" fmla="*/ 0 h 6858000"/>
              <a:gd name="connsiteX3" fmla="*/ 5843587 w 5843587"/>
              <a:gd name="connsiteY3" fmla="*/ 397810 h 6858000"/>
              <a:gd name="connsiteX4" fmla="*/ 5689867 w 5843587"/>
              <a:gd name="connsiteY4" fmla="*/ 424982 h 6858000"/>
              <a:gd name="connsiteX5" fmla="*/ 2808514 w 5843587"/>
              <a:gd name="connsiteY5" fmla="*/ 3924300 h 6858000"/>
              <a:gd name="connsiteX6" fmla="*/ 4121715 w 5843587"/>
              <a:gd name="connsiteY6" fmla="*/ 6680541 h 6858000"/>
              <a:gd name="connsiteX7" fmla="*/ 4361468 w 5843587"/>
              <a:gd name="connsiteY7" fmla="*/ 6858000 h 6858000"/>
              <a:gd name="connsiteX8" fmla="*/ 3461835 w 5843587"/>
              <a:gd name="connsiteY8" fmla="*/ 6858000 h 6858000"/>
              <a:gd name="connsiteX9" fmla="*/ 928119 w 5843587"/>
              <a:gd name="connsiteY9" fmla="*/ 6858000 h 6858000"/>
              <a:gd name="connsiteX10" fmla="*/ 725899 w 5843587"/>
              <a:gd name="connsiteY10" fmla="*/ 6858000 h 6858000"/>
              <a:gd name="connsiteX11" fmla="*/ 632799 w 5843587"/>
              <a:gd name="connsiteY11" fmla="*/ 6678074 h 6858000"/>
              <a:gd name="connsiteX12" fmla="*/ 0 w 5843587"/>
              <a:gd name="connsiteY12" fmla="*/ 3924300 h 6858000"/>
              <a:gd name="connsiteX13" fmla="*/ 1274857 w 5843587"/>
              <a:gd name="connsiteY13" fmla="*/ 12390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43587" h="6858000">
                <a:moveTo>
                  <a:pt x="1373231" y="0"/>
                </a:moveTo>
                <a:lnTo>
                  <a:pt x="1558593" y="0"/>
                </a:lnTo>
                <a:lnTo>
                  <a:pt x="5843587" y="0"/>
                </a:lnTo>
                <a:lnTo>
                  <a:pt x="5843587" y="397810"/>
                </a:lnTo>
                <a:lnTo>
                  <a:pt x="5689867" y="424982"/>
                </a:lnTo>
                <a:cubicBezTo>
                  <a:pt x="4045482" y="758047"/>
                  <a:pt x="2808514" y="2198189"/>
                  <a:pt x="2808514" y="3924300"/>
                </a:cubicBezTo>
                <a:cubicBezTo>
                  <a:pt x="2808514" y="5033943"/>
                  <a:pt x="3319710" y="6025405"/>
                  <a:pt x="4121715" y="6680541"/>
                </a:cubicBezTo>
                <a:lnTo>
                  <a:pt x="4361468" y="6858000"/>
                </a:lnTo>
                <a:lnTo>
                  <a:pt x="3461835" y="6858000"/>
                </a:lnTo>
                <a:lnTo>
                  <a:pt x="928119" y="6858000"/>
                </a:lnTo>
                <a:lnTo>
                  <a:pt x="725899" y="6858000"/>
                </a:lnTo>
                <a:lnTo>
                  <a:pt x="632799" y="6678074"/>
                </a:lnTo>
                <a:cubicBezTo>
                  <a:pt x="227263" y="5845016"/>
                  <a:pt x="0" y="4910928"/>
                  <a:pt x="0" y="3924300"/>
                </a:cubicBezTo>
                <a:cubicBezTo>
                  <a:pt x="0" y="2499171"/>
                  <a:pt x="474165" y="1183662"/>
                  <a:pt x="1274857" y="123909"/>
                </a:cubicBezTo>
                <a:close/>
              </a:path>
            </a:pathLst>
          </a:custGeom>
        </p:spPr>
        <p:txBody>
          <a:bodyPr wrap="square" lIns="108000" tIns="0" rIns="3528000" anchor="ctr" anchorCtr="0">
            <a:noAutofit/>
          </a:bodyPr>
          <a:lstStyle>
            <a:lvl1pPr marL="0" indent="0" algn="r">
              <a:buFontTx/>
              <a:buNone/>
              <a:defRPr sz="1800" i="1"/>
            </a:lvl1pPr>
          </a:lstStyle>
          <a:p>
            <a:r>
              <a:rPr lang="sv-SE" noProof="0" dirty="0"/>
              <a:t>Klicka på ikonen för att lägga till en bild </a:t>
            </a:r>
          </a:p>
        </p:txBody>
      </p:sp>
      <p:sp>
        <p:nvSpPr>
          <p:cNvPr id="5" name="Platshållare för datum 4"/>
          <p:cNvSpPr>
            <a:spLocks noGrp="1"/>
          </p:cNvSpPr>
          <p:nvPr>
            <p:ph type="dt" sz="half" idx="10"/>
          </p:nvPr>
        </p:nvSpPr>
        <p:spPr/>
        <p:txBody>
          <a:bodyPr/>
          <a:lstStyle/>
          <a:p>
            <a:r>
              <a:rPr lang="en-US"/>
              <a:t>2018-10-30</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FC1F0BC-4120-4C3A-9EC0-B585A47A5292}" type="slidenum">
              <a:rPr lang="sv-SE" smtClean="0"/>
              <a:pPr/>
              <a:t>‹#›</a:t>
            </a:fld>
            <a:endParaRPr lang="en-US" dirty="0"/>
          </a:p>
        </p:txBody>
      </p:sp>
      <p:sp>
        <p:nvSpPr>
          <p:cNvPr id="10" name="Platshållare för innehåll 9"/>
          <p:cNvSpPr>
            <a:spLocks noGrp="1"/>
          </p:cNvSpPr>
          <p:nvPr>
            <p:ph sz="quarter" idx="13" hasCustomPrompt="1"/>
          </p:nvPr>
        </p:nvSpPr>
        <p:spPr>
          <a:xfrm>
            <a:off x="720000" y="1449388"/>
            <a:ext cx="4907688" cy="4500562"/>
          </a:xfrm>
        </p:spPr>
        <p:txBody>
          <a:bodyPr/>
          <a:lstStyle>
            <a:lvl1pPr>
              <a:defRPr sz="2000"/>
            </a:lvl1pPr>
            <a:lvl2pPr>
              <a:defRPr sz="1800"/>
            </a:lvl2pPr>
            <a:lvl3pPr>
              <a:defRPr sz="1600"/>
            </a:lvl3pPr>
            <a:lvl4pPr>
              <a:defRPr sz="1400"/>
            </a:lvl4pPr>
            <a:lvl5pPr>
              <a:defRPr sz="1600"/>
            </a:lvl5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2" name="Rubrik 1"/>
          <p:cNvSpPr>
            <a:spLocks noGrp="1"/>
          </p:cNvSpPr>
          <p:nvPr>
            <p:ph type="title" hasCustomPrompt="1"/>
          </p:nvPr>
        </p:nvSpPr>
        <p:spPr>
          <a:xfrm>
            <a:off x="720004" y="467495"/>
            <a:ext cx="5628410" cy="430887"/>
          </a:xfrm>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2466915851"/>
      </p:ext>
    </p:extLst>
  </p:cSld>
  <p:clrMapOvr>
    <a:masterClrMapping/>
  </p:clrMapOvr>
  <p:transition>
    <p:fade/>
  </p:transition>
  <p:hf hdr="0" ftr="0" dt="0"/>
  <p:extLst>
    <p:ext uri="{DCECCB84-F9BA-43D5-87BE-67443E8EF086}">
      <p15:sldGuideLst xmlns:p15="http://schemas.microsoft.com/office/powerpoint/2012/main">
        <p15:guide id="1" pos="3545">
          <p15:clr>
            <a:srgbClr val="FBAE40"/>
          </p15:clr>
        </p15:guide>
        <p15:guide id="2" pos="399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ild med rubrik">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00D13533-D577-420F-A3C3-B48AEC56DDA1}"/>
              </a:ext>
            </a:extLst>
          </p:cNvPr>
          <p:cNvSpPr>
            <a:spLocks noGrp="1"/>
          </p:cNvSpPr>
          <p:nvPr>
            <p:ph type="pic" sz="quarter" idx="13" hasCustomPrompt="1"/>
          </p:nvPr>
        </p:nvSpPr>
        <p:spPr>
          <a:xfrm>
            <a:off x="0" y="1449388"/>
            <a:ext cx="12191250" cy="5408612"/>
          </a:xfrm>
          <a:custGeom>
            <a:avLst/>
            <a:gdLst>
              <a:gd name="connsiteX0" fmla="*/ 0 w 12191250"/>
              <a:gd name="connsiteY0" fmla="*/ 0 h 5408612"/>
              <a:gd name="connsiteX1" fmla="*/ 12191250 w 12191250"/>
              <a:gd name="connsiteY1" fmla="*/ 0 h 5408612"/>
              <a:gd name="connsiteX2" fmla="*/ 12191250 w 12191250"/>
              <a:gd name="connsiteY2" fmla="*/ 4663102 h 5408612"/>
              <a:gd name="connsiteX3" fmla="*/ 12094238 w 12191250"/>
              <a:gd name="connsiteY3" fmla="*/ 4668688 h 5408612"/>
              <a:gd name="connsiteX4" fmla="*/ 10954401 w 12191250"/>
              <a:gd name="connsiteY4" fmla="*/ 5297486 h 5408612"/>
              <a:gd name="connsiteX5" fmla="*/ 10872438 w 12191250"/>
              <a:gd name="connsiteY5" fmla="*/ 5408612 h 5408612"/>
              <a:gd name="connsiteX6" fmla="*/ 0 w 12191250"/>
              <a:gd name="connsiteY6" fmla="*/ 5408612 h 5408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1250" h="5408612">
                <a:moveTo>
                  <a:pt x="0" y="0"/>
                </a:moveTo>
                <a:lnTo>
                  <a:pt x="12191250" y="0"/>
                </a:lnTo>
                <a:lnTo>
                  <a:pt x="12191250" y="4663102"/>
                </a:lnTo>
                <a:lnTo>
                  <a:pt x="12094238" y="4668688"/>
                </a:lnTo>
                <a:cubicBezTo>
                  <a:pt x="11636521" y="4721740"/>
                  <a:pt x="11232910" y="4955335"/>
                  <a:pt x="10954401" y="5297486"/>
                </a:cubicBezTo>
                <a:lnTo>
                  <a:pt x="10872438" y="5408612"/>
                </a:lnTo>
                <a:lnTo>
                  <a:pt x="0" y="5408612"/>
                </a:lnTo>
                <a:close/>
              </a:path>
            </a:pathLst>
          </a:custGeom>
        </p:spPr>
        <p:txBody>
          <a:bodyPr wrap="square" tIns="1800000">
            <a:noAutofit/>
          </a:bodyPr>
          <a:lstStyle>
            <a:lvl1pPr algn="ctr">
              <a:buNone/>
              <a:defRPr sz="1800" i="1"/>
            </a:lvl1pPr>
          </a:lstStyle>
          <a:p>
            <a:r>
              <a:rPr lang="sv-SE" noProof="0" dirty="0"/>
              <a:t>Klicka på ikonen för att lägga till en bild </a:t>
            </a:r>
          </a:p>
        </p:txBody>
      </p:sp>
      <p:sp>
        <p:nvSpPr>
          <p:cNvPr id="3" name="Platshållare för datum 2"/>
          <p:cNvSpPr>
            <a:spLocks noGrp="1"/>
          </p:cNvSpPr>
          <p:nvPr>
            <p:ph type="dt" sz="half" idx="14"/>
          </p:nvPr>
        </p:nvSpPr>
        <p:spPr/>
        <p:txBody>
          <a:bodyPr/>
          <a:lstStyle/>
          <a:p>
            <a:r>
              <a:rPr lang="en-US"/>
              <a:t>2018-10-30</a:t>
            </a:r>
            <a:endParaRPr lang="sv-SE" dirty="0"/>
          </a:p>
        </p:txBody>
      </p:sp>
      <p:sp>
        <p:nvSpPr>
          <p:cNvPr id="4" name="Platshållare för sidfot 3"/>
          <p:cNvSpPr>
            <a:spLocks noGrp="1"/>
          </p:cNvSpPr>
          <p:nvPr>
            <p:ph type="ftr" sz="quarter" idx="15"/>
          </p:nvPr>
        </p:nvSpPr>
        <p:spPr/>
        <p:txBody>
          <a:bodyPr/>
          <a:lstStyle/>
          <a:p>
            <a:endParaRPr lang="sv-SE" dirty="0"/>
          </a:p>
        </p:txBody>
      </p:sp>
      <p:sp>
        <p:nvSpPr>
          <p:cNvPr id="5" name="Platshållare för bildnummer 4"/>
          <p:cNvSpPr>
            <a:spLocks noGrp="1"/>
          </p:cNvSpPr>
          <p:nvPr>
            <p:ph type="sldNum" sz="quarter" idx="16"/>
          </p:nvPr>
        </p:nvSpPr>
        <p:spPr/>
        <p:txBody>
          <a:bodyPr/>
          <a:lstStyle/>
          <a:p>
            <a:fld id="{4FC1F0BC-4120-4C3A-9EC0-B585A47A5292}" type="slidenum">
              <a:rPr lang="sv-SE" smtClean="0"/>
              <a:pPr/>
              <a:t>‹#›</a:t>
            </a:fld>
            <a:endParaRPr lang="en-US" dirty="0"/>
          </a:p>
        </p:txBody>
      </p:sp>
      <p:sp>
        <p:nvSpPr>
          <p:cNvPr id="6" name="Rubrik 5"/>
          <p:cNvSpPr>
            <a:spLocks noGrp="1"/>
          </p:cNvSpPr>
          <p:nvPr>
            <p:ph type="title" hasCustomPrompt="1"/>
          </p:nvPr>
        </p:nvSpPr>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3014677636"/>
      </p:ext>
    </p:extLst>
  </p:cSld>
  <p:clrMapOvr>
    <a:masterClrMapping/>
  </p:clrMapOvr>
  <p:transition>
    <p:fade/>
  </p:transition>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Endast bild">
    <p:spTree>
      <p:nvGrpSpPr>
        <p:cNvPr id="1" name=""/>
        <p:cNvGrpSpPr/>
        <p:nvPr/>
      </p:nvGrpSpPr>
      <p:grpSpPr>
        <a:xfrm>
          <a:off x="0" y="0"/>
          <a:ext cx="0" cy="0"/>
          <a:chOff x="0" y="0"/>
          <a:chExt cx="0" cy="0"/>
        </a:xfrm>
      </p:grpSpPr>
      <p:sp>
        <p:nvSpPr>
          <p:cNvPr id="9" name="Platshållare för bild 8">
            <a:extLst>
              <a:ext uri="{FF2B5EF4-FFF2-40B4-BE49-F238E27FC236}">
                <a16:creationId xmlns:a16="http://schemas.microsoft.com/office/drawing/2014/main" id="{6DBE67B8-C0C2-40C1-A538-481D499F26F2}"/>
              </a:ext>
            </a:extLst>
          </p:cNvPr>
          <p:cNvSpPr>
            <a:spLocks noGrp="1"/>
          </p:cNvSpPr>
          <p:nvPr>
            <p:ph type="pic" sz="quarter" idx="13"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4438185 h 6858000"/>
              <a:gd name="connsiteX3" fmla="*/ 12192000 w 12192000"/>
              <a:gd name="connsiteY3" fmla="*/ 6101931 h 6858000"/>
              <a:gd name="connsiteX4" fmla="*/ 12192000 w 12192000"/>
              <a:gd name="connsiteY4" fmla="*/ 6112447 h 6858000"/>
              <a:gd name="connsiteX5" fmla="*/ 12094238 w 12192000"/>
              <a:gd name="connsiteY5" fmla="*/ 6118076 h 6858000"/>
              <a:gd name="connsiteX6" fmla="*/ 10954401 w 12192000"/>
              <a:gd name="connsiteY6" fmla="*/ 6746874 h 6858000"/>
              <a:gd name="connsiteX7" fmla="*/ 10872438 w 12192000"/>
              <a:gd name="connsiteY7" fmla="*/ 6858000 h 6858000"/>
              <a:gd name="connsiteX8" fmla="*/ 10595176 w 12192000"/>
              <a:gd name="connsiteY8" fmla="*/ 6858000 h 6858000"/>
              <a:gd name="connsiteX9" fmla="*/ 7738946 w 12192000"/>
              <a:gd name="connsiteY9" fmla="*/ 6858000 h 6858000"/>
              <a:gd name="connsiteX10" fmla="*/ 0 w 12192000"/>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6858000">
                <a:moveTo>
                  <a:pt x="0" y="0"/>
                </a:moveTo>
                <a:lnTo>
                  <a:pt x="12192000" y="0"/>
                </a:lnTo>
                <a:lnTo>
                  <a:pt x="12192000" y="4438185"/>
                </a:lnTo>
                <a:lnTo>
                  <a:pt x="12192000" y="6101931"/>
                </a:lnTo>
                <a:lnTo>
                  <a:pt x="12192000" y="6112447"/>
                </a:lnTo>
                <a:lnTo>
                  <a:pt x="12094238" y="6118076"/>
                </a:lnTo>
                <a:cubicBezTo>
                  <a:pt x="11636521" y="6171128"/>
                  <a:pt x="11232910" y="6404723"/>
                  <a:pt x="10954401" y="6746874"/>
                </a:cubicBezTo>
                <a:lnTo>
                  <a:pt x="10872438" y="6858000"/>
                </a:lnTo>
                <a:lnTo>
                  <a:pt x="10595176" y="6858000"/>
                </a:lnTo>
                <a:lnTo>
                  <a:pt x="7738946" y="6858000"/>
                </a:lnTo>
                <a:lnTo>
                  <a:pt x="0" y="6858000"/>
                </a:lnTo>
                <a:close/>
              </a:path>
            </a:pathLst>
          </a:custGeom>
          <a:noFill/>
        </p:spPr>
        <p:txBody>
          <a:bodyPr wrap="square" tIns="2700000">
            <a:noAutofit/>
          </a:bodyPr>
          <a:lstStyle>
            <a:lvl1pPr algn="ctr">
              <a:buNone/>
              <a:defRPr sz="1800" i="1"/>
            </a:lvl1pPr>
          </a:lstStyle>
          <a:p>
            <a:r>
              <a:rPr lang="sv-SE" noProof="0" dirty="0"/>
              <a:t>Klicka på ikonen för att lägga till en bild </a:t>
            </a:r>
          </a:p>
        </p:txBody>
      </p:sp>
      <p:sp>
        <p:nvSpPr>
          <p:cNvPr id="3" name="Date Placeholder 2"/>
          <p:cNvSpPr>
            <a:spLocks noGrp="1"/>
          </p:cNvSpPr>
          <p:nvPr>
            <p:ph type="dt" sz="half" idx="10"/>
          </p:nvPr>
        </p:nvSpPr>
        <p:spPr>
          <a:noFill/>
        </p:spPr>
        <p:txBody>
          <a:bodyPr/>
          <a:lstStyle>
            <a:lvl1pPr>
              <a:defRPr>
                <a:solidFill>
                  <a:srgbClr val="868686"/>
                </a:solidFill>
              </a:defRPr>
            </a:lvl1pPr>
          </a:lstStyle>
          <a:p>
            <a:r>
              <a:rPr lang="en-US"/>
              <a:t>2018-10-30</a:t>
            </a:r>
            <a:endParaRPr lang="sv-SE" dirty="0"/>
          </a:p>
        </p:txBody>
      </p:sp>
      <p:sp>
        <p:nvSpPr>
          <p:cNvPr id="4" name="Footer Placeholder 3"/>
          <p:cNvSpPr>
            <a:spLocks noGrp="1"/>
          </p:cNvSpPr>
          <p:nvPr>
            <p:ph type="ftr" sz="quarter" idx="11"/>
          </p:nvPr>
        </p:nvSpPr>
        <p:spPr/>
        <p:txBody>
          <a:bodyPr/>
          <a:lstStyle>
            <a:lvl1pPr>
              <a:defRPr>
                <a:solidFill>
                  <a:srgbClr val="868686"/>
                </a:solidFill>
              </a:defRPr>
            </a:lvl1pPr>
          </a:lstStyle>
          <a:p>
            <a:endParaRPr lang="sv-SE" dirty="0"/>
          </a:p>
        </p:txBody>
      </p:sp>
      <p:sp>
        <p:nvSpPr>
          <p:cNvPr id="5" name="Slide Number Placeholder 4"/>
          <p:cNvSpPr>
            <a:spLocks noGrp="1"/>
          </p:cNvSpPr>
          <p:nvPr>
            <p:ph type="sldNum" sz="quarter" idx="12"/>
          </p:nvPr>
        </p:nvSpPr>
        <p:spPr>
          <a:solidFill>
            <a:schemeClr val="accent2"/>
          </a:solidFill>
        </p:spPr>
        <p:txBody>
          <a:bodyPr/>
          <a:lstStyle>
            <a:lvl1pPr>
              <a:defRPr>
                <a:solidFill>
                  <a:schemeClr val="bg1"/>
                </a:solidFill>
              </a:defRPr>
            </a:lvl1pPr>
          </a:lstStyle>
          <a:p>
            <a:fld id="{4FC1F0BC-4120-4C3A-9EC0-B585A47A5292}" type="slidenum">
              <a:rPr lang="sv-SE" smtClean="0"/>
              <a:pPr/>
              <a:t>‹#›</a:t>
            </a:fld>
            <a:endParaRPr lang="en-US" dirty="0"/>
          </a:p>
        </p:txBody>
      </p:sp>
    </p:spTree>
    <p:extLst>
      <p:ext uri="{BB962C8B-B14F-4D97-AF65-F5344CB8AC3E}">
        <p14:creationId xmlns:p14="http://schemas.microsoft.com/office/powerpoint/2010/main" val="814383985"/>
      </p:ext>
    </p:extLst>
  </p:cSld>
  <p:clrMapOvr>
    <a:masterClrMapping/>
  </p:clrMapOvr>
  <p:transition>
    <p:fade/>
  </p:transition>
  <p:hf hdr="0" ftr="0" dt="0"/>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Avsnittsrubrik Text">
    <p:spTree>
      <p:nvGrpSpPr>
        <p:cNvPr id="1" name=""/>
        <p:cNvGrpSpPr/>
        <p:nvPr/>
      </p:nvGrpSpPr>
      <p:grpSpPr>
        <a:xfrm>
          <a:off x="0" y="0"/>
          <a:ext cx="0" cy="0"/>
          <a:chOff x="0" y="0"/>
          <a:chExt cx="0" cy="0"/>
        </a:xfrm>
      </p:grpSpPr>
      <p:grpSp>
        <p:nvGrpSpPr>
          <p:cNvPr id="25" name="Grupp 24">
            <a:extLst>
              <a:ext uri="{FF2B5EF4-FFF2-40B4-BE49-F238E27FC236}">
                <a16:creationId xmlns:a16="http://schemas.microsoft.com/office/drawing/2014/main" id="{9BAFAC93-6611-489F-9D68-E2AADE421C6F}"/>
              </a:ext>
            </a:extLst>
          </p:cNvPr>
          <p:cNvGrpSpPr>
            <a:grpSpLocks noChangeAspect="1"/>
          </p:cNvGrpSpPr>
          <p:nvPr/>
        </p:nvGrpSpPr>
        <p:grpSpPr>
          <a:xfrm>
            <a:off x="2" y="5103425"/>
            <a:ext cx="12191998" cy="1754575"/>
            <a:chOff x="2" y="5103425"/>
            <a:chExt cx="12191998" cy="1754575"/>
          </a:xfrm>
        </p:grpSpPr>
        <p:sp>
          <p:nvSpPr>
            <p:cNvPr id="26" name="Frihandsfigur: Form 25">
              <a:extLst>
                <a:ext uri="{FF2B5EF4-FFF2-40B4-BE49-F238E27FC236}">
                  <a16:creationId xmlns:a16="http://schemas.microsoft.com/office/drawing/2014/main" id="{65DD1B21-4ECF-438B-9E8C-A7DAEC430A53}"/>
                </a:ext>
              </a:extLst>
            </p:cNvPr>
            <p:cNvSpPr>
              <a:spLocks/>
            </p:cNvSpPr>
            <p:nvPr/>
          </p:nvSpPr>
          <p:spPr bwMode="auto">
            <a:xfrm>
              <a:off x="2" y="5684332"/>
              <a:ext cx="3359749" cy="1173668"/>
            </a:xfrm>
            <a:custGeom>
              <a:avLst/>
              <a:gdLst>
                <a:gd name="connsiteX0" fmla="*/ 0 w 3359749"/>
                <a:gd name="connsiteY0" fmla="*/ 0 h 1173668"/>
                <a:gd name="connsiteX1" fmla="*/ 170958 w 3359749"/>
                <a:gd name="connsiteY1" fmla="*/ 74385 h 1173668"/>
                <a:gd name="connsiteX2" fmla="*/ 2124603 w 3359749"/>
                <a:gd name="connsiteY2" fmla="*/ 808058 h 1173668"/>
                <a:gd name="connsiteX3" fmla="*/ 2124214 w 3359749"/>
                <a:gd name="connsiteY3" fmla="*/ 808172 h 1173668"/>
                <a:gd name="connsiteX4" fmla="*/ 2125728 w 3359749"/>
                <a:gd name="connsiteY4" fmla="*/ 808534 h 1173668"/>
                <a:gd name="connsiteX5" fmla="*/ 2727518 w 3359749"/>
                <a:gd name="connsiteY5" fmla="*/ 995843 h 1173668"/>
                <a:gd name="connsiteX6" fmla="*/ 3359749 w 3359749"/>
                <a:gd name="connsiteY6" fmla="*/ 1173668 h 1173668"/>
                <a:gd name="connsiteX7" fmla="*/ 969154 w 3359749"/>
                <a:gd name="connsiteY7" fmla="*/ 1173668 h 1173668"/>
                <a:gd name="connsiteX8" fmla="*/ 968117 w 3359749"/>
                <a:gd name="connsiteY8" fmla="*/ 1173578 h 1173668"/>
                <a:gd name="connsiteX9" fmla="*/ 967856 w 3359749"/>
                <a:gd name="connsiteY9" fmla="*/ 1173668 h 1173668"/>
                <a:gd name="connsiteX10" fmla="*/ 0 w 3359749"/>
                <a:gd name="connsiteY10" fmla="*/ 1173668 h 117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9749" h="1173668">
                  <a:moveTo>
                    <a:pt x="0" y="0"/>
                  </a:moveTo>
                  <a:lnTo>
                    <a:pt x="170958" y="74385"/>
                  </a:lnTo>
                  <a:cubicBezTo>
                    <a:pt x="698756" y="300096"/>
                    <a:pt x="1359948" y="558615"/>
                    <a:pt x="2124603" y="808058"/>
                  </a:cubicBezTo>
                  <a:lnTo>
                    <a:pt x="2124214" y="808172"/>
                  </a:lnTo>
                  <a:lnTo>
                    <a:pt x="2125728" y="808534"/>
                  </a:lnTo>
                  <a:cubicBezTo>
                    <a:pt x="2319815" y="871786"/>
                    <a:pt x="2520576" y="934449"/>
                    <a:pt x="2727518" y="995843"/>
                  </a:cubicBezTo>
                  <a:lnTo>
                    <a:pt x="3359749" y="1173668"/>
                  </a:lnTo>
                  <a:lnTo>
                    <a:pt x="969154" y="1173668"/>
                  </a:lnTo>
                  <a:lnTo>
                    <a:pt x="968117" y="1173578"/>
                  </a:lnTo>
                  <a:lnTo>
                    <a:pt x="967856" y="1173668"/>
                  </a:lnTo>
                  <a:lnTo>
                    <a:pt x="0" y="1173668"/>
                  </a:lnTo>
                  <a:close/>
                </a:path>
              </a:pathLst>
            </a:custGeom>
            <a:solidFill>
              <a:srgbClr val="FFB5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27" name="Frihandsfigur: Form 26">
              <a:extLst>
                <a:ext uri="{FF2B5EF4-FFF2-40B4-BE49-F238E27FC236}">
                  <a16:creationId xmlns:a16="http://schemas.microsoft.com/office/drawing/2014/main" id="{B8239A06-913A-4E9B-97F0-35952DA56D05}"/>
                </a:ext>
              </a:extLst>
            </p:cNvPr>
            <p:cNvSpPr>
              <a:spLocks/>
            </p:cNvSpPr>
            <p:nvPr/>
          </p:nvSpPr>
          <p:spPr bwMode="auto">
            <a:xfrm>
              <a:off x="969156" y="5794220"/>
              <a:ext cx="11222842" cy="1063780"/>
            </a:xfrm>
            <a:custGeom>
              <a:avLst/>
              <a:gdLst>
                <a:gd name="connsiteX0" fmla="*/ 6303616 w 11222842"/>
                <a:gd name="connsiteY0" fmla="*/ 0 h 1063780"/>
                <a:gd name="connsiteX1" fmla="*/ 9029527 w 11222842"/>
                <a:gd name="connsiteY1" fmla="*/ 197965 h 1063780"/>
                <a:gd name="connsiteX2" fmla="*/ 9028425 w 11222842"/>
                <a:gd name="connsiteY2" fmla="*/ 198463 h 1063780"/>
                <a:gd name="connsiteX3" fmla="*/ 9029113 w 11222842"/>
                <a:gd name="connsiteY3" fmla="*/ 198522 h 1063780"/>
                <a:gd name="connsiteX4" fmla="*/ 11147699 w 11222842"/>
                <a:gd name="connsiteY4" fmla="*/ 637563 h 1063780"/>
                <a:gd name="connsiteX5" fmla="*/ 11222842 w 11222842"/>
                <a:gd name="connsiteY5" fmla="*/ 658790 h 1063780"/>
                <a:gd name="connsiteX6" fmla="*/ 11222842 w 11222842"/>
                <a:gd name="connsiteY6" fmla="*/ 1063780 h 1063780"/>
                <a:gd name="connsiteX7" fmla="*/ 7229984 w 11222842"/>
                <a:gd name="connsiteY7" fmla="*/ 1063780 h 1063780"/>
                <a:gd name="connsiteX8" fmla="*/ 7229886 w 11222842"/>
                <a:gd name="connsiteY8" fmla="*/ 1063780 h 1063780"/>
                <a:gd name="connsiteX9" fmla="*/ 2390878 w 11222842"/>
                <a:gd name="connsiteY9" fmla="*/ 1063780 h 1063780"/>
                <a:gd name="connsiteX10" fmla="*/ 2390670 w 11222842"/>
                <a:gd name="connsiteY10" fmla="*/ 1063722 h 1063780"/>
                <a:gd name="connsiteX11" fmla="*/ 2390595 w 11222842"/>
                <a:gd name="connsiteY11" fmla="*/ 1063779 h 1063780"/>
                <a:gd name="connsiteX12" fmla="*/ 0 w 11222842"/>
                <a:gd name="connsiteY12" fmla="*/ 1063779 h 1063780"/>
                <a:gd name="connsiteX13" fmla="*/ 325752 w 11222842"/>
                <a:gd name="connsiteY13" fmla="*/ 951307 h 1063780"/>
                <a:gd name="connsiteX14" fmla="*/ 1156574 w 11222842"/>
                <a:gd name="connsiteY14" fmla="*/ 698645 h 1063780"/>
                <a:gd name="connsiteX15" fmla="*/ 1157906 w 11222842"/>
                <a:gd name="connsiteY15" fmla="*/ 698643 h 1063780"/>
                <a:gd name="connsiteX16" fmla="*/ 1155447 w 11222842"/>
                <a:gd name="connsiteY16" fmla="*/ 697877 h 1063780"/>
                <a:gd name="connsiteX17" fmla="*/ 6303616 w 11222842"/>
                <a:gd name="connsiteY17" fmla="*/ 0 h 1063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222842" h="1063780">
                  <a:moveTo>
                    <a:pt x="6303616" y="0"/>
                  </a:moveTo>
                  <a:cubicBezTo>
                    <a:pt x="7163184" y="0"/>
                    <a:pt x="8076070" y="58073"/>
                    <a:pt x="9029527" y="197965"/>
                  </a:cubicBezTo>
                  <a:lnTo>
                    <a:pt x="9028425" y="198463"/>
                  </a:lnTo>
                  <a:lnTo>
                    <a:pt x="9029113" y="198522"/>
                  </a:lnTo>
                  <a:cubicBezTo>
                    <a:pt x="9716284" y="299395"/>
                    <a:pt x="10424248" y="442753"/>
                    <a:pt x="11147699" y="637563"/>
                  </a:cubicBezTo>
                  <a:lnTo>
                    <a:pt x="11222842" y="658790"/>
                  </a:lnTo>
                  <a:lnTo>
                    <a:pt x="11222842" y="1063780"/>
                  </a:lnTo>
                  <a:lnTo>
                    <a:pt x="7229984" y="1063780"/>
                  </a:lnTo>
                  <a:lnTo>
                    <a:pt x="7229886" y="1063780"/>
                  </a:lnTo>
                  <a:lnTo>
                    <a:pt x="2390878" y="1063780"/>
                  </a:lnTo>
                  <a:lnTo>
                    <a:pt x="2390670" y="1063722"/>
                  </a:lnTo>
                  <a:lnTo>
                    <a:pt x="2390595" y="1063779"/>
                  </a:lnTo>
                  <a:lnTo>
                    <a:pt x="0" y="1063779"/>
                  </a:lnTo>
                  <a:lnTo>
                    <a:pt x="325752" y="951307"/>
                  </a:lnTo>
                  <a:cubicBezTo>
                    <a:pt x="568050" y="870740"/>
                    <a:pt x="846035" y="784742"/>
                    <a:pt x="1156574" y="698645"/>
                  </a:cubicBezTo>
                  <a:lnTo>
                    <a:pt x="1157906" y="698643"/>
                  </a:lnTo>
                  <a:lnTo>
                    <a:pt x="1155447" y="697877"/>
                  </a:lnTo>
                  <a:cubicBezTo>
                    <a:pt x="2409395" y="349855"/>
                    <a:pt x="4194513" y="0"/>
                    <a:pt x="6303616" y="0"/>
                  </a:cubicBezTo>
                  <a:close/>
                </a:path>
              </a:pathLst>
            </a:custGeom>
            <a:solidFill>
              <a:srgbClr val="94C11A"/>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8" name="Frihandsfigur: Form 27">
              <a:extLst>
                <a:ext uri="{FF2B5EF4-FFF2-40B4-BE49-F238E27FC236}">
                  <a16:creationId xmlns:a16="http://schemas.microsoft.com/office/drawing/2014/main" id="{AFD768EE-DA91-4622-8CE9-D0D872E1352E}"/>
                </a:ext>
              </a:extLst>
            </p:cNvPr>
            <p:cNvSpPr>
              <a:spLocks/>
            </p:cNvSpPr>
            <p:nvPr/>
          </p:nvSpPr>
          <p:spPr bwMode="auto">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29" name="Frihandsfigur: Form 28">
              <a:extLst>
                <a:ext uri="{FF2B5EF4-FFF2-40B4-BE49-F238E27FC236}">
                  <a16:creationId xmlns:a16="http://schemas.microsoft.com/office/drawing/2014/main" id="{852E5EFD-32FB-4373-8A6A-936B8BFB25C7}"/>
                </a:ext>
              </a:extLst>
            </p:cNvPr>
            <p:cNvSpPr>
              <a:spLocks/>
            </p:cNvSpPr>
            <p:nvPr/>
          </p:nvSpPr>
          <p:spPr bwMode="auto">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30" name="Frihandsfigur: Form 29">
              <a:extLst>
                <a:ext uri="{FF2B5EF4-FFF2-40B4-BE49-F238E27FC236}">
                  <a16:creationId xmlns:a16="http://schemas.microsoft.com/office/drawing/2014/main" id="{A07F683C-5673-4AD3-B933-E92BF0D9BA12}"/>
                </a:ext>
              </a:extLst>
            </p:cNvPr>
            <p:cNvSpPr>
              <a:spLocks/>
            </p:cNvSpPr>
            <p:nvPr/>
          </p:nvSpPr>
          <p:spPr bwMode="auto">
            <a:xfrm>
              <a:off x="969156" y="6492866"/>
              <a:ext cx="2390595" cy="365134"/>
            </a:xfrm>
            <a:custGeom>
              <a:avLst/>
              <a:gdLst>
                <a:gd name="connsiteX0" fmla="*/ 1156574 w 2390595"/>
                <a:gd name="connsiteY0" fmla="*/ 0 h 365134"/>
                <a:gd name="connsiteX1" fmla="*/ 1758364 w 2390595"/>
                <a:gd name="connsiteY1" fmla="*/ 187309 h 365134"/>
                <a:gd name="connsiteX2" fmla="*/ 2390595 w 2390595"/>
                <a:gd name="connsiteY2" fmla="*/ 365134 h 365134"/>
                <a:gd name="connsiteX3" fmla="*/ 0 w 2390595"/>
                <a:gd name="connsiteY3" fmla="*/ 365134 h 365134"/>
                <a:gd name="connsiteX4" fmla="*/ 325752 w 2390595"/>
                <a:gd name="connsiteY4" fmla="*/ 252662 h 365134"/>
                <a:gd name="connsiteX5" fmla="*/ 1156574 w 2390595"/>
                <a:gd name="connsiteY5" fmla="*/ 0 h 36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0595" h="365134">
                  <a:moveTo>
                    <a:pt x="1156574" y="0"/>
                  </a:moveTo>
                  <a:cubicBezTo>
                    <a:pt x="1350661" y="63252"/>
                    <a:pt x="1551422" y="125915"/>
                    <a:pt x="1758364" y="187309"/>
                  </a:cubicBezTo>
                  <a:lnTo>
                    <a:pt x="2390595" y="365134"/>
                  </a:lnTo>
                  <a:lnTo>
                    <a:pt x="0" y="365134"/>
                  </a:lnTo>
                  <a:lnTo>
                    <a:pt x="325752" y="252662"/>
                  </a:lnTo>
                  <a:cubicBezTo>
                    <a:pt x="568050" y="172095"/>
                    <a:pt x="846035" y="86097"/>
                    <a:pt x="1156574" y="0"/>
                  </a:cubicBezTo>
                  <a:close/>
                </a:path>
              </a:pathLst>
            </a:custGeom>
            <a:solidFill>
              <a:srgbClr val="009738"/>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grpSp>
      <p:sp>
        <p:nvSpPr>
          <p:cNvPr id="2" name="Title 1"/>
          <p:cNvSpPr>
            <a:spLocks noGrp="1"/>
          </p:cNvSpPr>
          <p:nvPr>
            <p:ph type="title" hasCustomPrompt="1"/>
          </p:nvPr>
        </p:nvSpPr>
        <p:spPr>
          <a:xfrm>
            <a:off x="719666" y="1449388"/>
            <a:ext cx="10752000" cy="553998"/>
          </a:xfrm>
        </p:spPr>
        <p:txBody>
          <a:bodyPr anchor="b" anchorCtr="0"/>
          <a:lstStyle>
            <a:lvl1pPr algn="l">
              <a:lnSpc>
                <a:spcPct val="100000"/>
              </a:lnSpc>
              <a:spcBef>
                <a:spcPts val="0"/>
              </a:spcBef>
              <a:defRPr sz="3600" b="1" cap="none" baseline="0">
                <a:solidFill>
                  <a:schemeClr val="accent2"/>
                </a:solidFill>
              </a:defRPr>
            </a:lvl1pPr>
          </a:lstStyle>
          <a:p>
            <a:r>
              <a:rPr lang="sv-SE" noProof="0" dirty="0"/>
              <a:t>Klicka för att lägga till avsnittsrubrik</a:t>
            </a:r>
          </a:p>
        </p:txBody>
      </p:sp>
      <p:sp>
        <p:nvSpPr>
          <p:cNvPr id="3" name="Text Placeholder 2"/>
          <p:cNvSpPr>
            <a:spLocks noGrp="1"/>
          </p:cNvSpPr>
          <p:nvPr>
            <p:ph type="body" idx="1" hasCustomPrompt="1"/>
          </p:nvPr>
        </p:nvSpPr>
        <p:spPr>
          <a:xfrm>
            <a:off x="719666" y="2161127"/>
            <a:ext cx="10752000" cy="423859"/>
          </a:xfrm>
        </p:spPr>
        <p:txBody>
          <a:bodyPr anchor="t" anchorCtr="0">
            <a:spAutoFit/>
          </a:bodyPr>
          <a:lstStyle>
            <a:lvl1pPr marL="0" indent="0" algn="l">
              <a:buNone/>
              <a:defRPr sz="2400">
                <a:solidFill>
                  <a:schemeClr val="tx1"/>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sv-SE" noProof="0" dirty="0"/>
              <a:t>Skriv text här</a:t>
            </a:r>
          </a:p>
        </p:txBody>
      </p:sp>
      <p:sp>
        <p:nvSpPr>
          <p:cNvPr id="24" name="Frihandsfigur: Form 23">
            <a:extLst>
              <a:ext uri="{FF2B5EF4-FFF2-40B4-BE49-F238E27FC236}">
                <a16:creationId xmlns:a16="http://schemas.microsoft.com/office/drawing/2014/main" id="{437E7951-421A-40CE-9F72-9058B1B85DD0}"/>
              </a:ext>
            </a:extLst>
          </p:cNvPr>
          <p:cNvSpPr/>
          <p:nvPr/>
        </p:nvSpPr>
        <p:spPr bwMode="gray">
          <a:xfrm>
            <a:off x="10872438" y="6112447"/>
            <a:ext cx="1319562" cy="745553"/>
          </a:xfrm>
          <a:custGeom>
            <a:avLst/>
            <a:gdLst>
              <a:gd name="connsiteX0" fmla="*/ 1337852 w 1337852"/>
              <a:gd name="connsiteY0" fmla="*/ 0 h 745553"/>
              <a:gd name="connsiteX1" fmla="*/ 1337852 w 1337852"/>
              <a:gd name="connsiteY1" fmla="*/ 745553 h 745553"/>
              <a:gd name="connsiteX2" fmla="*/ 0 w 1337852"/>
              <a:gd name="connsiteY2" fmla="*/ 745553 h 745553"/>
              <a:gd name="connsiteX3" fmla="*/ 83099 w 1337852"/>
              <a:gd name="connsiteY3" fmla="*/ 634427 h 745553"/>
              <a:gd name="connsiteX4" fmla="*/ 1238735 w 1337852"/>
              <a:gd name="connsiteY4" fmla="*/ 5629 h 74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852" h="745553">
                <a:moveTo>
                  <a:pt x="1337852" y="0"/>
                </a:moveTo>
                <a:lnTo>
                  <a:pt x="1337852" y="745553"/>
                </a:lnTo>
                <a:lnTo>
                  <a:pt x="0" y="745553"/>
                </a:lnTo>
                <a:lnTo>
                  <a:pt x="83099" y="634427"/>
                </a:lnTo>
                <a:cubicBezTo>
                  <a:pt x="365468" y="292276"/>
                  <a:pt x="774674" y="58681"/>
                  <a:pt x="1238735" y="5629"/>
                </a:cubicBez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p>
            <a:pPr algn="ctr">
              <a:spcBef>
                <a:spcPts val="600"/>
              </a:spcBef>
            </a:pPr>
            <a:endParaRPr lang="sv-SE" sz="2000" dirty="0"/>
          </a:p>
        </p:txBody>
      </p:sp>
      <p:sp>
        <p:nvSpPr>
          <p:cNvPr id="7" name="Platshållare för datum 6">
            <a:extLst>
              <a:ext uri="{FF2B5EF4-FFF2-40B4-BE49-F238E27FC236}">
                <a16:creationId xmlns:a16="http://schemas.microsoft.com/office/drawing/2014/main" id="{9540FB62-61AE-444B-A96F-0F8289A445C7}"/>
              </a:ext>
            </a:extLst>
          </p:cNvPr>
          <p:cNvSpPr>
            <a:spLocks noGrp="1"/>
          </p:cNvSpPr>
          <p:nvPr>
            <p:ph type="dt" sz="half" idx="10"/>
          </p:nvPr>
        </p:nvSpPr>
        <p:spPr/>
        <p:txBody>
          <a:bodyPr/>
          <a:lstStyle>
            <a:lvl1pPr>
              <a:defRPr>
                <a:solidFill>
                  <a:srgbClr val="868686">
                    <a:alpha val="0"/>
                  </a:srgbClr>
                </a:solidFill>
              </a:defRPr>
            </a:lvl1pPr>
          </a:lstStyle>
          <a:p>
            <a:r>
              <a:rPr lang="en-US"/>
              <a:t>2018-10-30</a:t>
            </a:r>
            <a:endParaRPr lang="sv-SE" dirty="0"/>
          </a:p>
        </p:txBody>
      </p:sp>
      <p:sp>
        <p:nvSpPr>
          <p:cNvPr id="8" name="Platshållare för sidfot 7">
            <a:extLst>
              <a:ext uri="{FF2B5EF4-FFF2-40B4-BE49-F238E27FC236}">
                <a16:creationId xmlns:a16="http://schemas.microsoft.com/office/drawing/2014/main" id="{A534519D-290A-40BF-99A9-6C0966198A85}"/>
              </a:ext>
            </a:extLst>
          </p:cNvPr>
          <p:cNvSpPr>
            <a:spLocks noGrp="1"/>
          </p:cNvSpPr>
          <p:nvPr>
            <p:ph type="ftr" sz="quarter" idx="11"/>
          </p:nvPr>
        </p:nvSpPr>
        <p:spPr/>
        <p:txBody>
          <a:bodyPr/>
          <a:lstStyle>
            <a:lvl1pPr>
              <a:defRPr>
                <a:solidFill>
                  <a:srgbClr val="868686">
                    <a:alpha val="0"/>
                  </a:srgbClr>
                </a:solidFill>
              </a:defRPr>
            </a:lvl1pPr>
          </a:lstStyle>
          <a:p>
            <a:endParaRPr lang="sv-SE" dirty="0"/>
          </a:p>
        </p:txBody>
      </p:sp>
      <p:sp>
        <p:nvSpPr>
          <p:cNvPr id="9" name="Platshållare för bildnummer 8">
            <a:extLst>
              <a:ext uri="{FF2B5EF4-FFF2-40B4-BE49-F238E27FC236}">
                <a16:creationId xmlns:a16="http://schemas.microsoft.com/office/drawing/2014/main" id="{99197277-809A-4BC6-AF46-69F4A55097B7}"/>
              </a:ext>
            </a:extLst>
          </p:cNvPr>
          <p:cNvSpPr>
            <a:spLocks noGrp="1"/>
          </p:cNvSpPr>
          <p:nvPr>
            <p:ph type="sldNum" sz="quarter" idx="12"/>
          </p:nvPr>
        </p:nvSpPr>
        <p:spPr/>
        <p:txBody>
          <a:bodyPr/>
          <a:lstStyle/>
          <a:p>
            <a:fld id="{4FC1F0BC-4120-4C3A-9EC0-B585A47A5292}" type="slidenum">
              <a:rPr lang="sv-SE" smtClean="0"/>
              <a:pPr/>
              <a:t>‹#›</a:t>
            </a:fld>
            <a:endParaRPr lang="en-US" dirty="0"/>
          </a:p>
        </p:txBody>
      </p:sp>
      <p:pic>
        <p:nvPicPr>
          <p:cNvPr id="16" name="Bildobjekt 15">
            <a:extLst>
              <a:ext uri="{FF2B5EF4-FFF2-40B4-BE49-F238E27FC236}">
                <a16:creationId xmlns:a16="http://schemas.microsoft.com/office/drawing/2014/main" id="{54F061C4-5434-49EB-BBDD-B570CA6ADB3C}"/>
              </a:ext>
            </a:extLst>
          </p:cNvPr>
          <p:cNvPicPr>
            <a:picLocks noChangeAspect="1"/>
          </p:cNvPicPr>
          <p:nvPr/>
        </p:nvPicPr>
        <p:blipFill>
          <a:blip r:embed="rId2"/>
          <a:stretch>
            <a:fillRect/>
          </a:stretch>
        </p:blipFill>
        <p:spPr>
          <a:xfrm>
            <a:off x="11523801" y="6437088"/>
            <a:ext cx="555903" cy="311375"/>
          </a:xfrm>
          <a:prstGeom prst="rect">
            <a:avLst/>
          </a:prstGeom>
        </p:spPr>
      </p:pic>
    </p:spTree>
    <p:extLst>
      <p:ext uri="{BB962C8B-B14F-4D97-AF65-F5344CB8AC3E}">
        <p14:creationId xmlns:p14="http://schemas.microsoft.com/office/powerpoint/2010/main" val="2420241539"/>
      </p:ext>
    </p:extLst>
  </p:cSld>
  <p:clrMapOvr>
    <a:masterClrMapping/>
  </p:clrMapOvr>
  <p:transition>
    <p:fade/>
  </p:transition>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Avsnittsrubrik">
    <p:spTree>
      <p:nvGrpSpPr>
        <p:cNvPr id="1" name=""/>
        <p:cNvGrpSpPr/>
        <p:nvPr/>
      </p:nvGrpSpPr>
      <p:grpSpPr>
        <a:xfrm>
          <a:off x="0" y="0"/>
          <a:ext cx="0" cy="0"/>
          <a:chOff x="0" y="0"/>
          <a:chExt cx="0" cy="0"/>
        </a:xfrm>
      </p:grpSpPr>
      <p:grpSp>
        <p:nvGrpSpPr>
          <p:cNvPr id="14" name="Grupp 13">
            <a:extLst>
              <a:ext uri="{FF2B5EF4-FFF2-40B4-BE49-F238E27FC236}">
                <a16:creationId xmlns:a16="http://schemas.microsoft.com/office/drawing/2014/main" id="{6C5E7812-045B-49E6-B2A6-66461CE1F1BD}"/>
              </a:ext>
            </a:extLst>
          </p:cNvPr>
          <p:cNvGrpSpPr>
            <a:grpSpLocks noChangeAspect="1"/>
          </p:cNvGrpSpPr>
          <p:nvPr/>
        </p:nvGrpSpPr>
        <p:grpSpPr>
          <a:xfrm>
            <a:off x="2" y="5103425"/>
            <a:ext cx="12191998" cy="1754575"/>
            <a:chOff x="2" y="5103425"/>
            <a:chExt cx="12191998" cy="1754575"/>
          </a:xfrm>
        </p:grpSpPr>
        <p:sp>
          <p:nvSpPr>
            <p:cNvPr id="15" name="Frihandsfigur: Form 14">
              <a:extLst>
                <a:ext uri="{FF2B5EF4-FFF2-40B4-BE49-F238E27FC236}">
                  <a16:creationId xmlns:a16="http://schemas.microsoft.com/office/drawing/2014/main" id="{B20BF5F7-0734-4A37-BAF1-A622196DA197}"/>
                </a:ext>
              </a:extLst>
            </p:cNvPr>
            <p:cNvSpPr>
              <a:spLocks/>
            </p:cNvSpPr>
            <p:nvPr/>
          </p:nvSpPr>
          <p:spPr bwMode="auto">
            <a:xfrm>
              <a:off x="2" y="5684332"/>
              <a:ext cx="3359749" cy="1173668"/>
            </a:xfrm>
            <a:custGeom>
              <a:avLst/>
              <a:gdLst>
                <a:gd name="connsiteX0" fmla="*/ 0 w 3359749"/>
                <a:gd name="connsiteY0" fmla="*/ 0 h 1173668"/>
                <a:gd name="connsiteX1" fmla="*/ 170958 w 3359749"/>
                <a:gd name="connsiteY1" fmla="*/ 74385 h 1173668"/>
                <a:gd name="connsiteX2" fmla="*/ 2124603 w 3359749"/>
                <a:gd name="connsiteY2" fmla="*/ 808058 h 1173668"/>
                <a:gd name="connsiteX3" fmla="*/ 2124214 w 3359749"/>
                <a:gd name="connsiteY3" fmla="*/ 808172 h 1173668"/>
                <a:gd name="connsiteX4" fmla="*/ 2125728 w 3359749"/>
                <a:gd name="connsiteY4" fmla="*/ 808534 h 1173668"/>
                <a:gd name="connsiteX5" fmla="*/ 2727518 w 3359749"/>
                <a:gd name="connsiteY5" fmla="*/ 995843 h 1173668"/>
                <a:gd name="connsiteX6" fmla="*/ 3359749 w 3359749"/>
                <a:gd name="connsiteY6" fmla="*/ 1173668 h 1173668"/>
                <a:gd name="connsiteX7" fmla="*/ 969154 w 3359749"/>
                <a:gd name="connsiteY7" fmla="*/ 1173668 h 1173668"/>
                <a:gd name="connsiteX8" fmla="*/ 968117 w 3359749"/>
                <a:gd name="connsiteY8" fmla="*/ 1173578 h 1173668"/>
                <a:gd name="connsiteX9" fmla="*/ 967856 w 3359749"/>
                <a:gd name="connsiteY9" fmla="*/ 1173668 h 1173668"/>
                <a:gd name="connsiteX10" fmla="*/ 0 w 3359749"/>
                <a:gd name="connsiteY10" fmla="*/ 1173668 h 117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9749" h="1173668">
                  <a:moveTo>
                    <a:pt x="0" y="0"/>
                  </a:moveTo>
                  <a:lnTo>
                    <a:pt x="170958" y="74385"/>
                  </a:lnTo>
                  <a:cubicBezTo>
                    <a:pt x="698756" y="300096"/>
                    <a:pt x="1359948" y="558615"/>
                    <a:pt x="2124603" y="808058"/>
                  </a:cubicBezTo>
                  <a:lnTo>
                    <a:pt x="2124214" y="808172"/>
                  </a:lnTo>
                  <a:lnTo>
                    <a:pt x="2125728" y="808534"/>
                  </a:lnTo>
                  <a:cubicBezTo>
                    <a:pt x="2319815" y="871786"/>
                    <a:pt x="2520576" y="934449"/>
                    <a:pt x="2727518" y="995843"/>
                  </a:cubicBezTo>
                  <a:lnTo>
                    <a:pt x="3359749" y="1173668"/>
                  </a:lnTo>
                  <a:lnTo>
                    <a:pt x="969154" y="1173668"/>
                  </a:lnTo>
                  <a:lnTo>
                    <a:pt x="968117" y="1173578"/>
                  </a:lnTo>
                  <a:lnTo>
                    <a:pt x="967856" y="1173668"/>
                  </a:lnTo>
                  <a:lnTo>
                    <a:pt x="0" y="1173668"/>
                  </a:lnTo>
                  <a:close/>
                </a:path>
              </a:pathLst>
            </a:custGeom>
            <a:solidFill>
              <a:srgbClr val="FFB5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7" name="Frihandsfigur: Form 16">
              <a:extLst>
                <a:ext uri="{FF2B5EF4-FFF2-40B4-BE49-F238E27FC236}">
                  <a16:creationId xmlns:a16="http://schemas.microsoft.com/office/drawing/2014/main" id="{4CA32A75-7280-4E7B-A466-8531C1E7EB73}"/>
                </a:ext>
              </a:extLst>
            </p:cNvPr>
            <p:cNvSpPr>
              <a:spLocks/>
            </p:cNvSpPr>
            <p:nvPr/>
          </p:nvSpPr>
          <p:spPr bwMode="auto">
            <a:xfrm>
              <a:off x="969156" y="5794220"/>
              <a:ext cx="11222842" cy="1063780"/>
            </a:xfrm>
            <a:custGeom>
              <a:avLst/>
              <a:gdLst>
                <a:gd name="connsiteX0" fmla="*/ 6303616 w 11222842"/>
                <a:gd name="connsiteY0" fmla="*/ 0 h 1063780"/>
                <a:gd name="connsiteX1" fmla="*/ 9029527 w 11222842"/>
                <a:gd name="connsiteY1" fmla="*/ 197965 h 1063780"/>
                <a:gd name="connsiteX2" fmla="*/ 9028425 w 11222842"/>
                <a:gd name="connsiteY2" fmla="*/ 198463 h 1063780"/>
                <a:gd name="connsiteX3" fmla="*/ 9029113 w 11222842"/>
                <a:gd name="connsiteY3" fmla="*/ 198522 h 1063780"/>
                <a:gd name="connsiteX4" fmla="*/ 11147699 w 11222842"/>
                <a:gd name="connsiteY4" fmla="*/ 637563 h 1063780"/>
                <a:gd name="connsiteX5" fmla="*/ 11222842 w 11222842"/>
                <a:gd name="connsiteY5" fmla="*/ 658790 h 1063780"/>
                <a:gd name="connsiteX6" fmla="*/ 11222842 w 11222842"/>
                <a:gd name="connsiteY6" fmla="*/ 1063780 h 1063780"/>
                <a:gd name="connsiteX7" fmla="*/ 7229984 w 11222842"/>
                <a:gd name="connsiteY7" fmla="*/ 1063780 h 1063780"/>
                <a:gd name="connsiteX8" fmla="*/ 7229886 w 11222842"/>
                <a:gd name="connsiteY8" fmla="*/ 1063780 h 1063780"/>
                <a:gd name="connsiteX9" fmla="*/ 2390878 w 11222842"/>
                <a:gd name="connsiteY9" fmla="*/ 1063780 h 1063780"/>
                <a:gd name="connsiteX10" fmla="*/ 2390670 w 11222842"/>
                <a:gd name="connsiteY10" fmla="*/ 1063722 h 1063780"/>
                <a:gd name="connsiteX11" fmla="*/ 2390595 w 11222842"/>
                <a:gd name="connsiteY11" fmla="*/ 1063779 h 1063780"/>
                <a:gd name="connsiteX12" fmla="*/ 0 w 11222842"/>
                <a:gd name="connsiteY12" fmla="*/ 1063779 h 1063780"/>
                <a:gd name="connsiteX13" fmla="*/ 325752 w 11222842"/>
                <a:gd name="connsiteY13" fmla="*/ 951307 h 1063780"/>
                <a:gd name="connsiteX14" fmla="*/ 1156574 w 11222842"/>
                <a:gd name="connsiteY14" fmla="*/ 698645 h 1063780"/>
                <a:gd name="connsiteX15" fmla="*/ 1157906 w 11222842"/>
                <a:gd name="connsiteY15" fmla="*/ 698643 h 1063780"/>
                <a:gd name="connsiteX16" fmla="*/ 1155447 w 11222842"/>
                <a:gd name="connsiteY16" fmla="*/ 697877 h 1063780"/>
                <a:gd name="connsiteX17" fmla="*/ 6303616 w 11222842"/>
                <a:gd name="connsiteY17" fmla="*/ 0 h 1063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222842" h="1063780">
                  <a:moveTo>
                    <a:pt x="6303616" y="0"/>
                  </a:moveTo>
                  <a:cubicBezTo>
                    <a:pt x="7163184" y="0"/>
                    <a:pt x="8076070" y="58073"/>
                    <a:pt x="9029527" y="197965"/>
                  </a:cubicBezTo>
                  <a:lnTo>
                    <a:pt x="9028425" y="198463"/>
                  </a:lnTo>
                  <a:lnTo>
                    <a:pt x="9029113" y="198522"/>
                  </a:lnTo>
                  <a:cubicBezTo>
                    <a:pt x="9716284" y="299395"/>
                    <a:pt x="10424248" y="442753"/>
                    <a:pt x="11147699" y="637563"/>
                  </a:cubicBezTo>
                  <a:lnTo>
                    <a:pt x="11222842" y="658790"/>
                  </a:lnTo>
                  <a:lnTo>
                    <a:pt x="11222842" y="1063780"/>
                  </a:lnTo>
                  <a:lnTo>
                    <a:pt x="7229984" y="1063780"/>
                  </a:lnTo>
                  <a:lnTo>
                    <a:pt x="7229886" y="1063780"/>
                  </a:lnTo>
                  <a:lnTo>
                    <a:pt x="2390878" y="1063780"/>
                  </a:lnTo>
                  <a:lnTo>
                    <a:pt x="2390670" y="1063722"/>
                  </a:lnTo>
                  <a:lnTo>
                    <a:pt x="2390595" y="1063779"/>
                  </a:lnTo>
                  <a:lnTo>
                    <a:pt x="0" y="1063779"/>
                  </a:lnTo>
                  <a:lnTo>
                    <a:pt x="325752" y="951307"/>
                  </a:lnTo>
                  <a:cubicBezTo>
                    <a:pt x="568050" y="870740"/>
                    <a:pt x="846035" y="784742"/>
                    <a:pt x="1156574" y="698645"/>
                  </a:cubicBezTo>
                  <a:lnTo>
                    <a:pt x="1157906" y="698643"/>
                  </a:lnTo>
                  <a:lnTo>
                    <a:pt x="1155447" y="697877"/>
                  </a:lnTo>
                  <a:cubicBezTo>
                    <a:pt x="2409395" y="349855"/>
                    <a:pt x="4194513" y="0"/>
                    <a:pt x="6303616" y="0"/>
                  </a:cubicBezTo>
                  <a:close/>
                </a:path>
              </a:pathLst>
            </a:custGeom>
            <a:solidFill>
              <a:srgbClr val="94C11A"/>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18" name="Frihandsfigur: Form 17">
              <a:extLst>
                <a:ext uri="{FF2B5EF4-FFF2-40B4-BE49-F238E27FC236}">
                  <a16:creationId xmlns:a16="http://schemas.microsoft.com/office/drawing/2014/main" id="{787CB209-F5D3-4E95-BFBE-491EDB17B59C}"/>
                </a:ext>
              </a:extLst>
            </p:cNvPr>
            <p:cNvSpPr>
              <a:spLocks/>
            </p:cNvSpPr>
            <p:nvPr/>
          </p:nvSpPr>
          <p:spPr bwMode="auto">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9" name="Frihandsfigur: Form 18">
              <a:extLst>
                <a:ext uri="{FF2B5EF4-FFF2-40B4-BE49-F238E27FC236}">
                  <a16:creationId xmlns:a16="http://schemas.microsoft.com/office/drawing/2014/main" id="{153CFD53-A664-47F2-BDBA-AC38C9625B5A}"/>
                </a:ext>
              </a:extLst>
            </p:cNvPr>
            <p:cNvSpPr>
              <a:spLocks/>
            </p:cNvSpPr>
            <p:nvPr/>
          </p:nvSpPr>
          <p:spPr bwMode="auto">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0" name="Frihandsfigur: Form 19">
              <a:extLst>
                <a:ext uri="{FF2B5EF4-FFF2-40B4-BE49-F238E27FC236}">
                  <a16:creationId xmlns:a16="http://schemas.microsoft.com/office/drawing/2014/main" id="{3B1EEBA4-8561-409F-93A6-E47297B94FEC}"/>
                </a:ext>
              </a:extLst>
            </p:cNvPr>
            <p:cNvSpPr>
              <a:spLocks/>
            </p:cNvSpPr>
            <p:nvPr/>
          </p:nvSpPr>
          <p:spPr bwMode="auto">
            <a:xfrm>
              <a:off x="969156" y="6492866"/>
              <a:ext cx="2390595" cy="365134"/>
            </a:xfrm>
            <a:custGeom>
              <a:avLst/>
              <a:gdLst>
                <a:gd name="connsiteX0" fmla="*/ 1156574 w 2390595"/>
                <a:gd name="connsiteY0" fmla="*/ 0 h 365134"/>
                <a:gd name="connsiteX1" fmla="*/ 1758364 w 2390595"/>
                <a:gd name="connsiteY1" fmla="*/ 187309 h 365134"/>
                <a:gd name="connsiteX2" fmla="*/ 2390595 w 2390595"/>
                <a:gd name="connsiteY2" fmla="*/ 365134 h 365134"/>
                <a:gd name="connsiteX3" fmla="*/ 0 w 2390595"/>
                <a:gd name="connsiteY3" fmla="*/ 365134 h 365134"/>
                <a:gd name="connsiteX4" fmla="*/ 325752 w 2390595"/>
                <a:gd name="connsiteY4" fmla="*/ 252662 h 365134"/>
                <a:gd name="connsiteX5" fmla="*/ 1156574 w 2390595"/>
                <a:gd name="connsiteY5" fmla="*/ 0 h 36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0595" h="365134">
                  <a:moveTo>
                    <a:pt x="1156574" y="0"/>
                  </a:moveTo>
                  <a:cubicBezTo>
                    <a:pt x="1350661" y="63252"/>
                    <a:pt x="1551422" y="125915"/>
                    <a:pt x="1758364" y="187309"/>
                  </a:cubicBezTo>
                  <a:lnTo>
                    <a:pt x="2390595" y="365134"/>
                  </a:lnTo>
                  <a:lnTo>
                    <a:pt x="0" y="365134"/>
                  </a:lnTo>
                  <a:lnTo>
                    <a:pt x="325752" y="252662"/>
                  </a:lnTo>
                  <a:cubicBezTo>
                    <a:pt x="568050" y="172095"/>
                    <a:pt x="846035" y="86097"/>
                    <a:pt x="1156574" y="0"/>
                  </a:cubicBezTo>
                  <a:close/>
                </a:path>
              </a:pathLst>
            </a:custGeom>
            <a:solidFill>
              <a:srgbClr val="009738"/>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grpSp>
      <p:sp>
        <p:nvSpPr>
          <p:cNvPr id="27" name="Frihandsfigur: Form 26">
            <a:extLst>
              <a:ext uri="{FF2B5EF4-FFF2-40B4-BE49-F238E27FC236}">
                <a16:creationId xmlns:a16="http://schemas.microsoft.com/office/drawing/2014/main" id="{130206E4-AC7C-45BA-8965-EF4959235D8D}"/>
              </a:ext>
            </a:extLst>
          </p:cNvPr>
          <p:cNvSpPr/>
          <p:nvPr/>
        </p:nvSpPr>
        <p:spPr bwMode="gray">
          <a:xfrm>
            <a:off x="10872438" y="6112447"/>
            <a:ext cx="1319562" cy="745553"/>
          </a:xfrm>
          <a:custGeom>
            <a:avLst/>
            <a:gdLst>
              <a:gd name="connsiteX0" fmla="*/ 1337852 w 1337852"/>
              <a:gd name="connsiteY0" fmla="*/ 0 h 745553"/>
              <a:gd name="connsiteX1" fmla="*/ 1337852 w 1337852"/>
              <a:gd name="connsiteY1" fmla="*/ 745553 h 745553"/>
              <a:gd name="connsiteX2" fmla="*/ 0 w 1337852"/>
              <a:gd name="connsiteY2" fmla="*/ 745553 h 745553"/>
              <a:gd name="connsiteX3" fmla="*/ 83099 w 1337852"/>
              <a:gd name="connsiteY3" fmla="*/ 634427 h 745553"/>
              <a:gd name="connsiteX4" fmla="*/ 1238735 w 1337852"/>
              <a:gd name="connsiteY4" fmla="*/ 5629 h 74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852" h="745553">
                <a:moveTo>
                  <a:pt x="1337852" y="0"/>
                </a:moveTo>
                <a:lnTo>
                  <a:pt x="1337852" y="745553"/>
                </a:lnTo>
                <a:lnTo>
                  <a:pt x="0" y="745553"/>
                </a:lnTo>
                <a:lnTo>
                  <a:pt x="83099" y="634427"/>
                </a:lnTo>
                <a:cubicBezTo>
                  <a:pt x="365468" y="292276"/>
                  <a:pt x="774674" y="58681"/>
                  <a:pt x="1238735" y="5629"/>
                </a:cubicBez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p>
            <a:pPr algn="ctr">
              <a:spcBef>
                <a:spcPts val="600"/>
              </a:spcBef>
            </a:pPr>
            <a:endParaRPr lang="sv-SE" sz="2000" dirty="0"/>
          </a:p>
        </p:txBody>
      </p:sp>
      <p:sp>
        <p:nvSpPr>
          <p:cNvPr id="7" name="Platshållare för datum 6">
            <a:extLst>
              <a:ext uri="{FF2B5EF4-FFF2-40B4-BE49-F238E27FC236}">
                <a16:creationId xmlns:a16="http://schemas.microsoft.com/office/drawing/2014/main" id="{ABC81D95-644C-471A-B2B9-A9D098714713}"/>
              </a:ext>
            </a:extLst>
          </p:cNvPr>
          <p:cNvSpPr>
            <a:spLocks noGrp="1"/>
          </p:cNvSpPr>
          <p:nvPr>
            <p:ph type="dt" sz="half" idx="10"/>
          </p:nvPr>
        </p:nvSpPr>
        <p:spPr/>
        <p:txBody>
          <a:bodyPr/>
          <a:lstStyle>
            <a:lvl1pPr>
              <a:defRPr>
                <a:solidFill>
                  <a:srgbClr val="868686">
                    <a:alpha val="0"/>
                  </a:srgbClr>
                </a:solidFill>
              </a:defRPr>
            </a:lvl1pPr>
          </a:lstStyle>
          <a:p>
            <a:r>
              <a:rPr lang="en-US"/>
              <a:t>2018-10-30</a:t>
            </a:r>
            <a:endParaRPr lang="sv-SE" dirty="0"/>
          </a:p>
        </p:txBody>
      </p:sp>
      <p:sp>
        <p:nvSpPr>
          <p:cNvPr id="8" name="Platshållare för sidfot 7">
            <a:extLst>
              <a:ext uri="{FF2B5EF4-FFF2-40B4-BE49-F238E27FC236}">
                <a16:creationId xmlns:a16="http://schemas.microsoft.com/office/drawing/2014/main" id="{D21A72CB-B761-4FDA-B0DA-DD5DBB11A685}"/>
              </a:ext>
            </a:extLst>
          </p:cNvPr>
          <p:cNvSpPr>
            <a:spLocks noGrp="1"/>
          </p:cNvSpPr>
          <p:nvPr>
            <p:ph type="ftr" sz="quarter" idx="11"/>
          </p:nvPr>
        </p:nvSpPr>
        <p:spPr/>
        <p:txBody>
          <a:bodyPr/>
          <a:lstStyle>
            <a:lvl1pPr>
              <a:defRPr>
                <a:solidFill>
                  <a:srgbClr val="868686">
                    <a:alpha val="0"/>
                  </a:srgbClr>
                </a:solidFill>
              </a:defRPr>
            </a:lvl1pPr>
          </a:lstStyle>
          <a:p>
            <a:endParaRPr lang="sv-SE" dirty="0"/>
          </a:p>
        </p:txBody>
      </p:sp>
      <p:sp>
        <p:nvSpPr>
          <p:cNvPr id="9" name="Platshållare för bildnummer 8">
            <a:extLst>
              <a:ext uri="{FF2B5EF4-FFF2-40B4-BE49-F238E27FC236}">
                <a16:creationId xmlns:a16="http://schemas.microsoft.com/office/drawing/2014/main" id="{CEF4EE6C-E7DB-4549-B867-FF0DA9F8185D}"/>
              </a:ext>
            </a:extLst>
          </p:cNvPr>
          <p:cNvSpPr>
            <a:spLocks noGrp="1"/>
          </p:cNvSpPr>
          <p:nvPr>
            <p:ph type="sldNum" sz="quarter" idx="12"/>
          </p:nvPr>
        </p:nvSpPr>
        <p:spPr/>
        <p:txBody>
          <a:bodyPr/>
          <a:lstStyle/>
          <a:p>
            <a:fld id="{4FC1F0BC-4120-4C3A-9EC0-B585A47A5292}" type="slidenum">
              <a:rPr lang="sv-SE" smtClean="0"/>
              <a:pPr/>
              <a:t>‹#›</a:t>
            </a:fld>
            <a:endParaRPr lang="en-US" dirty="0"/>
          </a:p>
        </p:txBody>
      </p:sp>
      <p:sp>
        <p:nvSpPr>
          <p:cNvPr id="3" name="Title 2">
            <a:extLst>
              <a:ext uri="{FF2B5EF4-FFF2-40B4-BE49-F238E27FC236}">
                <a16:creationId xmlns:a16="http://schemas.microsoft.com/office/drawing/2014/main" id="{6086B49C-9B4E-43AB-8028-75046D131B85}"/>
              </a:ext>
            </a:extLst>
          </p:cNvPr>
          <p:cNvSpPr>
            <a:spLocks noGrp="1"/>
          </p:cNvSpPr>
          <p:nvPr>
            <p:ph type="title" hasCustomPrompt="1"/>
          </p:nvPr>
        </p:nvSpPr>
        <p:spPr>
          <a:xfrm>
            <a:off x="720002" y="1450800"/>
            <a:ext cx="10753200" cy="553998"/>
          </a:xfrm>
        </p:spPr>
        <p:txBody>
          <a:bodyPr anchor="b" anchorCtr="0"/>
          <a:lstStyle>
            <a:lvl1pPr>
              <a:defRPr sz="3600"/>
            </a:lvl1pPr>
          </a:lstStyle>
          <a:p>
            <a:r>
              <a:rPr lang="sv-SE" noProof="0" dirty="0"/>
              <a:t>Klicka för att lägga till avsnittsrubrik</a:t>
            </a:r>
            <a:endParaRPr lang="sv-SE" dirty="0"/>
          </a:p>
        </p:txBody>
      </p:sp>
      <p:pic>
        <p:nvPicPr>
          <p:cNvPr id="16" name="Bildobjekt 15">
            <a:extLst>
              <a:ext uri="{FF2B5EF4-FFF2-40B4-BE49-F238E27FC236}">
                <a16:creationId xmlns:a16="http://schemas.microsoft.com/office/drawing/2014/main" id="{543486F5-256C-4155-97B3-5C44D0A613C4}"/>
              </a:ext>
            </a:extLst>
          </p:cNvPr>
          <p:cNvPicPr>
            <a:picLocks noChangeAspect="1"/>
          </p:cNvPicPr>
          <p:nvPr/>
        </p:nvPicPr>
        <p:blipFill>
          <a:blip r:embed="rId2"/>
          <a:stretch>
            <a:fillRect/>
          </a:stretch>
        </p:blipFill>
        <p:spPr>
          <a:xfrm>
            <a:off x="11523801" y="6437088"/>
            <a:ext cx="555903" cy="311375"/>
          </a:xfrm>
          <a:prstGeom prst="rect">
            <a:avLst/>
          </a:prstGeom>
        </p:spPr>
      </p:pic>
    </p:spTree>
    <p:extLst>
      <p:ext uri="{BB962C8B-B14F-4D97-AF65-F5344CB8AC3E}">
        <p14:creationId xmlns:p14="http://schemas.microsoft.com/office/powerpoint/2010/main" val="2331845633"/>
      </p:ext>
    </p:extLst>
  </p:cSld>
  <p:clrMapOvr>
    <a:masterClrMapping/>
  </p:clrMapOvr>
  <p:transition>
    <p:fade/>
  </p:transition>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Rubrik underrubrik och innehåll">
    <p:spTree>
      <p:nvGrpSpPr>
        <p:cNvPr id="1" name=""/>
        <p:cNvGrpSpPr/>
        <p:nvPr/>
      </p:nvGrpSpPr>
      <p:grpSpPr>
        <a:xfrm>
          <a:off x="0" y="0"/>
          <a:ext cx="0" cy="0"/>
          <a:chOff x="0" y="0"/>
          <a:chExt cx="0" cy="0"/>
        </a:xfrm>
      </p:grpSpPr>
      <p:sp>
        <p:nvSpPr>
          <p:cNvPr id="3" name="Platshållare för innehåll 2"/>
          <p:cNvSpPr>
            <a:spLocks noGrp="1"/>
          </p:cNvSpPr>
          <p:nvPr>
            <p:ph idx="1" hasCustomPrompt="1"/>
          </p:nvPr>
        </p:nvSpPr>
        <p:spPr>
          <a:xfrm>
            <a:off x="720000" y="1449388"/>
            <a:ext cx="10752000" cy="4500561"/>
          </a:xfrm>
        </p:spPr>
        <p:txBody>
          <a:bodyPr/>
          <a:lstStyle>
            <a:lvl1pPr marL="0" indent="0">
              <a:spcBef>
                <a:spcPts val="1400"/>
              </a:spcBef>
              <a:buFontTx/>
              <a:buNone/>
              <a:defRPr sz="2000"/>
            </a:lvl1pPr>
            <a:lvl2pPr marL="239994" indent="-239994">
              <a:spcBef>
                <a:spcPts val="800"/>
              </a:spcBef>
              <a:buClr>
                <a:schemeClr val="tx2"/>
              </a:buClr>
              <a:buFont typeface="Arial" panose="020B0604020202020204" pitchFamily="34" charset="0"/>
              <a:buChar char="•"/>
              <a:defRPr sz="2000"/>
            </a:lvl2pPr>
            <a:lvl3pPr marL="523187" indent="-278393">
              <a:spcBef>
                <a:spcPts val="500"/>
              </a:spcBef>
              <a:buFont typeface="Arial" panose="020B0604020202020204" pitchFamily="34" charset="0"/>
              <a:buChar char="‒"/>
              <a:defRPr sz="2000"/>
            </a:lvl3pPr>
            <a:lvl4pPr marL="739182" indent="-191995">
              <a:buFont typeface="Arial" panose="020B0604020202020204" pitchFamily="34" charset="0"/>
              <a:buChar char="•"/>
              <a:defRPr sz="1800"/>
            </a:lvl4pPr>
            <a:lvl5pPr marL="983975" indent="-235194">
              <a:buFont typeface="Arial" panose="020B0604020202020204" pitchFamily="34" charset="0"/>
              <a:buChar char="–"/>
              <a:defRPr sz="1600"/>
            </a:lvl5pPr>
          </a:lstStyle>
          <a:p>
            <a:pPr lvl="0"/>
            <a:r>
              <a:rPr lang="sv-SE" noProof="0" dirty="0"/>
              <a:t>Använd knappen Öka listnivå efter </a:t>
            </a:r>
            <a:r>
              <a:rPr lang="sv-SE" noProof="0" dirty="0" err="1"/>
              <a:t>Enter</a:t>
            </a:r>
            <a:r>
              <a:rPr lang="sv-SE" noProof="0" dirty="0"/>
              <a:t> för nästa nivå punktlista</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4" name="Platshållare för datum 3"/>
          <p:cNvSpPr>
            <a:spLocks noGrp="1"/>
          </p:cNvSpPr>
          <p:nvPr>
            <p:ph type="dt" sz="half" idx="10"/>
          </p:nvPr>
        </p:nvSpPr>
        <p:spPr/>
        <p:txBody>
          <a:bodyPr/>
          <a:lstStyle/>
          <a:p>
            <a:r>
              <a:rPr lang="en-US"/>
              <a:t>2018-10-30</a:t>
            </a:r>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4FC1F0BC-4120-4C3A-9EC0-B585A47A5292}" type="slidenum">
              <a:rPr lang="sv-SE" smtClean="0"/>
              <a:pPr/>
              <a:t>‹#›</a:t>
            </a:fld>
            <a:endParaRPr lang="en-US" dirty="0"/>
          </a:p>
        </p:txBody>
      </p:sp>
      <p:sp>
        <p:nvSpPr>
          <p:cNvPr id="7" name="Rubrik 6"/>
          <p:cNvSpPr>
            <a:spLocks noGrp="1"/>
          </p:cNvSpPr>
          <p:nvPr>
            <p:ph type="title" hasCustomPrompt="1"/>
          </p:nvPr>
        </p:nvSpPr>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1400267055"/>
      </p:ext>
    </p:extLst>
  </p:cSld>
  <p:clrMapOvr>
    <a:masterClrMapping/>
  </p:clrMapOvr>
  <p:transition>
    <p:fade/>
  </p:transition>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Rubrikbild alt 2">
    <p:bg bwMode="ltGray">
      <p:bgPr>
        <a:solidFill>
          <a:schemeClr val="bg1"/>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A35F646A-2B28-4640-97E9-ECBCA003AA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bwMode="gray">
          <a:xfrm>
            <a:off x="6096001" y="2640645"/>
            <a:ext cx="5375274" cy="584775"/>
          </a:xfrm>
        </p:spPr>
        <p:txBody>
          <a:bodyPr anchor="t" anchorCtr="0"/>
          <a:lstStyle>
            <a:lvl1pPr algn="l">
              <a:lnSpc>
                <a:spcPct val="100000"/>
              </a:lnSpc>
              <a:defRPr sz="3600">
                <a:solidFill>
                  <a:schemeClr val="accent2"/>
                </a:solidFill>
              </a:defRPr>
            </a:lvl1pPr>
          </a:lstStyle>
          <a:p>
            <a:r>
              <a:rPr lang="sv-SE" noProof="0" dirty="0"/>
              <a:t>Klicka för att lägga till rubrik</a:t>
            </a:r>
          </a:p>
        </p:txBody>
      </p:sp>
      <p:sp>
        <p:nvSpPr>
          <p:cNvPr id="3" name="Subtitle 2"/>
          <p:cNvSpPr>
            <a:spLocks noGrp="1"/>
          </p:cNvSpPr>
          <p:nvPr>
            <p:ph type="subTitle" idx="1" hasCustomPrompt="1"/>
          </p:nvPr>
        </p:nvSpPr>
        <p:spPr bwMode="gray">
          <a:xfrm>
            <a:off x="6096001" y="4830000"/>
            <a:ext cx="5049327" cy="670080"/>
          </a:xfrm>
        </p:spPr>
        <p:txBody>
          <a:bodyPr wrap="square" anchor="t" anchorCtr="0">
            <a:spAutoFit/>
          </a:bodyPr>
          <a:lstStyle>
            <a:lvl1pPr marL="0" indent="0" algn="l">
              <a:spcBef>
                <a:spcPts val="800"/>
              </a:spcBef>
              <a:buNone/>
              <a:defRPr sz="2000">
                <a:solidFill>
                  <a:schemeClr val="accent2"/>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sv-SE" noProof="0" dirty="0"/>
              <a:t>Klicka här för att lägga till möte, datum och namn</a:t>
            </a:r>
          </a:p>
        </p:txBody>
      </p:sp>
      <p:sp>
        <p:nvSpPr>
          <p:cNvPr id="8" name="Platshållare för datum 7">
            <a:extLst>
              <a:ext uri="{FF2B5EF4-FFF2-40B4-BE49-F238E27FC236}">
                <a16:creationId xmlns:a16="http://schemas.microsoft.com/office/drawing/2014/main" id="{4B4F5365-C438-4769-95F1-8F1D34DE02A6}"/>
              </a:ext>
            </a:extLst>
          </p:cNvPr>
          <p:cNvSpPr>
            <a:spLocks noGrp="1"/>
          </p:cNvSpPr>
          <p:nvPr>
            <p:ph type="dt" sz="half" idx="10"/>
          </p:nvPr>
        </p:nvSpPr>
        <p:spPr>
          <a:noFill/>
        </p:spPr>
        <p:txBody>
          <a:bodyPr/>
          <a:lstStyle>
            <a:lvl1pPr>
              <a:defRPr>
                <a:solidFill>
                  <a:srgbClr val="868686">
                    <a:alpha val="0"/>
                  </a:srgbClr>
                </a:solidFill>
              </a:defRPr>
            </a:lvl1pPr>
          </a:lstStyle>
          <a:p>
            <a:r>
              <a:rPr lang="en-US"/>
              <a:t>2018-10-30</a:t>
            </a:r>
            <a:endParaRPr lang="sv-SE" dirty="0"/>
          </a:p>
        </p:txBody>
      </p:sp>
      <p:sp>
        <p:nvSpPr>
          <p:cNvPr id="9" name="Platshållare för sidfot 8">
            <a:extLst>
              <a:ext uri="{FF2B5EF4-FFF2-40B4-BE49-F238E27FC236}">
                <a16:creationId xmlns:a16="http://schemas.microsoft.com/office/drawing/2014/main" id="{E690F653-5F11-4088-B56E-594C4497FF86}"/>
              </a:ext>
            </a:extLst>
          </p:cNvPr>
          <p:cNvSpPr>
            <a:spLocks noGrp="1"/>
          </p:cNvSpPr>
          <p:nvPr>
            <p:ph type="ftr" sz="quarter" idx="11"/>
          </p:nvPr>
        </p:nvSpPr>
        <p:spPr>
          <a:noFill/>
        </p:spPr>
        <p:txBody>
          <a:bodyPr/>
          <a:lstStyle>
            <a:lvl1pPr>
              <a:defRPr>
                <a:solidFill>
                  <a:srgbClr val="868686">
                    <a:alpha val="0"/>
                  </a:srgbClr>
                </a:solidFill>
              </a:defRPr>
            </a:lvl1pPr>
          </a:lstStyle>
          <a:p>
            <a:endParaRPr lang="sv-SE" dirty="0"/>
          </a:p>
        </p:txBody>
      </p:sp>
      <p:sp>
        <p:nvSpPr>
          <p:cNvPr id="10" name="Platshållare för bildnummer 9">
            <a:extLst>
              <a:ext uri="{FF2B5EF4-FFF2-40B4-BE49-F238E27FC236}">
                <a16:creationId xmlns:a16="http://schemas.microsoft.com/office/drawing/2014/main" id="{31AC69A7-2C22-40D4-82B9-19175BDE1C32}"/>
              </a:ext>
            </a:extLst>
          </p:cNvPr>
          <p:cNvSpPr>
            <a:spLocks noGrp="1"/>
          </p:cNvSpPr>
          <p:nvPr>
            <p:ph type="sldNum" sz="quarter" idx="12"/>
          </p:nvPr>
        </p:nvSpPr>
        <p:spPr>
          <a:noFill/>
        </p:spPr>
        <p:txBody>
          <a:bodyPr/>
          <a:lstStyle>
            <a:lvl1pPr>
              <a:defRPr>
                <a:solidFill>
                  <a:schemeClr val="bg1">
                    <a:alpha val="0"/>
                  </a:schemeClr>
                </a:solidFill>
              </a:defRPr>
            </a:lvl1pPr>
          </a:lstStyle>
          <a:p>
            <a:fld id="{4FC1F0BC-4120-4C3A-9EC0-B585A47A5292}" type="slidenum">
              <a:rPr lang="sv-SE" smtClean="0"/>
              <a:pPr/>
              <a:t>‹#›</a:t>
            </a:fld>
            <a:endParaRPr lang="en-US" dirty="0"/>
          </a:p>
        </p:txBody>
      </p:sp>
      <p:sp>
        <p:nvSpPr>
          <p:cNvPr id="11" name="Frihandsfigur: Form 10">
            <a:extLst>
              <a:ext uri="{FF2B5EF4-FFF2-40B4-BE49-F238E27FC236}">
                <a16:creationId xmlns:a16="http://schemas.microsoft.com/office/drawing/2014/main" id="{1E48B243-9785-4E04-8ACD-2B55BD3787CC}"/>
              </a:ext>
            </a:extLst>
          </p:cNvPr>
          <p:cNvSpPr>
            <a:spLocks/>
          </p:cNvSpPr>
          <p:nvPr/>
        </p:nvSpPr>
        <p:spPr bwMode="gray">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3" name="Frihandsfigur: Form 12">
            <a:extLst>
              <a:ext uri="{FF2B5EF4-FFF2-40B4-BE49-F238E27FC236}">
                <a16:creationId xmlns:a16="http://schemas.microsoft.com/office/drawing/2014/main" id="{F7D18E96-00E8-4DAC-80B7-482AE4759CE5}"/>
              </a:ext>
            </a:extLst>
          </p:cNvPr>
          <p:cNvSpPr>
            <a:spLocks/>
          </p:cNvSpPr>
          <p:nvPr/>
        </p:nvSpPr>
        <p:spPr bwMode="gray">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pic>
        <p:nvPicPr>
          <p:cNvPr id="12" name="Bildobjekt 11">
            <a:extLst>
              <a:ext uri="{FF2B5EF4-FFF2-40B4-BE49-F238E27FC236}">
                <a16:creationId xmlns:a16="http://schemas.microsoft.com/office/drawing/2014/main" id="{B7668295-5698-4B55-AF2F-D158F301E7AD}"/>
              </a:ext>
            </a:extLst>
          </p:cNvPr>
          <p:cNvPicPr>
            <a:picLocks noChangeAspect="1"/>
          </p:cNvPicPr>
          <p:nvPr/>
        </p:nvPicPr>
        <p:blipFill>
          <a:blip r:embed="rId3"/>
          <a:stretch>
            <a:fillRect/>
          </a:stretch>
        </p:blipFill>
        <p:spPr>
          <a:xfrm>
            <a:off x="5993359" y="1449388"/>
            <a:ext cx="1371599" cy="768266"/>
          </a:xfrm>
          <a:prstGeom prst="rect">
            <a:avLst/>
          </a:prstGeom>
        </p:spPr>
      </p:pic>
    </p:spTree>
    <p:extLst>
      <p:ext uri="{BB962C8B-B14F-4D97-AF65-F5344CB8AC3E}">
        <p14:creationId xmlns:p14="http://schemas.microsoft.com/office/powerpoint/2010/main" val="4196907884"/>
      </p:ext>
    </p:extLst>
  </p:cSld>
  <p:clrMapOvr>
    <a:masterClrMapping/>
  </p:clrMapOvr>
  <p:transition>
    <p:fade/>
  </p:transition>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vå innehållsdelar med underrubrik">
    <p:spTree>
      <p:nvGrpSpPr>
        <p:cNvPr id="1" name=""/>
        <p:cNvGrpSpPr/>
        <p:nvPr/>
      </p:nvGrpSpPr>
      <p:grpSpPr>
        <a:xfrm>
          <a:off x="0" y="0"/>
          <a:ext cx="0" cy="0"/>
          <a:chOff x="0" y="0"/>
          <a:chExt cx="0" cy="0"/>
        </a:xfrm>
      </p:grpSpPr>
      <p:sp>
        <p:nvSpPr>
          <p:cNvPr id="5" name="Platshållare för datum 4"/>
          <p:cNvSpPr>
            <a:spLocks noGrp="1"/>
          </p:cNvSpPr>
          <p:nvPr>
            <p:ph type="dt" sz="half" idx="10"/>
          </p:nvPr>
        </p:nvSpPr>
        <p:spPr/>
        <p:txBody>
          <a:bodyPr/>
          <a:lstStyle/>
          <a:p>
            <a:r>
              <a:rPr lang="en-US"/>
              <a:t>2018-10-30</a:t>
            </a:r>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FC1F0BC-4120-4C3A-9EC0-B585A47A5292}" type="slidenum">
              <a:rPr lang="sv-SE" smtClean="0"/>
              <a:pPr/>
              <a:t>‹#›</a:t>
            </a:fld>
            <a:endParaRPr lang="en-US" dirty="0"/>
          </a:p>
        </p:txBody>
      </p:sp>
      <p:sp>
        <p:nvSpPr>
          <p:cNvPr id="9" name="Platshållare för innehåll 8"/>
          <p:cNvSpPr>
            <a:spLocks noGrp="1"/>
          </p:cNvSpPr>
          <p:nvPr>
            <p:ph sz="quarter" idx="13" hasCustomPrompt="1"/>
          </p:nvPr>
        </p:nvSpPr>
        <p:spPr>
          <a:xfrm>
            <a:off x="720000" y="1449388"/>
            <a:ext cx="5122800" cy="4500562"/>
          </a:xfrm>
        </p:spPr>
        <p:txBody>
          <a:bodyPr/>
          <a:lstStyle>
            <a:lvl1pPr marL="0" indent="0">
              <a:spcBef>
                <a:spcPts val="1400"/>
              </a:spcBef>
              <a:buNone/>
              <a:defRPr sz="2000">
                <a:solidFill>
                  <a:schemeClr val="tx1"/>
                </a:solidFill>
              </a:defRPr>
            </a:lvl1pPr>
            <a:lvl2pPr marL="239994" indent="-239994">
              <a:spcBef>
                <a:spcPts val="800"/>
              </a:spcBef>
              <a:buClr>
                <a:schemeClr val="tx1"/>
              </a:buClr>
              <a:buFont typeface="Arial" panose="020B0604020202020204" pitchFamily="34" charset="0"/>
              <a:buChar char="•"/>
              <a:defRPr sz="2000">
                <a:solidFill>
                  <a:schemeClr val="tx1"/>
                </a:solidFill>
              </a:defRPr>
            </a:lvl2pPr>
            <a:lvl3pPr marL="523187" indent="-278393">
              <a:spcBef>
                <a:spcPts val="500"/>
              </a:spcBef>
              <a:buFont typeface="Arial" panose="020B0604020202020204" pitchFamily="34" charset="0"/>
              <a:buChar char="‒"/>
              <a:defRPr sz="2000">
                <a:solidFill>
                  <a:schemeClr val="tx1"/>
                </a:solidFill>
              </a:defRPr>
            </a:lvl3pPr>
            <a:lvl4pPr marL="739182" indent="-191995">
              <a:buFont typeface="Arial" panose="020B0604020202020204" pitchFamily="34" charset="0"/>
              <a:buChar char="•"/>
              <a:defRPr sz="1800">
                <a:solidFill>
                  <a:schemeClr val="tx1"/>
                </a:solidFill>
              </a:defRPr>
            </a:lvl4pPr>
            <a:lvl5pPr marL="983975" indent="-235194">
              <a:buFont typeface="Arial" panose="020B0604020202020204" pitchFamily="34" charset="0"/>
              <a:buChar char="–"/>
              <a:defRPr sz="1600">
                <a:solidFill>
                  <a:schemeClr val="tx1"/>
                </a:solidFill>
              </a:defRPr>
            </a:lvl5pPr>
          </a:lstStyle>
          <a:p>
            <a:pPr lvl="0"/>
            <a:r>
              <a:rPr lang="sv-SE" noProof="0" dirty="0"/>
              <a:t>Använd knappen Öka listnivå efter </a:t>
            </a:r>
            <a:r>
              <a:rPr lang="sv-SE" noProof="0" dirty="0" err="1"/>
              <a:t>Enter</a:t>
            </a:r>
            <a:r>
              <a:rPr lang="sv-SE" noProof="0" dirty="0"/>
              <a:t> för nästa nivå punktlista</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11" name="Platshållare för innehåll 10"/>
          <p:cNvSpPr>
            <a:spLocks noGrp="1"/>
          </p:cNvSpPr>
          <p:nvPr>
            <p:ph sz="quarter" idx="14" hasCustomPrompt="1"/>
          </p:nvPr>
        </p:nvSpPr>
        <p:spPr>
          <a:xfrm>
            <a:off x="6346800" y="1449388"/>
            <a:ext cx="5122800" cy="4500562"/>
          </a:xfrm>
        </p:spPr>
        <p:txBody>
          <a:bodyPr/>
          <a:lstStyle>
            <a:lvl1pPr marL="0" indent="0">
              <a:spcBef>
                <a:spcPts val="1400"/>
              </a:spcBef>
              <a:buNone/>
              <a:defRPr sz="2000">
                <a:solidFill>
                  <a:schemeClr val="tx1"/>
                </a:solidFill>
              </a:defRPr>
            </a:lvl1pPr>
            <a:lvl2pPr marL="239994" indent="-239994">
              <a:spcBef>
                <a:spcPts val="800"/>
              </a:spcBef>
              <a:buClr>
                <a:schemeClr val="tx1"/>
              </a:buClr>
              <a:buFont typeface="Arial" panose="020B0604020202020204" pitchFamily="34" charset="0"/>
              <a:buChar char="•"/>
              <a:defRPr sz="2000">
                <a:solidFill>
                  <a:schemeClr val="tx1"/>
                </a:solidFill>
              </a:defRPr>
            </a:lvl2pPr>
            <a:lvl3pPr marL="523187" indent="-278393">
              <a:spcBef>
                <a:spcPts val="500"/>
              </a:spcBef>
              <a:buFont typeface="Arial" panose="020B0604020202020204" pitchFamily="34" charset="0"/>
              <a:buChar char="‒"/>
              <a:defRPr sz="2000">
                <a:solidFill>
                  <a:schemeClr val="tx1"/>
                </a:solidFill>
              </a:defRPr>
            </a:lvl3pPr>
            <a:lvl4pPr marL="739182" indent="-191995">
              <a:buFont typeface="Arial" panose="020B0604020202020204" pitchFamily="34" charset="0"/>
              <a:buChar char="•"/>
              <a:defRPr sz="1800">
                <a:solidFill>
                  <a:schemeClr val="tx1"/>
                </a:solidFill>
              </a:defRPr>
            </a:lvl4pPr>
            <a:lvl5pPr marL="983975" indent="-235194">
              <a:buFont typeface="Arial" panose="020B0604020202020204" pitchFamily="34" charset="0"/>
              <a:buChar char="–"/>
              <a:defRPr sz="1600">
                <a:solidFill>
                  <a:schemeClr val="tx1"/>
                </a:solidFill>
              </a:defRPr>
            </a:lvl5pPr>
          </a:lstStyle>
          <a:p>
            <a:pPr lvl="0"/>
            <a:r>
              <a:rPr lang="sv-SE" noProof="0" dirty="0"/>
              <a:t>Använd knappen Öka listnivå efter </a:t>
            </a:r>
            <a:r>
              <a:rPr lang="sv-SE" noProof="0" dirty="0" err="1"/>
              <a:t>Enter</a:t>
            </a:r>
            <a:r>
              <a:rPr lang="sv-SE" noProof="0" dirty="0"/>
              <a:t> för nästa nivå punktlista</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4" name="Title 3"/>
          <p:cNvSpPr>
            <a:spLocks noGrp="1"/>
          </p:cNvSpPr>
          <p:nvPr>
            <p:ph type="title" hasCustomPrompt="1"/>
          </p:nvPr>
        </p:nvSpPr>
        <p:spPr/>
        <p:txBody>
          <a:bodyPr/>
          <a:lstStyle/>
          <a:p>
            <a:r>
              <a:rPr lang="sv-SE" noProof="0" dirty="0"/>
              <a:t>Klicka för att lägga till rubrik</a:t>
            </a:r>
            <a:endParaRPr lang="sv-SE" dirty="0"/>
          </a:p>
        </p:txBody>
      </p:sp>
    </p:spTree>
    <p:extLst>
      <p:ext uri="{BB962C8B-B14F-4D97-AF65-F5344CB8AC3E}">
        <p14:creationId xmlns:p14="http://schemas.microsoft.com/office/powerpoint/2010/main" val="1487251133"/>
      </p:ext>
    </p:extLst>
  </p:cSld>
  <p:clrMapOvr>
    <a:masterClrMapping/>
  </p:clrMapOvr>
  <p:transition>
    <p:fade/>
  </p:transition>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lutsida /  Endpage">
    <p:spTree>
      <p:nvGrpSpPr>
        <p:cNvPr id="1" name=""/>
        <p:cNvGrpSpPr/>
        <p:nvPr/>
      </p:nvGrpSpPr>
      <p:grpSpPr>
        <a:xfrm>
          <a:off x="0" y="0"/>
          <a:ext cx="0" cy="0"/>
          <a:chOff x="0" y="0"/>
          <a:chExt cx="0" cy="0"/>
        </a:xfrm>
      </p:grpSpPr>
      <p:grpSp>
        <p:nvGrpSpPr>
          <p:cNvPr id="15" name="Grupp 14">
            <a:extLst>
              <a:ext uri="{FF2B5EF4-FFF2-40B4-BE49-F238E27FC236}">
                <a16:creationId xmlns:a16="http://schemas.microsoft.com/office/drawing/2014/main" id="{85195F3C-F244-4CA1-AB77-C39C1CF46A29}"/>
              </a:ext>
            </a:extLst>
          </p:cNvPr>
          <p:cNvGrpSpPr>
            <a:grpSpLocks noChangeAspect="1"/>
          </p:cNvGrpSpPr>
          <p:nvPr/>
        </p:nvGrpSpPr>
        <p:grpSpPr>
          <a:xfrm>
            <a:off x="2" y="5103425"/>
            <a:ext cx="12191998" cy="1754575"/>
            <a:chOff x="2" y="5103425"/>
            <a:chExt cx="12191998" cy="1754575"/>
          </a:xfrm>
        </p:grpSpPr>
        <p:sp>
          <p:nvSpPr>
            <p:cNvPr id="16" name="Frihandsfigur: Form 15">
              <a:extLst>
                <a:ext uri="{FF2B5EF4-FFF2-40B4-BE49-F238E27FC236}">
                  <a16:creationId xmlns:a16="http://schemas.microsoft.com/office/drawing/2014/main" id="{20968273-825F-4C24-8335-FC8D0A42804E}"/>
                </a:ext>
              </a:extLst>
            </p:cNvPr>
            <p:cNvSpPr>
              <a:spLocks/>
            </p:cNvSpPr>
            <p:nvPr/>
          </p:nvSpPr>
          <p:spPr bwMode="auto">
            <a:xfrm>
              <a:off x="2" y="5684332"/>
              <a:ext cx="3359749" cy="1173668"/>
            </a:xfrm>
            <a:custGeom>
              <a:avLst/>
              <a:gdLst>
                <a:gd name="connsiteX0" fmla="*/ 0 w 3359749"/>
                <a:gd name="connsiteY0" fmla="*/ 0 h 1173668"/>
                <a:gd name="connsiteX1" fmla="*/ 170958 w 3359749"/>
                <a:gd name="connsiteY1" fmla="*/ 74385 h 1173668"/>
                <a:gd name="connsiteX2" fmla="*/ 2124603 w 3359749"/>
                <a:gd name="connsiteY2" fmla="*/ 808058 h 1173668"/>
                <a:gd name="connsiteX3" fmla="*/ 2124214 w 3359749"/>
                <a:gd name="connsiteY3" fmla="*/ 808172 h 1173668"/>
                <a:gd name="connsiteX4" fmla="*/ 2125728 w 3359749"/>
                <a:gd name="connsiteY4" fmla="*/ 808534 h 1173668"/>
                <a:gd name="connsiteX5" fmla="*/ 2727518 w 3359749"/>
                <a:gd name="connsiteY5" fmla="*/ 995843 h 1173668"/>
                <a:gd name="connsiteX6" fmla="*/ 3359749 w 3359749"/>
                <a:gd name="connsiteY6" fmla="*/ 1173668 h 1173668"/>
                <a:gd name="connsiteX7" fmla="*/ 969154 w 3359749"/>
                <a:gd name="connsiteY7" fmla="*/ 1173668 h 1173668"/>
                <a:gd name="connsiteX8" fmla="*/ 968117 w 3359749"/>
                <a:gd name="connsiteY8" fmla="*/ 1173578 h 1173668"/>
                <a:gd name="connsiteX9" fmla="*/ 967856 w 3359749"/>
                <a:gd name="connsiteY9" fmla="*/ 1173668 h 1173668"/>
                <a:gd name="connsiteX10" fmla="*/ 0 w 3359749"/>
                <a:gd name="connsiteY10" fmla="*/ 1173668 h 117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9749" h="1173668">
                  <a:moveTo>
                    <a:pt x="0" y="0"/>
                  </a:moveTo>
                  <a:lnTo>
                    <a:pt x="170958" y="74385"/>
                  </a:lnTo>
                  <a:cubicBezTo>
                    <a:pt x="698756" y="300096"/>
                    <a:pt x="1359948" y="558615"/>
                    <a:pt x="2124603" y="808058"/>
                  </a:cubicBezTo>
                  <a:lnTo>
                    <a:pt x="2124214" y="808172"/>
                  </a:lnTo>
                  <a:lnTo>
                    <a:pt x="2125728" y="808534"/>
                  </a:lnTo>
                  <a:cubicBezTo>
                    <a:pt x="2319815" y="871786"/>
                    <a:pt x="2520576" y="934449"/>
                    <a:pt x="2727518" y="995843"/>
                  </a:cubicBezTo>
                  <a:lnTo>
                    <a:pt x="3359749" y="1173668"/>
                  </a:lnTo>
                  <a:lnTo>
                    <a:pt x="969154" y="1173668"/>
                  </a:lnTo>
                  <a:lnTo>
                    <a:pt x="968117" y="1173578"/>
                  </a:lnTo>
                  <a:lnTo>
                    <a:pt x="967856" y="1173668"/>
                  </a:lnTo>
                  <a:lnTo>
                    <a:pt x="0" y="1173668"/>
                  </a:lnTo>
                  <a:close/>
                </a:path>
              </a:pathLst>
            </a:custGeom>
            <a:solidFill>
              <a:srgbClr val="FFB5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7" name="Frihandsfigur: Form 16">
              <a:extLst>
                <a:ext uri="{FF2B5EF4-FFF2-40B4-BE49-F238E27FC236}">
                  <a16:creationId xmlns:a16="http://schemas.microsoft.com/office/drawing/2014/main" id="{E6D39FFD-2217-4914-9DEC-4C589E6AE9D5}"/>
                </a:ext>
              </a:extLst>
            </p:cNvPr>
            <p:cNvSpPr>
              <a:spLocks/>
            </p:cNvSpPr>
            <p:nvPr/>
          </p:nvSpPr>
          <p:spPr bwMode="auto">
            <a:xfrm>
              <a:off x="969156" y="5794220"/>
              <a:ext cx="11222842" cy="1063780"/>
            </a:xfrm>
            <a:custGeom>
              <a:avLst/>
              <a:gdLst>
                <a:gd name="connsiteX0" fmla="*/ 6303616 w 11222842"/>
                <a:gd name="connsiteY0" fmla="*/ 0 h 1063780"/>
                <a:gd name="connsiteX1" fmla="*/ 9029527 w 11222842"/>
                <a:gd name="connsiteY1" fmla="*/ 197965 h 1063780"/>
                <a:gd name="connsiteX2" fmla="*/ 9028425 w 11222842"/>
                <a:gd name="connsiteY2" fmla="*/ 198463 h 1063780"/>
                <a:gd name="connsiteX3" fmla="*/ 9029113 w 11222842"/>
                <a:gd name="connsiteY3" fmla="*/ 198522 h 1063780"/>
                <a:gd name="connsiteX4" fmla="*/ 11147699 w 11222842"/>
                <a:gd name="connsiteY4" fmla="*/ 637563 h 1063780"/>
                <a:gd name="connsiteX5" fmla="*/ 11222842 w 11222842"/>
                <a:gd name="connsiteY5" fmla="*/ 658790 h 1063780"/>
                <a:gd name="connsiteX6" fmla="*/ 11222842 w 11222842"/>
                <a:gd name="connsiteY6" fmla="*/ 1063780 h 1063780"/>
                <a:gd name="connsiteX7" fmla="*/ 7229984 w 11222842"/>
                <a:gd name="connsiteY7" fmla="*/ 1063780 h 1063780"/>
                <a:gd name="connsiteX8" fmla="*/ 7229886 w 11222842"/>
                <a:gd name="connsiteY8" fmla="*/ 1063780 h 1063780"/>
                <a:gd name="connsiteX9" fmla="*/ 2390878 w 11222842"/>
                <a:gd name="connsiteY9" fmla="*/ 1063780 h 1063780"/>
                <a:gd name="connsiteX10" fmla="*/ 2390670 w 11222842"/>
                <a:gd name="connsiteY10" fmla="*/ 1063722 h 1063780"/>
                <a:gd name="connsiteX11" fmla="*/ 2390595 w 11222842"/>
                <a:gd name="connsiteY11" fmla="*/ 1063779 h 1063780"/>
                <a:gd name="connsiteX12" fmla="*/ 0 w 11222842"/>
                <a:gd name="connsiteY12" fmla="*/ 1063779 h 1063780"/>
                <a:gd name="connsiteX13" fmla="*/ 325752 w 11222842"/>
                <a:gd name="connsiteY13" fmla="*/ 951307 h 1063780"/>
                <a:gd name="connsiteX14" fmla="*/ 1156574 w 11222842"/>
                <a:gd name="connsiteY14" fmla="*/ 698645 h 1063780"/>
                <a:gd name="connsiteX15" fmla="*/ 1157906 w 11222842"/>
                <a:gd name="connsiteY15" fmla="*/ 698643 h 1063780"/>
                <a:gd name="connsiteX16" fmla="*/ 1155447 w 11222842"/>
                <a:gd name="connsiteY16" fmla="*/ 697877 h 1063780"/>
                <a:gd name="connsiteX17" fmla="*/ 6303616 w 11222842"/>
                <a:gd name="connsiteY17" fmla="*/ 0 h 1063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222842" h="1063780">
                  <a:moveTo>
                    <a:pt x="6303616" y="0"/>
                  </a:moveTo>
                  <a:cubicBezTo>
                    <a:pt x="7163184" y="0"/>
                    <a:pt x="8076070" y="58073"/>
                    <a:pt x="9029527" y="197965"/>
                  </a:cubicBezTo>
                  <a:lnTo>
                    <a:pt x="9028425" y="198463"/>
                  </a:lnTo>
                  <a:lnTo>
                    <a:pt x="9029113" y="198522"/>
                  </a:lnTo>
                  <a:cubicBezTo>
                    <a:pt x="9716284" y="299395"/>
                    <a:pt x="10424248" y="442753"/>
                    <a:pt x="11147699" y="637563"/>
                  </a:cubicBezTo>
                  <a:lnTo>
                    <a:pt x="11222842" y="658790"/>
                  </a:lnTo>
                  <a:lnTo>
                    <a:pt x="11222842" y="1063780"/>
                  </a:lnTo>
                  <a:lnTo>
                    <a:pt x="7229984" y="1063780"/>
                  </a:lnTo>
                  <a:lnTo>
                    <a:pt x="7229886" y="1063780"/>
                  </a:lnTo>
                  <a:lnTo>
                    <a:pt x="2390878" y="1063780"/>
                  </a:lnTo>
                  <a:lnTo>
                    <a:pt x="2390670" y="1063722"/>
                  </a:lnTo>
                  <a:lnTo>
                    <a:pt x="2390595" y="1063779"/>
                  </a:lnTo>
                  <a:lnTo>
                    <a:pt x="0" y="1063779"/>
                  </a:lnTo>
                  <a:lnTo>
                    <a:pt x="325752" y="951307"/>
                  </a:lnTo>
                  <a:cubicBezTo>
                    <a:pt x="568050" y="870740"/>
                    <a:pt x="846035" y="784742"/>
                    <a:pt x="1156574" y="698645"/>
                  </a:cubicBezTo>
                  <a:lnTo>
                    <a:pt x="1157906" y="698643"/>
                  </a:lnTo>
                  <a:lnTo>
                    <a:pt x="1155447" y="697877"/>
                  </a:lnTo>
                  <a:cubicBezTo>
                    <a:pt x="2409395" y="349855"/>
                    <a:pt x="4194513" y="0"/>
                    <a:pt x="6303616" y="0"/>
                  </a:cubicBezTo>
                  <a:close/>
                </a:path>
              </a:pathLst>
            </a:custGeom>
            <a:solidFill>
              <a:srgbClr val="94C11A"/>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18" name="Frihandsfigur: Form 17">
              <a:extLst>
                <a:ext uri="{FF2B5EF4-FFF2-40B4-BE49-F238E27FC236}">
                  <a16:creationId xmlns:a16="http://schemas.microsoft.com/office/drawing/2014/main" id="{00F1511B-A8DB-4A01-9DF9-A6F6B8CFBC89}"/>
                </a:ext>
              </a:extLst>
            </p:cNvPr>
            <p:cNvSpPr>
              <a:spLocks/>
            </p:cNvSpPr>
            <p:nvPr/>
          </p:nvSpPr>
          <p:spPr bwMode="auto">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9" name="Frihandsfigur: Form 18">
              <a:extLst>
                <a:ext uri="{FF2B5EF4-FFF2-40B4-BE49-F238E27FC236}">
                  <a16:creationId xmlns:a16="http://schemas.microsoft.com/office/drawing/2014/main" id="{8DC8CF93-EAAE-4C78-8541-A80BFFB898AE}"/>
                </a:ext>
              </a:extLst>
            </p:cNvPr>
            <p:cNvSpPr>
              <a:spLocks/>
            </p:cNvSpPr>
            <p:nvPr/>
          </p:nvSpPr>
          <p:spPr bwMode="auto">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0" name="Frihandsfigur: Form 19">
              <a:extLst>
                <a:ext uri="{FF2B5EF4-FFF2-40B4-BE49-F238E27FC236}">
                  <a16:creationId xmlns:a16="http://schemas.microsoft.com/office/drawing/2014/main" id="{DE3F7A6A-0B13-461B-9E16-1B0DB4F60F86}"/>
                </a:ext>
              </a:extLst>
            </p:cNvPr>
            <p:cNvSpPr>
              <a:spLocks/>
            </p:cNvSpPr>
            <p:nvPr/>
          </p:nvSpPr>
          <p:spPr bwMode="auto">
            <a:xfrm>
              <a:off x="969156" y="6492866"/>
              <a:ext cx="2390595" cy="365134"/>
            </a:xfrm>
            <a:custGeom>
              <a:avLst/>
              <a:gdLst>
                <a:gd name="connsiteX0" fmla="*/ 1156574 w 2390595"/>
                <a:gd name="connsiteY0" fmla="*/ 0 h 365134"/>
                <a:gd name="connsiteX1" fmla="*/ 1758364 w 2390595"/>
                <a:gd name="connsiteY1" fmla="*/ 187309 h 365134"/>
                <a:gd name="connsiteX2" fmla="*/ 2390595 w 2390595"/>
                <a:gd name="connsiteY2" fmla="*/ 365134 h 365134"/>
                <a:gd name="connsiteX3" fmla="*/ 0 w 2390595"/>
                <a:gd name="connsiteY3" fmla="*/ 365134 h 365134"/>
                <a:gd name="connsiteX4" fmla="*/ 325752 w 2390595"/>
                <a:gd name="connsiteY4" fmla="*/ 252662 h 365134"/>
                <a:gd name="connsiteX5" fmla="*/ 1156574 w 2390595"/>
                <a:gd name="connsiteY5" fmla="*/ 0 h 36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0595" h="365134">
                  <a:moveTo>
                    <a:pt x="1156574" y="0"/>
                  </a:moveTo>
                  <a:cubicBezTo>
                    <a:pt x="1350661" y="63252"/>
                    <a:pt x="1551422" y="125915"/>
                    <a:pt x="1758364" y="187309"/>
                  </a:cubicBezTo>
                  <a:lnTo>
                    <a:pt x="2390595" y="365134"/>
                  </a:lnTo>
                  <a:lnTo>
                    <a:pt x="0" y="365134"/>
                  </a:lnTo>
                  <a:lnTo>
                    <a:pt x="325752" y="252662"/>
                  </a:lnTo>
                  <a:cubicBezTo>
                    <a:pt x="568050" y="172095"/>
                    <a:pt x="846035" y="86097"/>
                    <a:pt x="1156574" y="0"/>
                  </a:cubicBezTo>
                  <a:close/>
                </a:path>
              </a:pathLst>
            </a:custGeom>
            <a:solidFill>
              <a:srgbClr val="009738"/>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grpSp>
      <p:pic>
        <p:nvPicPr>
          <p:cNvPr id="29" name="Bildobjekt 7">
            <a:extLst>
              <a:ext uri="{FF2B5EF4-FFF2-40B4-BE49-F238E27FC236}">
                <a16:creationId xmlns:a16="http://schemas.microsoft.com/office/drawing/2014/main" id="{44B2008F-179A-4A8E-A9A8-8042DFF920DE}"/>
              </a:ext>
            </a:extLst>
          </p:cNvPr>
          <p:cNvPicPr>
            <a:picLocks noChangeAspect="1"/>
          </p:cNvPicPr>
          <p:nvPr/>
        </p:nvPicPr>
        <p:blipFill>
          <a:blip r:embed="rId2"/>
          <a:stretch>
            <a:fillRect/>
          </a:stretch>
        </p:blipFill>
        <p:spPr>
          <a:xfrm>
            <a:off x="3244335" y="1395068"/>
            <a:ext cx="5590082" cy="3502858"/>
          </a:xfrm>
          <a:prstGeom prst="rect">
            <a:avLst/>
          </a:prstGeom>
        </p:spPr>
      </p:pic>
      <p:sp>
        <p:nvSpPr>
          <p:cNvPr id="2" name="Platshållare för datum 1"/>
          <p:cNvSpPr>
            <a:spLocks noGrp="1"/>
          </p:cNvSpPr>
          <p:nvPr>
            <p:ph type="dt" sz="half" idx="10"/>
          </p:nvPr>
        </p:nvSpPr>
        <p:spPr>
          <a:xfrm>
            <a:off x="719140" y="6667200"/>
            <a:ext cx="846000" cy="107722"/>
          </a:xfrm>
          <a:noFill/>
        </p:spPr>
        <p:txBody>
          <a:bodyPr/>
          <a:lstStyle>
            <a:lvl1pPr>
              <a:defRPr>
                <a:solidFill>
                  <a:schemeClr val="tx1">
                    <a:alpha val="0"/>
                  </a:schemeClr>
                </a:solidFill>
              </a:defRPr>
            </a:lvl1pPr>
          </a:lstStyle>
          <a:p>
            <a:r>
              <a:rPr lang="en-US"/>
              <a:t>2018-10-30</a:t>
            </a:r>
            <a:endParaRPr lang="sv-SE" dirty="0"/>
          </a:p>
        </p:txBody>
      </p:sp>
      <p:sp>
        <p:nvSpPr>
          <p:cNvPr id="3" name="Platshållare för sidfot 2"/>
          <p:cNvSpPr>
            <a:spLocks noGrp="1"/>
          </p:cNvSpPr>
          <p:nvPr>
            <p:ph type="ftr" sz="quarter" idx="11"/>
          </p:nvPr>
        </p:nvSpPr>
        <p:spPr>
          <a:xfrm>
            <a:off x="719140" y="6552000"/>
            <a:ext cx="604800" cy="107722"/>
          </a:xfrm>
          <a:noFill/>
        </p:spPr>
        <p:txBody>
          <a:bodyPr rIns="144000"/>
          <a:lstStyle>
            <a:lvl1pPr>
              <a:defRPr>
                <a:solidFill>
                  <a:schemeClr val="tx1">
                    <a:alpha val="0"/>
                  </a:schemeClr>
                </a:solidFill>
              </a:defRPr>
            </a:lvl1pPr>
          </a:lstStyle>
          <a:p>
            <a:endParaRPr lang="sv-SE" dirty="0"/>
          </a:p>
        </p:txBody>
      </p:sp>
      <p:sp>
        <p:nvSpPr>
          <p:cNvPr id="4" name="Platshållare för bildnummer 3"/>
          <p:cNvSpPr>
            <a:spLocks noGrp="1"/>
          </p:cNvSpPr>
          <p:nvPr>
            <p:ph type="sldNum" sz="quarter" idx="12"/>
          </p:nvPr>
        </p:nvSpPr>
        <p:spPr>
          <a:noFill/>
        </p:spPr>
        <p:txBody>
          <a:bodyPr/>
          <a:lstStyle>
            <a:lvl1pPr>
              <a:defRPr>
                <a:solidFill>
                  <a:schemeClr val="tx1">
                    <a:alpha val="0"/>
                  </a:schemeClr>
                </a:solidFill>
              </a:defRPr>
            </a:lvl1pPr>
          </a:lstStyle>
          <a:p>
            <a:fld id="{4FC1F0BC-4120-4C3A-9EC0-B585A47A5292}" type="slidenum">
              <a:rPr lang="sv-SE" smtClean="0"/>
              <a:pPr/>
              <a:t>‹#›</a:t>
            </a:fld>
            <a:endParaRPr lang="en-US" dirty="0"/>
          </a:p>
        </p:txBody>
      </p:sp>
      <p:sp>
        <p:nvSpPr>
          <p:cNvPr id="9" name="Platshållare för text 8"/>
          <p:cNvSpPr>
            <a:spLocks noGrp="1"/>
          </p:cNvSpPr>
          <p:nvPr>
            <p:ph type="body" sz="quarter" idx="14" hasCustomPrompt="1"/>
          </p:nvPr>
        </p:nvSpPr>
        <p:spPr>
          <a:xfrm>
            <a:off x="2433600" y="4273200"/>
            <a:ext cx="7315200" cy="508000"/>
          </a:xfrm>
        </p:spPr>
        <p:txBody>
          <a:bodyPr anchor="t" anchorCtr="0"/>
          <a:lstStyle>
            <a:lvl1pPr marL="0" indent="0" algn="ctr">
              <a:buFontTx/>
              <a:buNone/>
              <a:defRPr sz="1800">
                <a:solidFill>
                  <a:schemeClr val="tx1"/>
                </a:solidFill>
              </a:defRPr>
            </a:lvl1pPr>
            <a:lvl2pPr marL="191995" indent="0" algn="ctr">
              <a:buFontTx/>
              <a:buNone/>
              <a:defRPr>
                <a:solidFill>
                  <a:schemeClr val="accent1"/>
                </a:solidFill>
              </a:defRPr>
            </a:lvl2pPr>
            <a:lvl3pPr marL="383990" indent="0" algn="ctr">
              <a:buFontTx/>
              <a:buNone/>
              <a:defRPr>
                <a:solidFill>
                  <a:schemeClr val="accent1"/>
                </a:solidFill>
              </a:defRPr>
            </a:lvl3pPr>
            <a:lvl4pPr marL="575986" indent="0" algn="ctr">
              <a:buFontTx/>
              <a:buNone/>
              <a:defRPr>
                <a:solidFill>
                  <a:schemeClr val="accent1"/>
                </a:solidFill>
              </a:defRPr>
            </a:lvl4pPr>
            <a:lvl5pPr marL="767981" indent="0" algn="ctr">
              <a:buFontTx/>
              <a:buNone/>
              <a:defRPr>
                <a:solidFill>
                  <a:schemeClr val="accent1"/>
                </a:solidFill>
              </a:defRPr>
            </a:lvl5pPr>
          </a:lstStyle>
          <a:p>
            <a:pPr lvl="0"/>
            <a:r>
              <a:rPr lang="sv-SE" noProof="0" dirty="0"/>
              <a:t>Skriv text här</a:t>
            </a:r>
          </a:p>
        </p:txBody>
      </p:sp>
      <p:sp>
        <p:nvSpPr>
          <p:cNvPr id="27" name="Frihandsfigur: Form 27">
            <a:extLst>
              <a:ext uri="{FF2B5EF4-FFF2-40B4-BE49-F238E27FC236}">
                <a16:creationId xmlns:a16="http://schemas.microsoft.com/office/drawing/2014/main" id="{36B128FA-C1CC-40A6-BA42-9F8AB1A16B87}"/>
              </a:ext>
            </a:extLst>
          </p:cNvPr>
          <p:cNvSpPr/>
          <p:nvPr/>
        </p:nvSpPr>
        <p:spPr bwMode="gray">
          <a:xfrm>
            <a:off x="10872438" y="6112447"/>
            <a:ext cx="1319562" cy="745553"/>
          </a:xfrm>
          <a:custGeom>
            <a:avLst/>
            <a:gdLst>
              <a:gd name="connsiteX0" fmla="*/ 1337852 w 1337852"/>
              <a:gd name="connsiteY0" fmla="*/ 0 h 745553"/>
              <a:gd name="connsiteX1" fmla="*/ 1337852 w 1337852"/>
              <a:gd name="connsiteY1" fmla="*/ 745553 h 745553"/>
              <a:gd name="connsiteX2" fmla="*/ 0 w 1337852"/>
              <a:gd name="connsiteY2" fmla="*/ 745553 h 745553"/>
              <a:gd name="connsiteX3" fmla="*/ 83099 w 1337852"/>
              <a:gd name="connsiteY3" fmla="*/ 634427 h 745553"/>
              <a:gd name="connsiteX4" fmla="*/ 1238735 w 1337852"/>
              <a:gd name="connsiteY4" fmla="*/ 5629 h 74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852" h="745553">
                <a:moveTo>
                  <a:pt x="1337852" y="0"/>
                </a:moveTo>
                <a:lnTo>
                  <a:pt x="1337852" y="745553"/>
                </a:lnTo>
                <a:lnTo>
                  <a:pt x="0" y="745553"/>
                </a:lnTo>
                <a:lnTo>
                  <a:pt x="83099" y="634427"/>
                </a:lnTo>
                <a:cubicBezTo>
                  <a:pt x="365468" y="292276"/>
                  <a:pt x="774674" y="58681"/>
                  <a:pt x="1238735" y="5629"/>
                </a:cubicBez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p>
            <a:pPr algn="ctr">
              <a:spcBef>
                <a:spcPts val="600"/>
              </a:spcBef>
            </a:pPr>
            <a:endParaRPr lang="sv-SE" sz="2000" dirty="0"/>
          </a:p>
        </p:txBody>
      </p:sp>
      <p:pic>
        <p:nvPicPr>
          <p:cNvPr id="22" name="Bildobjekt 21">
            <a:extLst>
              <a:ext uri="{FF2B5EF4-FFF2-40B4-BE49-F238E27FC236}">
                <a16:creationId xmlns:a16="http://schemas.microsoft.com/office/drawing/2014/main" id="{608821F1-F128-44E0-9944-9D434F2DAA75}"/>
              </a:ext>
            </a:extLst>
          </p:cNvPr>
          <p:cNvPicPr>
            <a:picLocks noChangeAspect="1"/>
          </p:cNvPicPr>
          <p:nvPr/>
        </p:nvPicPr>
        <p:blipFill>
          <a:blip r:embed="rId3"/>
          <a:stretch>
            <a:fillRect/>
          </a:stretch>
        </p:blipFill>
        <p:spPr>
          <a:xfrm>
            <a:off x="11523801" y="6437088"/>
            <a:ext cx="555903" cy="311375"/>
          </a:xfrm>
          <a:prstGeom prst="rect">
            <a:avLst/>
          </a:prstGeom>
        </p:spPr>
      </p:pic>
    </p:spTree>
    <p:extLst>
      <p:ext uri="{BB962C8B-B14F-4D97-AF65-F5344CB8AC3E}">
        <p14:creationId xmlns:p14="http://schemas.microsoft.com/office/powerpoint/2010/main" val="3103282302"/>
      </p:ext>
    </p:extLst>
  </p:cSld>
  <p:clrMapOvr>
    <a:masterClrMapping/>
  </p:clrMapOvr>
  <p:transition>
    <p:fade/>
  </p:transition>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lutsida /  Endpage Alt 2">
    <p:spTree>
      <p:nvGrpSpPr>
        <p:cNvPr id="1" name=""/>
        <p:cNvGrpSpPr/>
        <p:nvPr/>
      </p:nvGrpSpPr>
      <p:grpSpPr>
        <a:xfrm>
          <a:off x="0" y="0"/>
          <a:ext cx="0" cy="0"/>
          <a:chOff x="0" y="0"/>
          <a:chExt cx="0" cy="0"/>
        </a:xfrm>
      </p:grpSpPr>
      <p:grpSp>
        <p:nvGrpSpPr>
          <p:cNvPr id="15" name="Grupp 14">
            <a:extLst>
              <a:ext uri="{FF2B5EF4-FFF2-40B4-BE49-F238E27FC236}">
                <a16:creationId xmlns:a16="http://schemas.microsoft.com/office/drawing/2014/main" id="{EB602D81-FB63-4C50-972A-946B61E3C428}"/>
              </a:ext>
            </a:extLst>
          </p:cNvPr>
          <p:cNvGrpSpPr>
            <a:grpSpLocks noChangeAspect="1"/>
          </p:cNvGrpSpPr>
          <p:nvPr/>
        </p:nvGrpSpPr>
        <p:grpSpPr>
          <a:xfrm>
            <a:off x="2" y="5103425"/>
            <a:ext cx="12191998" cy="1754575"/>
            <a:chOff x="2" y="5103425"/>
            <a:chExt cx="12191998" cy="1754575"/>
          </a:xfrm>
        </p:grpSpPr>
        <p:sp>
          <p:nvSpPr>
            <p:cNvPr id="18" name="Frihandsfigur: Form 17">
              <a:extLst>
                <a:ext uri="{FF2B5EF4-FFF2-40B4-BE49-F238E27FC236}">
                  <a16:creationId xmlns:a16="http://schemas.microsoft.com/office/drawing/2014/main" id="{077B3489-1B78-4C10-B2F4-5D2E425A4EAA}"/>
                </a:ext>
              </a:extLst>
            </p:cNvPr>
            <p:cNvSpPr>
              <a:spLocks/>
            </p:cNvSpPr>
            <p:nvPr/>
          </p:nvSpPr>
          <p:spPr bwMode="auto">
            <a:xfrm>
              <a:off x="2" y="5684332"/>
              <a:ext cx="3359749" cy="1173668"/>
            </a:xfrm>
            <a:custGeom>
              <a:avLst/>
              <a:gdLst>
                <a:gd name="connsiteX0" fmla="*/ 0 w 3359749"/>
                <a:gd name="connsiteY0" fmla="*/ 0 h 1173668"/>
                <a:gd name="connsiteX1" fmla="*/ 170958 w 3359749"/>
                <a:gd name="connsiteY1" fmla="*/ 74385 h 1173668"/>
                <a:gd name="connsiteX2" fmla="*/ 2124603 w 3359749"/>
                <a:gd name="connsiteY2" fmla="*/ 808058 h 1173668"/>
                <a:gd name="connsiteX3" fmla="*/ 2124214 w 3359749"/>
                <a:gd name="connsiteY3" fmla="*/ 808172 h 1173668"/>
                <a:gd name="connsiteX4" fmla="*/ 2125728 w 3359749"/>
                <a:gd name="connsiteY4" fmla="*/ 808534 h 1173668"/>
                <a:gd name="connsiteX5" fmla="*/ 2727518 w 3359749"/>
                <a:gd name="connsiteY5" fmla="*/ 995843 h 1173668"/>
                <a:gd name="connsiteX6" fmla="*/ 3359749 w 3359749"/>
                <a:gd name="connsiteY6" fmla="*/ 1173668 h 1173668"/>
                <a:gd name="connsiteX7" fmla="*/ 969154 w 3359749"/>
                <a:gd name="connsiteY7" fmla="*/ 1173668 h 1173668"/>
                <a:gd name="connsiteX8" fmla="*/ 968117 w 3359749"/>
                <a:gd name="connsiteY8" fmla="*/ 1173578 h 1173668"/>
                <a:gd name="connsiteX9" fmla="*/ 967856 w 3359749"/>
                <a:gd name="connsiteY9" fmla="*/ 1173668 h 1173668"/>
                <a:gd name="connsiteX10" fmla="*/ 0 w 3359749"/>
                <a:gd name="connsiteY10" fmla="*/ 1173668 h 117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9749" h="1173668">
                  <a:moveTo>
                    <a:pt x="0" y="0"/>
                  </a:moveTo>
                  <a:lnTo>
                    <a:pt x="170958" y="74385"/>
                  </a:lnTo>
                  <a:cubicBezTo>
                    <a:pt x="698756" y="300096"/>
                    <a:pt x="1359948" y="558615"/>
                    <a:pt x="2124603" y="808058"/>
                  </a:cubicBezTo>
                  <a:lnTo>
                    <a:pt x="2124214" y="808172"/>
                  </a:lnTo>
                  <a:lnTo>
                    <a:pt x="2125728" y="808534"/>
                  </a:lnTo>
                  <a:cubicBezTo>
                    <a:pt x="2319815" y="871786"/>
                    <a:pt x="2520576" y="934449"/>
                    <a:pt x="2727518" y="995843"/>
                  </a:cubicBezTo>
                  <a:lnTo>
                    <a:pt x="3359749" y="1173668"/>
                  </a:lnTo>
                  <a:lnTo>
                    <a:pt x="969154" y="1173668"/>
                  </a:lnTo>
                  <a:lnTo>
                    <a:pt x="968117" y="1173578"/>
                  </a:lnTo>
                  <a:lnTo>
                    <a:pt x="967856" y="1173668"/>
                  </a:lnTo>
                  <a:lnTo>
                    <a:pt x="0" y="1173668"/>
                  </a:lnTo>
                  <a:close/>
                </a:path>
              </a:pathLst>
            </a:custGeom>
            <a:solidFill>
              <a:srgbClr val="FFB5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9" name="Frihandsfigur: Form 18">
              <a:extLst>
                <a:ext uri="{FF2B5EF4-FFF2-40B4-BE49-F238E27FC236}">
                  <a16:creationId xmlns:a16="http://schemas.microsoft.com/office/drawing/2014/main" id="{33F880D9-612E-499E-8109-3C0589AE4DBF}"/>
                </a:ext>
              </a:extLst>
            </p:cNvPr>
            <p:cNvSpPr>
              <a:spLocks/>
            </p:cNvSpPr>
            <p:nvPr/>
          </p:nvSpPr>
          <p:spPr bwMode="auto">
            <a:xfrm>
              <a:off x="969156" y="5794220"/>
              <a:ext cx="11222842" cy="1063780"/>
            </a:xfrm>
            <a:custGeom>
              <a:avLst/>
              <a:gdLst>
                <a:gd name="connsiteX0" fmla="*/ 6303616 w 11222842"/>
                <a:gd name="connsiteY0" fmla="*/ 0 h 1063780"/>
                <a:gd name="connsiteX1" fmla="*/ 9029527 w 11222842"/>
                <a:gd name="connsiteY1" fmla="*/ 197965 h 1063780"/>
                <a:gd name="connsiteX2" fmla="*/ 9028425 w 11222842"/>
                <a:gd name="connsiteY2" fmla="*/ 198463 h 1063780"/>
                <a:gd name="connsiteX3" fmla="*/ 9029113 w 11222842"/>
                <a:gd name="connsiteY3" fmla="*/ 198522 h 1063780"/>
                <a:gd name="connsiteX4" fmla="*/ 11147699 w 11222842"/>
                <a:gd name="connsiteY4" fmla="*/ 637563 h 1063780"/>
                <a:gd name="connsiteX5" fmla="*/ 11222842 w 11222842"/>
                <a:gd name="connsiteY5" fmla="*/ 658790 h 1063780"/>
                <a:gd name="connsiteX6" fmla="*/ 11222842 w 11222842"/>
                <a:gd name="connsiteY6" fmla="*/ 1063780 h 1063780"/>
                <a:gd name="connsiteX7" fmla="*/ 7229984 w 11222842"/>
                <a:gd name="connsiteY7" fmla="*/ 1063780 h 1063780"/>
                <a:gd name="connsiteX8" fmla="*/ 7229886 w 11222842"/>
                <a:gd name="connsiteY8" fmla="*/ 1063780 h 1063780"/>
                <a:gd name="connsiteX9" fmla="*/ 2390878 w 11222842"/>
                <a:gd name="connsiteY9" fmla="*/ 1063780 h 1063780"/>
                <a:gd name="connsiteX10" fmla="*/ 2390670 w 11222842"/>
                <a:gd name="connsiteY10" fmla="*/ 1063722 h 1063780"/>
                <a:gd name="connsiteX11" fmla="*/ 2390595 w 11222842"/>
                <a:gd name="connsiteY11" fmla="*/ 1063779 h 1063780"/>
                <a:gd name="connsiteX12" fmla="*/ 0 w 11222842"/>
                <a:gd name="connsiteY12" fmla="*/ 1063779 h 1063780"/>
                <a:gd name="connsiteX13" fmla="*/ 325752 w 11222842"/>
                <a:gd name="connsiteY13" fmla="*/ 951307 h 1063780"/>
                <a:gd name="connsiteX14" fmla="*/ 1156574 w 11222842"/>
                <a:gd name="connsiteY14" fmla="*/ 698645 h 1063780"/>
                <a:gd name="connsiteX15" fmla="*/ 1157906 w 11222842"/>
                <a:gd name="connsiteY15" fmla="*/ 698643 h 1063780"/>
                <a:gd name="connsiteX16" fmla="*/ 1155447 w 11222842"/>
                <a:gd name="connsiteY16" fmla="*/ 697877 h 1063780"/>
                <a:gd name="connsiteX17" fmla="*/ 6303616 w 11222842"/>
                <a:gd name="connsiteY17" fmla="*/ 0 h 1063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222842" h="1063780">
                  <a:moveTo>
                    <a:pt x="6303616" y="0"/>
                  </a:moveTo>
                  <a:cubicBezTo>
                    <a:pt x="7163184" y="0"/>
                    <a:pt x="8076070" y="58073"/>
                    <a:pt x="9029527" y="197965"/>
                  </a:cubicBezTo>
                  <a:lnTo>
                    <a:pt x="9028425" y="198463"/>
                  </a:lnTo>
                  <a:lnTo>
                    <a:pt x="9029113" y="198522"/>
                  </a:lnTo>
                  <a:cubicBezTo>
                    <a:pt x="9716284" y="299395"/>
                    <a:pt x="10424248" y="442753"/>
                    <a:pt x="11147699" y="637563"/>
                  </a:cubicBezTo>
                  <a:lnTo>
                    <a:pt x="11222842" y="658790"/>
                  </a:lnTo>
                  <a:lnTo>
                    <a:pt x="11222842" y="1063780"/>
                  </a:lnTo>
                  <a:lnTo>
                    <a:pt x="7229984" y="1063780"/>
                  </a:lnTo>
                  <a:lnTo>
                    <a:pt x="7229886" y="1063780"/>
                  </a:lnTo>
                  <a:lnTo>
                    <a:pt x="2390878" y="1063780"/>
                  </a:lnTo>
                  <a:lnTo>
                    <a:pt x="2390670" y="1063722"/>
                  </a:lnTo>
                  <a:lnTo>
                    <a:pt x="2390595" y="1063779"/>
                  </a:lnTo>
                  <a:lnTo>
                    <a:pt x="0" y="1063779"/>
                  </a:lnTo>
                  <a:lnTo>
                    <a:pt x="325752" y="951307"/>
                  </a:lnTo>
                  <a:cubicBezTo>
                    <a:pt x="568050" y="870740"/>
                    <a:pt x="846035" y="784742"/>
                    <a:pt x="1156574" y="698645"/>
                  </a:cubicBezTo>
                  <a:lnTo>
                    <a:pt x="1157906" y="698643"/>
                  </a:lnTo>
                  <a:lnTo>
                    <a:pt x="1155447" y="697877"/>
                  </a:lnTo>
                  <a:cubicBezTo>
                    <a:pt x="2409395" y="349855"/>
                    <a:pt x="4194513" y="0"/>
                    <a:pt x="6303616" y="0"/>
                  </a:cubicBezTo>
                  <a:close/>
                </a:path>
              </a:pathLst>
            </a:custGeom>
            <a:solidFill>
              <a:srgbClr val="94C11A"/>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1" name="Frihandsfigur: Form 20">
              <a:extLst>
                <a:ext uri="{FF2B5EF4-FFF2-40B4-BE49-F238E27FC236}">
                  <a16:creationId xmlns:a16="http://schemas.microsoft.com/office/drawing/2014/main" id="{5B037A07-B945-466F-81E3-4264F5F9CE79}"/>
                </a:ext>
              </a:extLst>
            </p:cNvPr>
            <p:cNvSpPr>
              <a:spLocks/>
            </p:cNvSpPr>
            <p:nvPr/>
          </p:nvSpPr>
          <p:spPr bwMode="auto">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29" name="Frihandsfigur: Form 28">
              <a:extLst>
                <a:ext uri="{FF2B5EF4-FFF2-40B4-BE49-F238E27FC236}">
                  <a16:creationId xmlns:a16="http://schemas.microsoft.com/office/drawing/2014/main" id="{5631F139-9482-41C0-9435-A4E202D5B295}"/>
                </a:ext>
              </a:extLst>
            </p:cNvPr>
            <p:cNvSpPr>
              <a:spLocks/>
            </p:cNvSpPr>
            <p:nvPr/>
          </p:nvSpPr>
          <p:spPr bwMode="auto">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30" name="Frihandsfigur: Form 29">
              <a:extLst>
                <a:ext uri="{FF2B5EF4-FFF2-40B4-BE49-F238E27FC236}">
                  <a16:creationId xmlns:a16="http://schemas.microsoft.com/office/drawing/2014/main" id="{8ED8B04A-ACC7-422B-91A3-86F158D7F855}"/>
                </a:ext>
              </a:extLst>
            </p:cNvPr>
            <p:cNvSpPr>
              <a:spLocks/>
            </p:cNvSpPr>
            <p:nvPr/>
          </p:nvSpPr>
          <p:spPr bwMode="auto">
            <a:xfrm>
              <a:off x="969156" y="6492866"/>
              <a:ext cx="2390595" cy="365134"/>
            </a:xfrm>
            <a:custGeom>
              <a:avLst/>
              <a:gdLst>
                <a:gd name="connsiteX0" fmla="*/ 1156574 w 2390595"/>
                <a:gd name="connsiteY0" fmla="*/ 0 h 365134"/>
                <a:gd name="connsiteX1" fmla="*/ 1758364 w 2390595"/>
                <a:gd name="connsiteY1" fmla="*/ 187309 h 365134"/>
                <a:gd name="connsiteX2" fmla="*/ 2390595 w 2390595"/>
                <a:gd name="connsiteY2" fmla="*/ 365134 h 365134"/>
                <a:gd name="connsiteX3" fmla="*/ 0 w 2390595"/>
                <a:gd name="connsiteY3" fmla="*/ 365134 h 365134"/>
                <a:gd name="connsiteX4" fmla="*/ 325752 w 2390595"/>
                <a:gd name="connsiteY4" fmla="*/ 252662 h 365134"/>
                <a:gd name="connsiteX5" fmla="*/ 1156574 w 2390595"/>
                <a:gd name="connsiteY5" fmla="*/ 0 h 36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0595" h="365134">
                  <a:moveTo>
                    <a:pt x="1156574" y="0"/>
                  </a:moveTo>
                  <a:cubicBezTo>
                    <a:pt x="1350661" y="63252"/>
                    <a:pt x="1551422" y="125915"/>
                    <a:pt x="1758364" y="187309"/>
                  </a:cubicBezTo>
                  <a:lnTo>
                    <a:pt x="2390595" y="365134"/>
                  </a:lnTo>
                  <a:lnTo>
                    <a:pt x="0" y="365134"/>
                  </a:lnTo>
                  <a:lnTo>
                    <a:pt x="325752" y="252662"/>
                  </a:lnTo>
                  <a:cubicBezTo>
                    <a:pt x="568050" y="172095"/>
                    <a:pt x="846035" y="86097"/>
                    <a:pt x="1156574" y="0"/>
                  </a:cubicBezTo>
                  <a:close/>
                </a:path>
              </a:pathLst>
            </a:custGeom>
            <a:solidFill>
              <a:srgbClr val="009738"/>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grpSp>
      <p:sp>
        <p:nvSpPr>
          <p:cNvPr id="5" name="Platshållare för datum 4">
            <a:extLst>
              <a:ext uri="{FF2B5EF4-FFF2-40B4-BE49-F238E27FC236}">
                <a16:creationId xmlns:a16="http://schemas.microsoft.com/office/drawing/2014/main" id="{D2686607-5BF7-4BEA-9452-9DDDD6F44480}"/>
              </a:ext>
            </a:extLst>
          </p:cNvPr>
          <p:cNvSpPr>
            <a:spLocks noGrp="1"/>
          </p:cNvSpPr>
          <p:nvPr>
            <p:ph type="dt" sz="half" idx="15"/>
          </p:nvPr>
        </p:nvSpPr>
        <p:spPr/>
        <p:txBody>
          <a:bodyPr/>
          <a:lstStyle>
            <a:lvl1pPr>
              <a:defRPr>
                <a:solidFill>
                  <a:srgbClr val="868686">
                    <a:alpha val="0"/>
                  </a:srgbClr>
                </a:solidFill>
              </a:defRPr>
            </a:lvl1pPr>
          </a:lstStyle>
          <a:p>
            <a:r>
              <a:rPr lang="en-US"/>
              <a:t>2018-10-30</a:t>
            </a:r>
            <a:endParaRPr lang="sv-SE" dirty="0"/>
          </a:p>
        </p:txBody>
      </p:sp>
      <p:sp>
        <p:nvSpPr>
          <p:cNvPr id="6" name="Platshållare för sidfot 5">
            <a:extLst>
              <a:ext uri="{FF2B5EF4-FFF2-40B4-BE49-F238E27FC236}">
                <a16:creationId xmlns:a16="http://schemas.microsoft.com/office/drawing/2014/main" id="{37952301-570A-470B-AD57-3957F7D62AB3}"/>
              </a:ext>
            </a:extLst>
          </p:cNvPr>
          <p:cNvSpPr>
            <a:spLocks noGrp="1"/>
          </p:cNvSpPr>
          <p:nvPr>
            <p:ph type="ftr" sz="quarter" idx="16"/>
          </p:nvPr>
        </p:nvSpPr>
        <p:spPr/>
        <p:txBody>
          <a:bodyPr/>
          <a:lstStyle>
            <a:lvl1pPr>
              <a:defRPr>
                <a:solidFill>
                  <a:srgbClr val="868686">
                    <a:alpha val="0"/>
                  </a:srgbClr>
                </a:solidFill>
              </a:defRPr>
            </a:lvl1pPr>
          </a:lstStyle>
          <a:p>
            <a:endParaRPr lang="sv-SE" dirty="0"/>
          </a:p>
        </p:txBody>
      </p:sp>
      <p:sp>
        <p:nvSpPr>
          <p:cNvPr id="20" name="Platshållare för bildnummer 19">
            <a:extLst>
              <a:ext uri="{FF2B5EF4-FFF2-40B4-BE49-F238E27FC236}">
                <a16:creationId xmlns:a16="http://schemas.microsoft.com/office/drawing/2014/main" id="{4709EC9F-A485-4763-A6CE-C3F59D1D4656}"/>
              </a:ext>
            </a:extLst>
          </p:cNvPr>
          <p:cNvSpPr>
            <a:spLocks noGrp="1"/>
          </p:cNvSpPr>
          <p:nvPr>
            <p:ph type="sldNum" sz="quarter" idx="17"/>
          </p:nvPr>
        </p:nvSpPr>
        <p:spPr>
          <a:noFill/>
        </p:spPr>
        <p:txBody>
          <a:bodyPr/>
          <a:lstStyle>
            <a:lvl1pPr>
              <a:defRPr>
                <a:solidFill>
                  <a:schemeClr val="bg1">
                    <a:alpha val="0"/>
                  </a:schemeClr>
                </a:solidFill>
              </a:defRPr>
            </a:lvl1pPr>
          </a:lstStyle>
          <a:p>
            <a:fld id="{4FC1F0BC-4120-4C3A-9EC0-B585A47A5292}" type="slidenum">
              <a:rPr lang="sv-SE" smtClean="0"/>
              <a:pPr/>
              <a:t>‹#›</a:t>
            </a:fld>
            <a:endParaRPr lang="en-US" dirty="0"/>
          </a:p>
        </p:txBody>
      </p:sp>
      <p:sp>
        <p:nvSpPr>
          <p:cNvPr id="28" name="Frihandsfigur: Form 27">
            <a:extLst>
              <a:ext uri="{FF2B5EF4-FFF2-40B4-BE49-F238E27FC236}">
                <a16:creationId xmlns:a16="http://schemas.microsoft.com/office/drawing/2014/main" id="{AC213B60-D1D0-4C3B-95E1-CAFB988F6F7F}"/>
              </a:ext>
            </a:extLst>
          </p:cNvPr>
          <p:cNvSpPr/>
          <p:nvPr/>
        </p:nvSpPr>
        <p:spPr bwMode="gray">
          <a:xfrm>
            <a:off x="10872438" y="6112447"/>
            <a:ext cx="1319562" cy="745553"/>
          </a:xfrm>
          <a:custGeom>
            <a:avLst/>
            <a:gdLst>
              <a:gd name="connsiteX0" fmla="*/ 1337852 w 1337852"/>
              <a:gd name="connsiteY0" fmla="*/ 0 h 745553"/>
              <a:gd name="connsiteX1" fmla="*/ 1337852 w 1337852"/>
              <a:gd name="connsiteY1" fmla="*/ 745553 h 745553"/>
              <a:gd name="connsiteX2" fmla="*/ 0 w 1337852"/>
              <a:gd name="connsiteY2" fmla="*/ 745553 h 745553"/>
              <a:gd name="connsiteX3" fmla="*/ 83099 w 1337852"/>
              <a:gd name="connsiteY3" fmla="*/ 634427 h 745553"/>
              <a:gd name="connsiteX4" fmla="*/ 1238735 w 1337852"/>
              <a:gd name="connsiteY4" fmla="*/ 5629 h 74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852" h="745553">
                <a:moveTo>
                  <a:pt x="1337852" y="0"/>
                </a:moveTo>
                <a:lnTo>
                  <a:pt x="1337852" y="745553"/>
                </a:lnTo>
                <a:lnTo>
                  <a:pt x="0" y="745553"/>
                </a:lnTo>
                <a:lnTo>
                  <a:pt x="83099" y="634427"/>
                </a:lnTo>
                <a:cubicBezTo>
                  <a:pt x="365468" y="292276"/>
                  <a:pt x="774674" y="58681"/>
                  <a:pt x="1238735" y="5629"/>
                </a:cubicBez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p>
            <a:pPr algn="ctr">
              <a:spcBef>
                <a:spcPts val="600"/>
              </a:spcBef>
            </a:pPr>
            <a:endParaRPr lang="sv-SE" sz="2000" dirty="0"/>
          </a:p>
        </p:txBody>
      </p:sp>
      <p:pic>
        <p:nvPicPr>
          <p:cNvPr id="17" name="Bildobjekt 16">
            <a:extLst>
              <a:ext uri="{FF2B5EF4-FFF2-40B4-BE49-F238E27FC236}">
                <a16:creationId xmlns:a16="http://schemas.microsoft.com/office/drawing/2014/main" id="{F829AB9B-09F1-4316-ADB9-4531A7D56E41}"/>
              </a:ext>
            </a:extLst>
          </p:cNvPr>
          <p:cNvPicPr>
            <a:picLocks noChangeAspect="1"/>
          </p:cNvPicPr>
          <p:nvPr/>
        </p:nvPicPr>
        <p:blipFill>
          <a:blip r:embed="rId2"/>
          <a:stretch>
            <a:fillRect/>
          </a:stretch>
        </p:blipFill>
        <p:spPr>
          <a:xfrm>
            <a:off x="2363588" y="1395068"/>
            <a:ext cx="7496171" cy="3502858"/>
          </a:xfrm>
          <a:prstGeom prst="rect">
            <a:avLst/>
          </a:prstGeom>
        </p:spPr>
      </p:pic>
      <p:sp>
        <p:nvSpPr>
          <p:cNvPr id="9" name="Platshållare för text 8"/>
          <p:cNvSpPr>
            <a:spLocks noGrp="1"/>
          </p:cNvSpPr>
          <p:nvPr>
            <p:ph type="body" sz="quarter" idx="14" hasCustomPrompt="1"/>
          </p:nvPr>
        </p:nvSpPr>
        <p:spPr>
          <a:xfrm>
            <a:off x="2433600" y="4271340"/>
            <a:ext cx="7315200" cy="508000"/>
          </a:xfrm>
        </p:spPr>
        <p:txBody>
          <a:bodyPr anchor="t" anchorCtr="0"/>
          <a:lstStyle>
            <a:lvl1pPr marL="0" indent="0" algn="ctr">
              <a:buFontTx/>
              <a:buNone/>
              <a:defRPr sz="1800">
                <a:solidFill>
                  <a:schemeClr val="tx1"/>
                </a:solidFill>
              </a:defRPr>
            </a:lvl1pPr>
            <a:lvl2pPr marL="191995" indent="0" algn="ctr">
              <a:buFontTx/>
              <a:buNone/>
              <a:defRPr>
                <a:solidFill>
                  <a:schemeClr val="accent1"/>
                </a:solidFill>
              </a:defRPr>
            </a:lvl2pPr>
            <a:lvl3pPr marL="383990" indent="0" algn="ctr">
              <a:buFontTx/>
              <a:buNone/>
              <a:defRPr>
                <a:solidFill>
                  <a:schemeClr val="accent1"/>
                </a:solidFill>
              </a:defRPr>
            </a:lvl3pPr>
            <a:lvl4pPr marL="575986" indent="0" algn="ctr">
              <a:buFontTx/>
              <a:buNone/>
              <a:defRPr>
                <a:solidFill>
                  <a:schemeClr val="accent1"/>
                </a:solidFill>
              </a:defRPr>
            </a:lvl4pPr>
            <a:lvl5pPr marL="767981" indent="0" algn="ctr">
              <a:buFontTx/>
              <a:buNone/>
              <a:defRPr>
                <a:solidFill>
                  <a:schemeClr val="accent1"/>
                </a:solidFill>
              </a:defRPr>
            </a:lvl5pPr>
          </a:lstStyle>
          <a:p>
            <a:pPr lvl="0"/>
            <a:r>
              <a:rPr lang="en-US" noProof="0" dirty="0"/>
              <a:t>This slide for English language presentations only</a:t>
            </a:r>
            <a:endParaRPr lang="sv-SE" noProof="0" dirty="0"/>
          </a:p>
        </p:txBody>
      </p:sp>
      <p:pic>
        <p:nvPicPr>
          <p:cNvPr id="16" name="Bildobjekt 15">
            <a:extLst>
              <a:ext uri="{FF2B5EF4-FFF2-40B4-BE49-F238E27FC236}">
                <a16:creationId xmlns:a16="http://schemas.microsoft.com/office/drawing/2014/main" id="{20DED0DE-EBFF-488E-81F7-382EE3EC4E61}"/>
              </a:ext>
            </a:extLst>
          </p:cNvPr>
          <p:cNvPicPr>
            <a:picLocks noChangeAspect="1"/>
          </p:cNvPicPr>
          <p:nvPr/>
        </p:nvPicPr>
        <p:blipFill>
          <a:blip r:embed="rId3"/>
          <a:stretch>
            <a:fillRect/>
          </a:stretch>
        </p:blipFill>
        <p:spPr>
          <a:xfrm>
            <a:off x="11523801" y="6437088"/>
            <a:ext cx="555903" cy="311375"/>
          </a:xfrm>
          <a:prstGeom prst="rect">
            <a:avLst/>
          </a:prstGeom>
        </p:spPr>
      </p:pic>
    </p:spTree>
    <p:extLst>
      <p:ext uri="{BB962C8B-B14F-4D97-AF65-F5344CB8AC3E}">
        <p14:creationId xmlns:p14="http://schemas.microsoft.com/office/powerpoint/2010/main" val="1039278072"/>
      </p:ext>
    </p:extLst>
  </p:cSld>
  <p:clrMapOvr>
    <a:masterClrMapping/>
  </p:clrMapOvr>
  <p:transition>
    <p:fade/>
  </p:transition>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Rubrikbild, Eget foto">
    <p:spTree>
      <p:nvGrpSpPr>
        <p:cNvPr id="1" name=""/>
        <p:cNvGrpSpPr/>
        <p:nvPr/>
      </p:nvGrpSpPr>
      <p:grpSpPr>
        <a:xfrm>
          <a:off x="0" y="0"/>
          <a:ext cx="0" cy="0"/>
          <a:chOff x="0" y="0"/>
          <a:chExt cx="0" cy="0"/>
        </a:xfrm>
      </p:grpSpPr>
      <p:grpSp>
        <p:nvGrpSpPr>
          <p:cNvPr id="46" name="Grupp 45">
            <a:extLst>
              <a:ext uri="{FF2B5EF4-FFF2-40B4-BE49-F238E27FC236}">
                <a16:creationId xmlns:a16="http://schemas.microsoft.com/office/drawing/2014/main" id="{BD94643F-0E59-49B4-AB07-3238CD6756F0}"/>
              </a:ext>
            </a:extLst>
          </p:cNvPr>
          <p:cNvGrpSpPr>
            <a:grpSpLocks noChangeAspect="1"/>
          </p:cNvGrpSpPr>
          <p:nvPr/>
        </p:nvGrpSpPr>
        <p:grpSpPr>
          <a:xfrm>
            <a:off x="2" y="5103425"/>
            <a:ext cx="12191998" cy="1754575"/>
            <a:chOff x="2" y="5103425"/>
            <a:chExt cx="12191998" cy="1754575"/>
          </a:xfrm>
        </p:grpSpPr>
        <p:sp>
          <p:nvSpPr>
            <p:cNvPr id="47" name="Frihandsfigur: Form 46">
              <a:extLst>
                <a:ext uri="{FF2B5EF4-FFF2-40B4-BE49-F238E27FC236}">
                  <a16:creationId xmlns:a16="http://schemas.microsoft.com/office/drawing/2014/main" id="{24BFB915-2E93-4802-A5E5-6794B57CF325}"/>
                </a:ext>
              </a:extLst>
            </p:cNvPr>
            <p:cNvSpPr>
              <a:spLocks/>
            </p:cNvSpPr>
            <p:nvPr/>
          </p:nvSpPr>
          <p:spPr bwMode="auto">
            <a:xfrm>
              <a:off x="2" y="5684332"/>
              <a:ext cx="3359749" cy="1173668"/>
            </a:xfrm>
            <a:custGeom>
              <a:avLst/>
              <a:gdLst>
                <a:gd name="connsiteX0" fmla="*/ 0 w 3359749"/>
                <a:gd name="connsiteY0" fmla="*/ 0 h 1173668"/>
                <a:gd name="connsiteX1" fmla="*/ 170958 w 3359749"/>
                <a:gd name="connsiteY1" fmla="*/ 74385 h 1173668"/>
                <a:gd name="connsiteX2" fmla="*/ 2124603 w 3359749"/>
                <a:gd name="connsiteY2" fmla="*/ 808058 h 1173668"/>
                <a:gd name="connsiteX3" fmla="*/ 2124214 w 3359749"/>
                <a:gd name="connsiteY3" fmla="*/ 808172 h 1173668"/>
                <a:gd name="connsiteX4" fmla="*/ 2125728 w 3359749"/>
                <a:gd name="connsiteY4" fmla="*/ 808534 h 1173668"/>
                <a:gd name="connsiteX5" fmla="*/ 2727518 w 3359749"/>
                <a:gd name="connsiteY5" fmla="*/ 995843 h 1173668"/>
                <a:gd name="connsiteX6" fmla="*/ 3359749 w 3359749"/>
                <a:gd name="connsiteY6" fmla="*/ 1173668 h 1173668"/>
                <a:gd name="connsiteX7" fmla="*/ 969154 w 3359749"/>
                <a:gd name="connsiteY7" fmla="*/ 1173668 h 1173668"/>
                <a:gd name="connsiteX8" fmla="*/ 968117 w 3359749"/>
                <a:gd name="connsiteY8" fmla="*/ 1173578 h 1173668"/>
                <a:gd name="connsiteX9" fmla="*/ 967856 w 3359749"/>
                <a:gd name="connsiteY9" fmla="*/ 1173668 h 1173668"/>
                <a:gd name="connsiteX10" fmla="*/ 0 w 3359749"/>
                <a:gd name="connsiteY10" fmla="*/ 1173668 h 117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9749" h="1173668">
                  <a:moveTo>
                    <a:pt x="0" y="0"/>
                  </a:moveTo>
                  <a:lnTo>
                    <a:pt x="170958" y="74385"/>
                  </a:lnTo>
                  <a:cubicBezTo>
                    <a:pt x="698756" y="300096"/>
                    <a:pt x="1359948" y="558615"/>
                    <a:pt x="2124603" y="808058"/>
                  </a:cubicBezTo>
                  <a:lnTo>
                    <a:pt x="2124214" y="808172"/>
                  </a:lnTo>
                  <a:lnTo>
                    <a:pt x="2125728" y="808534"/>
                  </a:lnTo>
                  <a:cubicBezTo>
                    <a:pt x="2319815" y="871786"/>
                    <a:pt x="2520576" y="934449"/>
                    <a:pt x="2727518" y="995843"/>
                  </a:cubicBezTo>
                  <a:lnTo>
                    <a:pt x="3359749" y="1173668"/>
                  </a:lnTo>
                  <a:lnTo>
                    <a:pt x="969154" y="1173668"/>
                  </a:lnTo>
                  <a:lnTo>
                    <a:pt x="968117" y="1173578"/>
                  </a:lnTo>
                  <a:lnTo>
                    <a:pt x="967856" y="1173668"/>
                  </a:lnTo>
                  <a:lnTo>
                    <a:pt x="0" y="1173668"/>
                  </a:lnTo>
                  <a:close/>
                </a:path>
              </a:pathLst>
            </a:custGeom>
            <a:solidFill>
              <a:srgbClr val="FFB5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49" name="Frihandsfigur: Form 48">
              <a:extLst>
                <a:ext uri="{FF2B5EF4-FFF2-40B4-BE49-F238E27FC236}">
                  <a16:creationId xmlns:a16="http://schemas.microsoft.com/office/drawing/2014/main" id="{0663D77D-8A6C-4BFF-8A40-2A293523708E}"/>
                </a:ext>
              </a:extLst>
            </p:cNvPr>
            <p:cNvSpPr>
              <a:spLocks/>
            </p:cNvSpPr>
            <p:nvPr/>
          </p:nvSpPr>
          <p:spPr bwMode="auto">
            <a:xfrm>
              <a:off x="969156" y="5794220"/>
              <a:ext cx="11222842" cy="1063780"/>
            </a:xfrm>
            <a:custGeom>
              <a:avLst/>
              <a:gdLst>
                <a:gd name="connsiteX0" fmla="*/ 6303616 w 11222842"/>
                <a:gd name="connsiteY0" fmla="*/ 0 h 1063780"/>
                <a:gd name="connsiteX1" fmla="*/ 9029527 w 11222842"/>
                <a:gd name="connsiteY1" fmla="*/ 197965 h 1063780"/>
                <a:gd name="connsiteX2" fmla="*/ 9028425 w 11222842"/>
                <a:gd name="connsiteY2" fmla="*/ 198463 h 1063780"/>
                <a:gd name="connsiteX3" fmla="*/ 9029113 w 11222842"/>
                <a:gd name="connsiteY3" fmla="*/ 198522 h 1063780"/>
                <a:gd name="connsiteX4" fmla="*/ 11147699 w 11222842"/>
                <a:gd name="connsiteY4" fmla="*/ 637563 h 1063780"/>
                <a:gd name="connsiteX5" fmla="*/ 11222842 w 11222842"/>
                <a:gd name="connsiteY5" fmla="*/ 658790 h 1063780"/>
                <a:gd name="connsiteX6" fmla="*/ 11222842 w 11222842"/>
                <a:gd name="connsiteY6" fmla="*/ 1063780 h 1063780"/>
                <a:gd name="connsiteX7" fmla="*/ 7229984 w 11222842"/>
                <a:gd name="connsiteY7" fmla="*/ 1063780 h 1063780"/>
                <a:gd name="connsiteX8" fmla="*/ 7229886 w 11222842"/>
                <a:gd name="connsiteY8" fmla="*/ 1063780 h 1063780"/>
                <a:gd name="connsiteX9" fmla="*/ 2390878 w 11222842"/>
                <a:gd name="connsiteY9" fmla="*/ 1063780 h 1063780"/>
                <a:gd name="connsiteX10" fmla="*/ 2390670 w 11222842"/>
                <a:gd name="connsiteY10" fmla="*/ 1063722 h 1063780"/>
                <a:gd name="connsiteX11" fmla="*/ 2390595 w 11222842"/>
                <a:gd name="connsiteY11" fmla="*/ 1063779 h 1063780"/>
                <a:gd name="connsiteX12" fmla="*/ 0 w 11222842"/>
                <a:gd name="connsiteY12" fmla="*/ 1063779 h 1063780"/>
                <a:gd name="connsiteX13" fmla="*/ 325752 w 11222842"/>
                <a:gd name="connsiteY13" fmla="*/ 951307 h 1063780"/>
                <a:gd name="connsiteX14" fmla="*/ 1156574 w 11222842"/>
                <a:gd name="connsiteY14" fmla="*/ 698645 h 1063780"/>
                <a:gd name="connsiteX15" fmla="*/ 1157906 w 11222842"/>
                <a:gd name="connsiteY15" fmla="*/ 698643 h 1063780"/>
                <a:gd name="connsiteX16" fmla="*/ 1155447 w 11222842"/>
                <a:gd name="connsiteY16" fmla="*/ 697877 h 1063780"/>
                <a:gd name="connsiteX17" fmla="*/ 6303616 w 11222842"/>
                <a:gd name="connsiteY17" fmla="*/ 0 h 1063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222842" h="1063780">
                  <a:moveTo>
                    <a:pt x="6303616" y="0"/>
                  </a:moveTo>
                  <a:cubicBezTo>
                    <a:pt x="7163184" y="0"/>
                    <a:pt x="8076070" y="58073"/>
                    <a:pt x="9029527" y="197965"/>
                  </a:cubicBezTo>
                  <a:lnTo>
                    <a:pt x="9028425" y="198463"/>
                  </a:lnTo>
                  <a:lnTo>
                    <a:pt x="9029113" y="198522"/>
                  </a:lnTo>
                  <a:cubicBezTo>
                    <a:pt x="9716284" y="299395"/>
                    <a:pt x="10424248" y="442753"/>
                    <a:pt x="11147699" y="637563"/>
                  </a:cubicBezTo>
                  <a:lnTo>
                    <a:pt x="11222842" y="658790"/>
                  </a:lnTo>
                  <a:lnTo>
                    <a:pt x="11222842" y="1063780"/>
                  </a:lnTo>
                  <a:lnTo>
                    <a:pt x="7229984" y="1063780"/>
                  </a:lnTo>
                  <a:lnTo>
                    <a:pt x="7229886" y="1063780"/>
                  </a:lnTo>
                  <a:lnTo>
                    <a:pt x="2390878" y="1063780"/>
                  </a:lnTo>
                  <a:lnTo>
                    <a:pt x="2390670" y="1063722"/>
                  </a:lnTo>
                  <a:lnTo>
                    <a:pt x="2390595" y="1063779"/>
                  </a:lnTo>
                  <a:lnTo>
                    <a:pt x="0" y="1063779"/>
                  </a:lnTo>
                  <a:lnTo>
                    <a:pt x="325752" y="951307"/>
                  </a:lnTo>
                  <a:cubicBezTo>
                    <a:pt x="568050" y="870740"/>
                    <a:pt x="846035" y="784742"/>
                    <a:pt x="1156574" y="698645"/>
                  </a:cubicBezTo>
                  <a:lnTo>
                    <a:pt x="1157906" y="698643"/>
                  </a:lnTo>
                  <a:lnTo>
                    <a:pt x="1155447" y="697877"/>
                  </a:lnTo>
                  <a:cubicBezTo>
                    <a:pt x="2409395" y="349855"/>
                    <a:pt x="4194513" y="0"/>
                    <a:pt x="6303616" y="0"/>
                  </a:cubicBezTo>
                  <a:close/>
                </a:path>
              </a:pathLst>
            </a:custGeom>
            <a:solidFill>
              <a:srgbClr val="94C11A"/>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48" name="Frihandsfigur: Form 47">
              <a:extLst>
                <a:ext uri="{FF2B5EF4-FFF2-40B4-BE49-F238E27FC236}">
                  <a16:creationId xmlns:a16="http://schemas.microsoft.com/office/drawing/2014/main" id="{BEF889C2-583F-4DB2-951C-91DAD8CF8A53}"/>
                </a:ext>
              </a:extLst>
            </p:cNvPr>
            <p:cNvSpPr>
              <a:spLocks/>
            </p:cNvSpPr>
            <p:nvPr/>
          </p:nvSpPr>
          <p:spPr bwMode="auto">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50" name="Frihandsfigur: Form 49">
              <a:extLst>
                <a:ext uri="{FF2B5EF4-FFF2-40B4-BE49-F238E27FC236}">
                  <a16:creationId xmlns:a16="http://schemas.microsoft.com/office/drawing/2014/main" id="{AD4F18B8-D9E6-46D7-B1AC-F4F253564AEF}"/>
                </a:ext>
              </a:extLst>
            </p:cNvPr>
            <p:cNvSpPr>
              <a:spLocks/>
            </p:cNvSpPr>
            <p:nvPr/>
          </p:nvSpPr>
          <p:spPr bwMode="auto">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52" name="Frihandsfigur: Form 51">
              <a:extLst>
                <a:ext uri="{FF2B5EF4-FFF2-40B4-BE49-F238E27FC236}">
                  <a16:creationId xmlns:a16="http://schemas.microsoft.com/office/drawing/2014/main" id="{42482140-F7D6-4128-92A2-A421B4B6844F}"/>
                </a:ext>
              </a:extLst>
            </p:cNvPr>
            <p:cNvSpPr>
              <a:spLocks/>
            </p:cNvSpPr>
            <p:nvPr/>
          </p:nvSpPr>
          <p:spPr bwMode="auto">
            <a:xfrm>
              <a:off x="969156" y="6492866"/>
              <a:ext cx="2390595" cy="365134"/>
            </a:xfrm>
            <a:custGeom>
              <a:avLst/>
              <a:gdLst>
                <a:gd name="connsiteX0" fmla="*/ 1156574 w 2390595"/>
                <a:gd name="connsiteY0" fmla="*/ 0 h 365134"/>
                <a:gd name="connsiteX1" fmla="*/ 1758364 w 2390595"/>
                <a:gd name="connsiteY1" fmla="*/ 187309 h 365134"/>
                <a:gd name="connsiteX2" fmla="*/ 2390595 w 2390595"/>
                <a:gd name="connsiteY2" fmla="*/ 365134 h 365134"/>
                <a:gd name="connsiteX3" fmla="*/ 0 w 2390595"/>
                <a:gd name="connsiteY3" fmla="*/ 365134 h 365134"/>
                <a:gd name="connsiteX4" fmla="*/ 325752 w 2390595"/>
                <a:gd name="connsiteY4" fmla="*/ 252662 h 365134"/>
                <a:gd name="connsiteX5" fmla="*/ 1156574 w 2390595"/>
                <a:gd name="connsiteY5" fmla="*/ 0 h 36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0595" h="365134">
                  <a:moveTo>
                    <a:pt x="1156574" y="0"/>
                  </a:moveTo>
                  <a:cubicBezTo>
                    <a:pt x="1350661" y="63252"/>
                    <a:pt x="1551422" y="125915"/>
                    <a:pt x="1758364" y="187309"/>
                  </a:cubicBezTo>
                  <a:lnTo>
                    <a:pt x="2390595" y="365134"/>
                  </a:lnTo>
                  <a:lnTo>
                    <a:pt x="0" y="365134"/>
                  </a:lnTo>
                  <a:lnTo>
                    <a:pt x="325752" y="252662"/>
                  </a:lnTo>
                  <a:cubicBezTo>
                    <a:pt x="568050" y="172095"/>
                    <a:pt x="846035" y="86097"/>
                    <a:pt x="1156574" y="0"/>
                  </a:cubicBezTo>
                  <a:close/>
                </a:path>
              </a:pathLst>
            </a:custGeom>
            <a:solidFill>
              <a:srgbClr val="009738"/>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grpSp>
      <p:sp>
        <p:nvSpPr>
          <p:cNvPr id="29" name="Platshållare för bild 28">
            <a:extLst>
              <a:ext uri="{FF2B5EF4-FFF2-40B4-BE49-F238E27FC236}">
                <a16:creationId xmlns:a16="http://schemas.microsoft.com/office/drawing/2014/main" id="{5CF61EF6-BE56-4527-968D-E34BA1FDE85E}"/>
              </a:ext>
            </a:extLst>
          </p:cNvPr>
          <p:cNvSpPr>
            <a:spLocks noGrp="1"/>
          </p:cNvSpPr>
          <p:nvPr>
            <p:ph type="pic" sz="quarter" idx="20" hasCustomPrompt="1"/>
          </p:nvPr>
        </p:nvSpPr>
        <p:spPr>
          <a:xfrm>
            <a:off x="0" y="3"/>
            <a:ext cx="4852600" cy="6857999"/>
          </a:xfrm>
          <a:custGeom>
            <a:avLst/>
            <a:gdLst>
              <a:gd name="connsiteX0" fmla="*/ 185887 w 4852600"/>
              <a:gd name="connsiteY0" fmla="*/ 0 h 6857999"/>
              <a:gd name="connsiteX1" fmla="*/ 4108752 w 4852600"/>
              <a:gd name="connsiteY1" fmla="*/ 0 h 6857999"/>
              <a:gd name="connsiteX2" fmla="*/ 4312007 w 4852600"/>
              <a:gd name="connsiteY2" fmla="*/ 425203 h 6857999"/>
              <a:gd name="connsiteX3" fmla="*/ 4852600 w 4852600"/>
              <a:gd name="connsiteY3" fmla="*/ 3061247 h 6857999"/>
              <a:gd name="connsiteX4" fmla="*/ 3678454 w 4852600"/>
              <a:gd name="connsiteY4" fmla="*/ 6843737 h 6857999"/>
              <a:gd name="connsiteX5" fmla="*/ 3668215 w 4852600"/>
              <a:gd name="connsiteY5" fmla="*/ 6857999 h 6857999"/>
              <a:gd name="connsiteX6" fmla="*/ 0 w 4852600"/>
              <a:gd name="connsiteY6" fmla="*/ 6857999 h 6857999"/>
              <a:gd name="connsiteX7" fmla="*/ 0 w 4852600"/>
              <a:gd name="connsiteY7" fmla="*/ 6235424 h 6857999"/>
              <a:gd name="connsiteX8" fmla="*/ 202019 w 4852600"/>
              <a:gd name="connsiteY8" fmla="*/ 6112695 h 6857999"/>
              <a:gd name="connsiteX9" fmla="*/ 1824461 w 4852600"/>
              <a:gd name="connsiteY9" fmla="*/ 3061247 h 6857999"/>
              <a:gd name="connsiteX10" fmla="*/ 202019 w 4852600"/>
              <a:gd name="connsiteY10" fmla="*/ 980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2600" h="6857999">
                <a:moveTo>
                  <a:pt x="185887" y="0"/>
                </a:moveTo>
                <a:lnTo>
                  <a:pt x="4108752" y="0"/>
                </a:lnTo>
                <a:lnTo>
                  <a:pt x="4312007" y="425203"/>
                </a:lnTo>
                <a:cubicBezTo>
                  <a:pt x="4659902" y="1233878"/>
                  <a:pt x="4852600" y="2125059"/>
                  <a:pt x="4852600" y="3061247"/>
                </a:cubicBezTo>
                <a:cubicBezTo>
                  <a:pt x="4852600" y="4465530"/>
                  <a:pt x="4419031" y="5768546"/>
                  <a:pt x="3678454" y="6843737"/>
                </a:cubicBezTo>
                <a:lnTo>
                  <a:pt x="3668215" y="6857999"/>
                </a:lnTo>
                <a:lnTo>
                  <a:pt x="0" y="6857999"/>
                </a:lnTo>
                <a:lnTo>
                  <a:pt x="0" y="6235424"/>
                </a:lnTo>
                <a:lnTo>
                  <a:pt x="202019" y="6112695"/>
                </a:lnTo>
                <a:cubicBezTo>
                  <a:pt x="1180885" y="5451387"/>
                  <a:pt x="1824461" y="4331475"/>
                  <a:pt x="1824461" y="3061247"/>
                </a:cubicBezTo>
                <a:cubicBezTo>
                  <a:pt x="1824461" y="1791020"/>
                  <a:pt x="1180885" y="671108"/>
                  <a:pt x="202019" y="9800"/>
                </a:cubicBezTo>
                <a:close/>
              </a:path>
            </a:pathLst>
          </a:custGeom>
          <a:solidFill>
            <a:srgbClr val="000000">
              <a:alpha val="11000"/>
            </a:srgbClr>
          </a:solidFill>
        </p:spPr>
        <p:txBody>
          <a:bodyPr vert="horz" wrap="square" lIns="1872000" tIns="2988000" rIns="72000" bIns="0" rtlCol="0" anchor="t" anchorCtr="0">
            <a:noAutofit/>
          </a:bodyPr>
          <a:lstStyle>
            <a:lvl1pPr marL="239713" indent="-239713">
              <a:spcBef>
                <a:spcPts val="0"/>
              </a:spcBef>
              <a:buNone/>
              <a:tabLst/>
              <a:defRPr lang="sv-SE" sz="1200" i="1"/>
            </a:lvl1pPr>
          </a:lstStyle>
          <a:p>
            <a:pPr marL="241294" lvl="0" indent="-241294"/>
            <a:r>
              <a:rPr lang="sv-SE" dirty="0"/>
              <a:t>	Klicka på ikonen för att lägga till bild.</a:t>
            </a:r>
            <a:br>
              <a:rPr lang="sv-SE" dirty="0"/>
            </a:br>
            <a:br>
              <a:rPr lang="sv-SE" dirty="0"/>
            </a:br>
            <a:br>
              <a:rPr lang="sv-SE" dirty="0"/>
            </a:br>
            <a:br>
              <a:rPr lang="sv-SE" dirty="0"/>
            </a:br>
            <a:r>
              <a:rPr lang="sv-SE" dirty="0"/>
              <a:t>Om bilden täcker för dekoren nertill:</a:t>
            </a:r>
            <a:br>
              <a:rPr lang="sv-SE" dirty="0"/>
            </a:br>
            <a:r>
              <a:rPr lang="sv-SE" dirty="0"/>
              <a:t>1. Välj Start</a:t>
            </a:r>
            <a:br>
              <a:rPr lang="sv-SE" dirty="0"/>
            </a:br>
            <a:r>
              <a:rPr lang="sv-SE" dirty="0"/>
              <a:t>2. Välj Återställ i gruppen Bilder</a:t>
            </a:r>
            <a:br>
              <a:rPr lang="sv-SE" dirty="0"/>
            </a:br>
            <a:br>
              <a:rPr lang="sv-SE" dirty="0"/>
            </a:br>
            <a:r>
              <a:rPr lang="sv-SE" dirty="0"/>
              <a:t>För att flytta innehållet i cirkelformen:</a:t>
            </a:r>
            <a:br>
              <a:rPr lang="sv-SE" dirty="0"/>
            </a:br>
            <a:r>
              <a:rPr lang="sv-SE" dirty="0"/>
              <a:t>1. Välj Beskär i ICA snabbmeny.</a:t>
            </a:r>
            <a:br>
              <a:rPr lang="sv-SE" dirty="0"/>
            </a:br>
            <a:r>
              <a:rPr lang="sv-SE" dirty="0"/>
              <a:t>2a. För att flytta: Välj bilden och drag.</a:t>
            </a:r>
            <a:br>
              <a:rPr lang="sv-SE" dirty="0"/>
            </a:br>
            <a:r>
              <a:rPr lang="sv-SE" dirty="0"/>
              <a:t>2b. För att skala: Välj de yttre runda</a:t>
            </a:r>
            <a:br>
              <a:rPr lang="sv-SE" dirty="0"/>
            </a:br>
            <a:r>
              <a:rPr lang="sv-SE" dirty="0"/>
              <a:t>markeringshandtagen och drag.</a:t>
            </a:r>
            <a:br>
              <a:rPr lang="sv-SE" dirty="0"/>
            </a:br>
            <a:r>
              <a:rPr lang="sv-SE" dirty="0"/>
              <a:t>3. Klicka utanför bilden</a:t>
            </a:r>
          </a:p>
        </p:txBody>
      </p:sp>
      <p:sp>
        <p:nvSpPr>
          <p:cNvPr id="36" name="Platshållare för text 35">
            <a:extLst>
              <a:ext uri="{FF2B5EF4-FFF2-40B4-BE49-F238E27FC236}">
                <a16:creationId xmlns:a16="http://schemas.microsoft.com/office/drawing/2014/main" id="{AE6D33F8-3517-4058-91DA-56566B7BCC6B}"/>
              </a:ext>
            </a:extLst>
          </p:cNvPr>
          <p:cNvSpPr>
            <a:spLocks noGrp="1"/>
          </p:cNvSpPr>
          <p:nvPr>
            <p:ph type="body" sz="quarter" idx="15" hasCustomPrompt="1"/>
          </p:nvPr>
        </p:nvSpPr>
        <p:spPr>
          <a:xfrm>
            <a:off x="141158" y="0"/>
            <a:ext cx="4623563" cy="1828800"/>
          </a:xfrm>
          <a:custGeom>
            <a:avLst/>
            <a:gdLst>
              <a:gd name="connsiteX0" fmla="*/ 61692 w 4623563"/>
              <a:gd name="connsiteY0" fmla="*/ 0 h 1828800"/>
              <a:gd name="connsiteX1" fmla="*/ 3909155 w 4623563"/>
              <a:gd name="connsiteY1" fmla="*/ 0 h 1828800"/>
              <a:gd name="connsiteX2" fmla="*/ 3909156 w 4623563"/>
              <a:gd name="connsiteY2" fmla="*/ 1 h 1828800"/>
              <a:gd name="connsiteX3" fmla="*/ 3998812 w 4623563"/>
              <a:gd name="connsiteY3" fmla="*/ 1 h 1828800"/>
              <a:gd name="connsiteX4" fmla="*/ 4078111 w 4623563"/>
              <a:gd name="connsiteY4" fmla="*/ 154829 h 1828800"/>
              <a:gd name="connsiteX5" fmla="*/ 4545845 w 4623563"/>
              <a:gd name="connsiteY5" fmla="*/ 1456272 h 1828800"/>
              <a:gd name="connsiteX6" fmla="*/ 4623563 w 4623563"/>
              <a:gd name="connsiteY6" fmla="*/ 1828800 h 1828800"/>
              <a:gd name="connsiteX7" fmla="*/ 1446969 w 4623563"/>
              <a:gd name="connsiteY7" fmla="*/ 1828800 h 1828800"/>
              <a:gd name="connsiteX8" fmla="*/ 1445798 w 4623563"/>
              <a:gd name="connsiteY8" fmla="*/ 1824995 h 1828800"/>
              <a:gd name="connsiteX9" fmla="*/ 47865 w 4623563"/>
              <a:gd name="connsiteY9" fmla="*/ 29080 h 1828800"/>
              <a:gd name="connsiteX10" fmla="*/ 0 w 4623563"/>
              <a:gd name="connsiteY10" fmla="*/ 1 h 1828800"/>
              <a:gd name="connsiteX11" fmla="*/ 61693 w 4623563"/>
              <a:gd name="connsiteY11" fmla="*/ 1 h 1828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23563" h="1828800">
                <a:moveTo>
                  <a:pt x="61692" y="0"/>
                </a:moveTo>
                <a:lnTo>
                  <a:pt x="3909155" y="0"/>
                </a:lnTo>
                <a:lnTo>
                  <a:pt x="3909156" y="1"/>
                </a:lnTo>
                <a:lnTo>
                  <a:pt x="3998812" y="1"/>
                </a:lnTo>
                <a:lnTo>
                  <a:pt x="4078111" y="154829"/>
                </a:lnTo>
                <a:cubicBezTo>
                  <a:pt x="4276701" y="566971"/>
                  <a:pt x="4434370" y="1002543"/>
                  <a:pt x="4545845" y="1456272"/>
                </a:cubicBezTo>
                <a:lnTo>
                  <a:pt x="4623563" y="1828800"/>
                </a:lnTo>
                <a:lnTo>
                  <a:pt x="1446969" y="1828800"/>
                </a:lnTo>
                <a:lnTo>
                  <a:pt x="1445798" y="1824995"/>
                </a:lnTo>
                <a:cubicBezTo>
                  <a:pt x="1181024" y="1087820"/>
                  <a:pt x="686187" y="460322"/>
                  <a:pt x="47865" y="29080"/>
                </a:cubicBezTo>
                <a:lnTo>
                  <a:pt x="0" y="1"/>
                </a:lnTo>
                <a:lnTo>
                  <a:pt x="61693" y="1"/>
                </a:lnTo>
                <a:close/>
              </a:path>
            </a:pathLst>
          </a:custGeom>
          <a:blipFill>
            <a:blip r:embed="rId2"/>
            <a:stretch>
              <a:fillRect/>
            </a:stretch>
          </a:blipFill>
        </p:spPr>
        <p:txBody>
          <a:bodyPr wrap="square">
            <a:noAutofit/>
          </a:bodyPr>
          <a:lstStyle>
            <a:lvl1pPr marL="0" indent="0">
              <a:buNone/>
              <a:defRPr>
                <a:solidFill>
                  <a:schemeClr val="tx1">
                    <a:alpha val="0"/>
                  </a:schemeClr>
                </a:solidFill>
              </a:defRPr>
            </a:lvl1pPr>
            <a:lvl2pPr marL="241294" indent="0">
              <a:buNone/>
              <a:defRPr/>
            </a:lvl2pPr>
            <a:lvl3pPr marL="543969" indent="0">
              <a:buNone/>
              <a:defRPr/>
            </a:lvl3pPr>
            <a:lvl4pPr marL="749281" indent="0">
              <a:buNone/>
              <a:defRPr/>
            </a:lvl4pPr>
            <a:lvl5pPr marL="1003275" indent="0">
              <a:buNone/>
              <a:defRPr/>
            </a:lvl5pPr>
          </a:lstStyle>
          <a:p>
            <a:pPr lvl="0"/>
            <a:r>
              <a:rPr lang="en-US" noProof="1"/>
              <a:t> </a:t>
            </a:r>
          </a:p>
        </p:txBody>
      </p:sp>
      <p:sp>
        <p:nvSpPr>
          <p:cNvPr id="35" name="Platshållare för text 34">
            <a:extLst>
              <a:ext uri="{FF2B5EF4-FFF2-40B4-BE49-F238E27FC236}">
                <a16:creationId xmlns:a16="http://schemas.microsoft.com/office/drawing/2014/main" id="{99AA0F01-5A88-4899-86BD-E5098E1649BF}"/>
              </a:ext>
            </a:extLst>
          </p:cNvPr>
          <p:cNvSpPr>
            <a:spLocks noGrp="1"/>
          </p:cNvSpPr>
          <p:nvPr>
            <p:ph type="body" sz="quarter" idx="14" hasCustomPrompt="1"/>
          </p:nvPr>
        </p:nvSpPr>
        <p:spPr>
          <a:xfrm>
            <a:off x="4" y="5103425"/>
            <a:ext cx="12191997" cy="1754575"/>
          </a:xfrm>
          <a:custGeom>
            <a:avLst/>
            <a:gdLst>
              <a:gd name="connsiteX0" fmla="*/ 12191997 w 12191997"/>
              <a:gd name="connsiteY0" fmla="*/ 0 h 1754575"/>
              <a:gd name="connsiteX1" fmla="*/ 12191997 w 12191997"/>
              <a:gd name="connsiteY1" fmla="*/ 397889 h 1754575"/>
              <a:gd name="connsiteX2" fmla="*/ 12191997 w 12191997"/>
              <a:gd name="connsiteY2" fmla="*/ 1349584 h 1754575"/>
              <a:gd name="connsiteX3" fmla="*/ 12191997 w 12191997"/>
              <a:gd name="connsiteY3" fmla="*/ 1349585 h 1754575"/>
              <a:gd name="connsiteX4" fmla="*/ 12191997 w 12191997"/>
              <a:gd name="connsiteY4" fmla="*/ 1349736 h 1754575"/>
              <a:gd name="connsiteX5" fmla="*/ 12191997 w 12191997"/>
              <a:gd name="connsiteY5" fmla="*/ 1453132 h 1754575"/>
              <a:gd name="connsiteX6" fmla="*/ 12191997 w 12191997"/>
              <a:gd name="connsiteY6" fmla="*/ 1754574 h 1754575"/>
              <a:gd name="connsiteX7" fmla="*/ 12191997 w 12191997"/>
              <a:gd name="connsiteY7" fmla="*/ 1754575 h 1754575"/>
              <a:gd name="connsiteX8" fmla="*/ 12191995 w 12191997"/>
              <a:gd name="connsiteY8" fmla="*/ 1754575 h 1754575"/>
              <a:gd name="connsiteX9" fmla="*/ 8199137 w 12191997"/>
              <a:gd name="connsiteY9" fmla="*/ 1754575 h 1754575"/>
              <a:gd name="connsiteX10" fmla="*/ 8199041 w 12191997"/>
              <a:gd name="connsiteY10" fmla="*/ 1754575 h 1754575"/>
              <a:gd name="connsiteX11" fmla="*/ 8199039 w 12191997"/>
              <a:gd name="connsiteY11" fmla="*/ 1754575 h 1754575"/>
              <a:gd name="connsiteX12" fmla="*/ 3360032 w 12191997"/>
              <a:gd name="connsiteY12" fmla="*/ 1754575 h 1754575"/>
              <a:gd name="connsiteX13" fmla="*/ 3359824 w 12191997"/>
              <a:gd name="connsiteY13" fmla="*/ 1754517 h 1754575"/>
              <a:gd name="connsiteX14" fmla="*/ 3359748 w 12191997"/>
              <a:gd name="connsiteY14" fmla="*/ 1754574 h 1754575"/>
              <a:gd name="connsiteX15" fmla="*/ 3359745 w 12191997"/>
              <a:gd name="connsiteY15" fmla="*/ 1754574 h 1754575"/>
              <a:gd name="connsiteX16" fmla="*/ 3359748 w 12191997"/>
              <a:gd name="connsiteY16" fmla="*/ 1754575 h 1754575"/>
              <a:gd name="connsiteX17" fmla="*/ 969154 w 12191997"/>
              <a:gd name="connsiteY17" fmla="*/ 1754575 h 1754575"/>
              <a:gd name="connsiteX18" fmla="*/ 969153 w 12191997"/>
              <a:gd name="connsiteY18" fmla="*/ 1754575 h 1754575"/>
              <a:gd name="connsiteX19" fmla="*/ 968117 w 12191997"/>
              <a:gd name="connsiteY19" fmla="*/ 1754485 h 1754575"/>
              <a:gd name="connsiteX20" fmla="*/ 967856 w 12191997"/>
              <a:gd name="connsiteY20" fmla="*/ 1754575 h 1754575"/>
              <a:gd name="connsiteX21" fmla="*/ 0 w 12191997"/>
              <a:gd name="connsiteY21" fmla="*/ 1754575 h 1754575"/>
              <a:gd name="connsiteX22" fmla="*/ 0 w 12191997"/>
              <a:gd name="connsiteY22" fmla="*/ 580907 h 1754575"/>
              <a:gd name="connsiteX23" fmla="*/ 170958 w 12191997"/>
              <a:gd name="connsiteY23" fmla="*/ 655292 h 1754575"/>
              <a:gd name="connsiteX24" fmla="*/ 2124603 w 12191997"/>
              <a:gd name="connsiteY24" fmla="*/ 1388965 h 1754575"/>
              <a:gd name="connsiteX25" fmla="*/ 2124214 w 12191997"/>
              <a:gd name="connsiteY25" fmla="*/ 1389079 h 1754575"/>
              <a:gd name="connsiteX26" fmla="*/ 2125726 w 12191997"/>
              <a:gd name="connsiteY26" fmla="*/ 1389441 h 1754575"/>
              <a:gd name="connsiteX27" fmla="*/ 2125728 w 12191997"/>
              <a:gd name="connsiteY27" fmla="*/ 1389440 h 1754575"/>
              <a:gd name="connsiteX28" fmla="*/ 2127060 w 12191997"/>
              <a:gd name="connsiteY28" fmla="*/ 1389438 h 1754575"/>
              <a:gd name="connsiteX29" fmla="*/ 2124601 w 12191997"/>
              <a:gd name="connsiteY29" fmla="*/ 1388672 h 1754575"/>
              <a:gd name="connsiteX30" fmla="*/ 7272769 w 12191997"/>
              <a:gd name="connsiteY30" fmla="*/ 690795 h 1754575"/>
              <a:gd name="connsiteX31" fmla="*/ 9998680 w 12191997"/>
              <a:gd name="connsiteY31" fmla="*/ 888760 h 1754575"/>
              <a:gd name="connsiteX32" fmla="*/ 9997578 w 12191997"/>
              <a:gd name="connsiteY32" fmla="*/ 889258 h 1754575"/>
              <a:gd name="connsiteX33" fmla="*/ 9998266 w 12191997"/>
              <a:gd name="connsiteY33" fmla="*/ 889317 h 1754575"/>
              <a:gd name="connsiteX34" fmla="*/ 9998268 w 12191997"/>
              <a:gd name="connsiteY34" fmla="*/ 889316 h 1754575"/>
              <a:gd name="connsiteX35" fmla="*/ 9999924 w 12191997"/>
              <a:gd name="connsiteY35" fmla="*/ 888806 h 1754575"/>
              <a:gd name="connsiteX36" fmla="*/ 10602774 w 12191997"/>
              <a:gd name="connsiteY36" fmla="*/ 628204 h 1754575"/>
              <a:gd name="connsiteX37" fmla="*/ 12173103 w 12191997"/>
              <a:gd name="connsiteY37" fmla="*/ 6923 h 1754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2191997" h="1754575">
                <a:moveTo>
                  <a:pt x="12191997" y="0"/>
                </a:moveTo>
                <a:lnTo>
                  <a:pt x="12191997" y="397889"/>
                </a:lnTo>
                <a:lnTo>
                  <a:pt x="12191997" y="1349584"/>
                </a:lnTo>
                <a:lnTo>
                  <a:pt x="12191997" y="1349585"/>
                </a:lnTo>
                <a:lnTo>
                  <a:pt x="12191997" y="1349736"/>
                </a:lnTo>
                <a:lnTo>
                  <a:pt x="12191997" y="1453132"/>
                </a:lnTo>
                <a:lnTo>
                  <a:pt x="12191997" y="1754574"/>
                </a:lnTo>
                <a:lnTo>
                  <a:pt x="12191997" y="1754575"/>
                </a:lnTo>
                <a:lnTo>
                  <a:pt x="12191995" y="1754575"/>
                </a:lnTo>
                <a:lnTo>
                  <a:pt x="8199137" y="1754575"/>
                </a:lnTo>
                <a:lnTo>
                  <a:pt x="8199041" y="1754575"/>
                </a:lnTo>
                <a:lnTo>
                  <a:pt x="8199039" y="1754575"/>
                </a:lnTo>
                <a:lnTo>
                  <a:pt x="3360032" y="1754575"/>
                </a:lnTo>
                <a:lnTo>
                  <a:pt x="3359824" y="1754517"/>
                </a:lnTo>
                <a:lnTo>
                  <a:pt x="3359748" y="1754574"/>
                </a:lnTo>
                <a:lnTo>
                  <a:pt x="3359745" y="1754574"/>
                </a:lnTo>
                <a:lnTo>
                  <a:pt x="3359748" y="1754575"/>
                </a:lnTo>
                <a:lnTo>
                  <a:pt x="969154" y="1754575"/>
                </a:lnTo>
                <a:lnTo>
                  <a:pt x="969153" y="1754575"/>
                </a:lnTo>
                <a:lnTo>
                  <a:pt x="968117" y="1754485"/>
                </a:lnTo>
                <a:lnTo>
                  <a:pt x="967856" y="1754575"/>
                </a:lnTo>
                <a:lnTo>
                  <a:pt x="0" y="1754575"/>
                </a:lnTo>
                <a:lnTo>
                  <a:pt x="0" y="580907"/>
                </a:lnTo>
                <a:lnTo>
                  <a:pt x="170958" y="655292"/>
                </a:lnTo>
                <a:cubicBezTo>
                  <a:pt x="698756" y="881003"/>
                  <a:pt x="1359948" y="1139522"/>
                  <a:pt x="2124603" y="1388965"/>
                </a:cubicBezTo>
                <a:lnTo>
                  <a:pt x="2124214" y="1389079"/>
                </a:lnTo>
                <a:lnTo>
                  <a:pt x="2125726" y="1389441"/>
                </a:lnTo>
                <a:lnTo>
                  <a:pt x="2125728" y="1389440"/>
                </a:lnTo>
                <a:lnTo>
                  <a:pt x="2127060" y="1389438"/>
                </a:lnTo>
                <a:lnTo>
                  <a:pt x="2124601" y="1388672"/>
                </a:lnTo>
                <a:cubicBezTo>
                  <a:pt x="3378549" y="1040650"/>
                  <a:pt x="5163666" y="690795"/>
                  <a:pt x="7272769" y="690795"/>
                </a:cubicBezTo>
                <a:cubicBezTo>
                  <a:pt x="8132337" y="690795"/>
                  <a:pt x="9045223" y="748868"/>
                  <a:pt x="9998680" y="888760"/>
                </a:cubicBezTo>
                <a:lnTo>
                  <a:pt x="9997578" y="889258"/>
                </a:lnTo>
                <a:lnTo>
                  <a:pt x="9998266" y="889317"/>
                </a:lnTo>
                <a:lnTo>
                  <a:pt x="9998268" y="889316"/>
                </a:lnTo>
                <a:lnTo>
                  <a:pt x="9999924" y="888806"/>
                </a:lnTo>
                <a:lnTo>
                  <a:pt x="10602774" y="628204"/>
                </a:lnTo>
                <a:cubicBezTo>
                  <a:pt x="11191300" y="380101"/>
                  <a:pt x="11728527" y="171581"/>
                  <a:pt x="12173103" y="6923"/>
                </a:cubicBezTo>
                <a:close/>
              </a:path>
            </a:pathLst>
          </a:custGeom>
          <a:blipFill>
            <a:blip r:embed="rId3"/>
            <a:stretch>
              <a:fillRect/>
            </a:stretch>
          </a:blipFill>
        </p:spPr>
        <p:txBody>
          <a:bodyPr wrap="square">
            <a:noAutofit/>
          </a:bodyPr>
          <a:lstStyle>
            <a:lvl1pPr marL="0" indent="0">
              <a:buNone/>
              <a:defRPr>
                <a:solidFill>
                  <a:schemeClr val="tx1">
                    <a:alpha val="0"/>
                  </a:schemeClr>
                </a:solidFill>
              </a:defRPr>
            </a:lvl1pPr>
            <a:lvl2pPr marL="241294" indent="0">
              <a:buNone/>
              <a:defRPr/>
            </a:lvl2pPr>
            <a:lvl3pPr marL="543969" indent="0">
              <a:buNone/>
              <a:defRPr/>
            </a:lvl3pPr>
            <a:lvl4pPr marL="749281" indent="0">
              <a:buNone/>
              <a:defRPr/>
            </a:lvl4pPr>
            <a:lvl5pPr marL="1003275" indent="0">
              <a:buNone/>
              <a:defRPr/>
            </a:lvl5pPr>
          </a:lstStyle>
          <a:p>
            <a:pPr lvl="0"/>
            <a:r>
              <a:rPr lang="en-US" noProof="1"/>
              <a:t> </a:t>
            </a:r>
          </a:p>
        </p:txBody>
      </p:sp>
      <p:sp>
        <p:nvSpPr>
          <p:cNvPr id="4" name="Platshållare för datum 3">
            <a:extLst>
              <a:ext uri="{FF2B5EF4-FFF2-40B4-BE49-F238E27FC236}">
                <a16:creationId xmlns:a16="http://schemas.microsoft.com/office/drawing/2014/main" id="{3800B4A2-EFD8-4D96-A45C-A88C57FC2934}"/>
              </a:ext>
            </a:extLst>
          </p:cNvPr>
          <p:cNvSpPr>
            <a:spLocks noGrp="1"/>
          </p:cNvSpPr>
          <p:nvPr>
            <p:ph type="dt" sz="half" idx="21"/>
          </p:nvPr>
        </p:nvSpPr>
        <p:spPr>
          <a:noFill/>
        </p:spPr>
        <p:txBody>
          <a:bodyPr/>
          <a:lstStyle>
            <a:lvl1pPr>
              <a:defRPr>
                <a:solidFill>
                  <a:srgbClr val="868686">
                    <a:alpha val="0"/>
                  </a:srgbClr>
                </a:solidFill>
              </a:defRPr>
            </a:lvl1pPr>
          </a:lstStyle>
          <a:p>
            <a:r>
              <a:rPr lang="en-US"/>
              <a:t>2018-10-30</a:t>
            </a:r>
            <a:endParaRPr lang="sv-SE" dirty="0"/>
          </a:p>
        </p:txBody>
      </p:sp>
      <p:sp>
        <p:nvSpPr>
          <p:cNvPr id="5" name="Platshållare för sidfot 4">
            <a:extLst>
              <a:ext uri="{FF2B5EF4-FFF2-40B4-BE49-F238E27FC236}">
                <a16:creationId xmlns:a16="http://schemas.microsoft.com/office/drawing/2014/main" id="{9D1AAEF8-8A27-4EC3-8444-E736DAFBCB19}"/>
              </a:ext>
            </a:extLst>
          </p:cNvPr>
          <p:cNvSpPr>
            <a:spLocks noGrp="1"/>
          </p:cNvSpPr>
          <p:nvPr>
            <p:ph type="ftr" sz="quarter" idx="22"/>
          </p:nvPr>
        </p:nvSpPr>
        <p:spPr>
          <a:noFill/>
        </p:spPr>
        <p:txBody>
          <a:bodyPr/>
          <a:lstStyle>
            <a:lvl1pPr>
              <a:defRPr>
                <a:solidFill>
                  <a:srgbClr val="868686">
                    <a:alpha val="0"/>
                  </a:srgbClr>
                </a:solidFill>
              </a:defRPr>
            </a:lvl1pPr>
          </a:lstStyle>
          <a:p>
            <a:endParaRPr lang="sv-SE" dirty="0"/>
          </a:p>
        </p:txBody>
      </p:sp>
      <p:sp>
        <p:nvSpPr>
          <p:cNvPr id="6" name="Platshållare för bildnummer 5">
            <a:extLst>
              <a:ext uri="{FF2B5EF4-FFF2-40B4-BE49-F238E27FC236}">
                <a16:creationId xmlns:a16="http://schemas.microsoft.com/office/drawing/2014/main" id="{DB7552E0-FB93-49F0-BF3D-20B673463AF6}"/>
              </a:ext>
            </a:extLst>
          </p:cNvPr>
          <p:cNvSpPr>
            <a:spLocks noGrp="1"/>
          </p:cNvSpPr>
          <p:nvPr>
            <p:ph type="sldNum" sz="quarter" idx="23"/>
          </p:nvPr>
        </p:nvSpPr>
        <p:spPr>
          <a:noFill/>
        </p:spPr>
        <p:txBody>
          <a:bodyPr/>
          <a:lstStyle>
            <a:lvl1pPr>
              <a:defRPr>
                <a:solidFill>
                  <a:schemeClr val="bg1">
                    <a:alpha val="0"/>
                  </a:schemeClr>
                </a:solidFill>
              </a:defRPr>
            </a:lvl1pPr>
          </a:lstStyle>
          <a:p>
            <a:fld id="{4FC1F0BC-4120-4C3A-9EC0-B585A47A5292}" type="slidenum">
              <a:rPr lang="sv-SE" smtClean="0"/>
              <a:pPr/>
              <a:t>‹#›</a:t>
            </a:fld>
            <a:endParaRPr lang="en-US" dirty="0"/>
          </a:p>
        </p:txBody>
      </p:sp>
      <p:sp>
        <p:nvSpPr>
          <p:cNvPr id="2" name="Title 1"/>
          <p:cNvSpPr>
            <a:spLocks noGrp="1"/>
          </p:cNvSpPr>
          <p:nvPr>
            <p:ph type="ctrTitle" hasCustomPrompt="1"/>
          </p:nvPr>
        </p:nvSpPr>
        <p:spPr bwMode="gray">
          <a:xfrm>
            <a:off x="6095999" y="2640645"/>
            <a:ext cx="5375275" cy="584775"/>
          </a:xfrm>
        </p:spPr>
        <p:txBody>
          <a:bodyPr anchor="t" anchorCtr="0">
            <a:noAutofit/>
          </a:bodyPr>
          <a:lstStyle>
            <a:lvl1pPr algn="l">
              <a:lnSpc>
                <a:spcPct val="100000"/>
              </a:lnSpc>
              <a:defRPr sz="3600">
                <a:solidFill>
                  <a:schemeClr val="accent2"/>
                </a:solidFill>
              </a:defRPr>
            </a:lvl1pPr>
          </a:lstStyle>
          <a:p>
            <a:r>
              <a:rPr lang="sv-SE" noProof="0" dirty="0"/>
              <a:t>Klicka för att lägga till rubrik</a:t>
            </a:r>
          </a:p>
        </p:txBody>
      </p:sp>
      <p:sp>
        <p:nvSpPr>
          <p:cNvPr id="3" name="Subtitle 2"/>
          <p:cNvSpPr>
            <a:spLocks noGrp="1"/>
          </p:cNvSpPr>
          <p:nvPr>
            <p:ph type="subTitle" idx="1" hasCustomPrompt="1"/>
          </p:nvPr>
        </p:nvSpPr>
        <p:spPr bwMode="gray">
          <a:xfrm>
            <a:off x="6096001" y="4830000"/>
            <a:ext cx="5049327" cy="670080"/>
          </a:xfrm>
        </p:spPr>
        <p:txBody>
          <a:bodyPr wrap="square" anchor="t" anchorCtr="0">
            <a:noAutofit/>
          </a:bodyPr>
          <a:lstStyle>
            <a:lvl1pPr marL="0" indent="0" algn="l">
              <a:spcBef>
                <a:spcPts val="800"/>
              </a:spcBef>
              <a:buNone/>
              <a:defRPr sz="2000">
                <a:solidFill>
                  <a:schemeClr val="accent2"/>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sv-SE" noProof="0" dirty="0"/>
              <a:t>Klicka här för att lägga till möte, datum och namn</a:t>
            </a:r>
          </a:p>
        </p:txBody>
      </p:sp>
      <p:pic>
        <p:nvPicPr>
          <p:cNvPr id="17" name="Bildobjekt 16">
            <a:extLst>
              <a:ext uri="{FF2B5EF4-FFF2-40B4-BE49-F238E27FC236}">
                <a16:creationId xmlns:a16="http://schemas.microsoft.com/office/drawing/2014/main" id="{3934C1DE-CF38-487E-BBB3-7EE7CADAF0CA}"/>
              </a:ext>
            </a:extLst>
          </p:cNvPr>
          <p:cNvPicPr>
            <a:picLocks noChangeAspect="1"/>
          </p:cNvPicPr>
          <p:nvPr/>
        </p:nvPicPr>
        <p:blipFill>
          <a:blip r:embed="rId4"/>
          <a:stretch>
            <a:fillRect/>
          </a:stretch>
        </p:blipFill>
        <p:spPr>
          <a:xfrm>
            <a:off x="5993359" y="1449388"/>
            <a:ext cx="1371599" cy="768266"/>
          </a:xfrm>
          <a:prstGeom prst="rect">
            <a:avLst/>
          </a:prstGeom>
        </p:spPr>
      </p:pic>
    </p:spTree>
    <p:extLst>
      <p:ext uri="{BB962C8B-B14F-4D97-AF65-F5344CB8AC3E}">
        <p14:creationId xmlns:p14="http://schemas.microsoft.com/office/powerpoint/2010/main" val="1890217769"/>
      </p:ext>
    </p:extLst>
  </p:cSld>
  <p:clrMapOvr>
    <a:masterClrMapping/>
  </p:clrMapOvr>
  <p:transition>
    <p:fade/>
  </p:transition>
  <p:hf hdr="0" ftr="0" dt="0"/>
  <p:extLst>
    <p:ext uri="{DCECCB84-F9BA-43D5-87BE-67443E8EF086}">
      <p15:sldGuideLst xmlns:p15="http://schemas.microsoft.com/office/powerpoint/2012/main">
        <p15:guide id="1"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grpSp>
        <p:nvGrpSpPr>
          <p:cNvPr id="15" name="Grupp 14">
            <a:extLst>
              <a:ext uri="{FF2B5EF4-FFF2-40B4-BE49-F238E27FC236}">
                <a16:creationId xmlns:a16="http://schemas.microsoft.com/office/drawing/2014/main" id="{5AF18DDC-010D-458A-A1B4-3AA8AA7AC631}"/>
              </a:ext>
            </a:extLst>
          </p:cNvPr>
          <p:cNvGrpSpPr>
            <a:grpSpLocks noChangeAspect="1"/>
          </p:cNvGrpSpPr>
          <p:nvPr/>
        </p:nvGrpSpPr>
        <p:grpSpPr>
          <a:xfrm>
            <a:off x="2" y="5103425"/>
            <a:ext cx="12191998" cy="1754575"/>
            <a:chOff x="2" y="5103425"/>
            <a:chExt cx="12191998" cy="1754575"/>
          </a:xfrm>
        </p:grpSpPr>
        <p:sp>
          <p:nvSpPr>
            <p:cNvPr id="16" name="Frihandsfigur: Form 15">
              <a:extLst>
                <a:ext uri="{FF2B5EF4-FFF2-40B4-BE49-F238E27FC236}">
                  <a16:creationId xmlns:a16="http://schemas.microsoft.com/office/drawing/2014/main" id="{63A61FFF-6C51-4533-B199-66F99EBF1912}"/>
                </a:ext>
              </a:extLst>
            </p:cNvPr>
            <p:cNvSpPr>
              <a:spLocks/>
            </p:cNvSpPr>
            <p:nvPr/>
          </p:nvSpPr>
          <p:spPr bwMode="auto">
            <a:xfrm>
              <a:off x="2" y="5684332"/>
              <a:ext cx="3359749" cy="1173668"/>
            </a:xfrm>
            <a:custGeom>
              <a:avLst/>
              <a:gdLst>
                <a:gd name="connsiteX0" fmla="*/ 0 w 3359749"/>
                <a:gd name="connsiteY0" fmla="*/ 0 h 1173668"/>
                <a:gd name="connsiteX1" fmla="*/ 170958 w 3359749"/>
                <a:gd name="connsiteY1" fmla="*/ 74385 h 1173668"/>
                <a:gd name="connsiteX2" fmla="*/ 2124603 w 3359749"/>
                <a:gd name="connsiteY2" fmla="*/ 808058 h 1173668"/>
                <a:gd name="connsiteX3" fmla="*/ 2124214 w 3359749"/>
                <a:gd name="connsiteY3" fmla="*/ 808172 h 1173668"/>
                <a:gd name="connsiteX4" fmla="*/ 2125728 w 3359749"/>
                <a:gd name="connsiteY4" fmla="*/ 808534 h 1173668"/>
                <a:gd name="connsiteX5" fmla="*/ 2727518 w 3359749"/>
                <a:gd name="connsiteY5" fmla="*/ 995843 h 1173668"/>
                <a:gd name="connsiteX6" fmla="*/ 3359749 w 3359749"/>
                <a:gd name="connsiteY6" fmla="*/ 1173668 h 1173668"/>
                <a:gd name="connsiteX7" fmla="*/ 969154 w 3359749"/>
                <a:gd name="connsiteY7" fmla="*/ 1173668 h 1173668"/>
                <a:gd name="connsiteX8" fmla="*/ 968117 w 3359749"/>
                <a:gd name="connsiteY8" fmla="*/ 1173578 h 1173668"/>
                <a:gd name="connsiteX9" fmla="*/ 967856 w 3359749"/>
                <a:gd name="connsiteY9" fmla="*/ 1173668 h 1173668"/>
                <a:gd name="connsiteX10" fmla="*/ 0 w 3359749"/>
                <a:gd name="connsiteY10" fmla="*/ 1173668 h 117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59749" h="1173668">
                  <a:moveTo>
                    <a:pt x="0" y="0"/>
                  </a:moveTo>
                  <a:lnTo>
                    <a:pt x="170958" y="74385"/>
                  </a:lnTo>
                  <a:cubicBezTo>
                    <a:pt x="698756" y="300096"/>
                    <a:pt x="1359948" y="558615"/>
                    <a:pt x="2124603" y="808058"/>
                  </a:cubicBezTo>
                  <a:lnTo>
                    <a:pt x="2124214" y="808172"/>
                  </a:lnTo>
                  <a:lnTo>
                    <a:pt x="2125728" y="808534"/>
                  </a:lnTo>
                  <a:cubicBezTo>
                    <a:pt x="2319815" y="871786"/>
                    <a:pt x="2520576" y="934449"/>
                    <a:pt x="2727518" y="995843"/>
                  </a:cubicBezTo>
                  <a:lnTo>
                    <a:pt x="3359749" y="1173668"/>
                  </a:lnTo>
                  <a:lnTo>
                    <a:pt x="969154" y="1173668"/>
                  </a:lnTo>
                  <a:lnTo>
                    <a:pt x="968117" y="1173578"/>
                  </a:lnTo>
                  <a:lnTo>
                    <a:pt x="967856" y="1173668"/>
                  </a:lnTo>
                  <a:lnTo>
                    <a:pt x="0" y="1173668"/>
                  </a:lnTo>
                  <a:close/>
                </a:path>
              </a:pathLst>
            </a:custGeom>
            <a:solidFill>
              <a:srgbClr val="FFB5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8" name="Frihandsfigur: Form 17">
              <a:extLst>
                <a:ext uri="{FF2B5EF4-FFF2-40B4-BE49-F238E27FC236}">
                  <a16:creationId xmlns:a16="http://schemas.microsoft.com/office/drawing/2014/main" id="{D4FAC911-FACE-41F8-AF33-99E6843B1D3A}"/>
                </a:ext>
              </a:extLst>
            </p:cNvPr>
            <p:cNvSpPr>
              <a:spLocks/>
            </p:cNvSpPr>
            <p:nvPr/>
          </p:nvSpPr>
          <p:spPr bwMode="auto">
            <a:xfrm>
              <a:off x="969156" y="5794220"/>
              <a:ext cx="11222842" cy="1063780"/>
            </a:xfrm>
            <a:custGeom>
              <a:avLst/>
              <a:gdLst>
                <a:gd name="connsiteX0" fmla="*/ 6303616 w 11222842"/>
                <a:gd name="connsiteY0" fmla="*/ 0 h 1063780"/>
                <a:gd name="connsiteX1" fmla="*/ 9029527 w 11222842"/>
                <a:gd name="connsiteY1" fmla="*/ 197965 h 1063780"/>
                <a:gd name="connsiteX2" fmla="*/ 9028425 w 11222842"/>
                <a:gd name="connsiteY2" fmla="*/ 198463 h 1063780"/>
                <a:gd name="connsiteX3" fmla="*/ 9029113 w 11222842"/>
                <a:gd name="connsiteY3" fmla="*/ 198522 h 1063780"/>
                <a:gd name="connsiteX4" fmla="*/ 11147699 w 11222842"/>
                <a:gd name="connsiteY4" fmla="*/ 637563 h 1063780"/>
                <a:gd name="connsiteX5" fmla="*/ 11222842 w 11222842"/>
                <a:gd name="connsiteY5" fmla="*/ 658790 h 1063780"/>
                <a:gd name="connsiteX6" fmla="*/ 11222842 w 11222842"/>
                <a:gd name="connsiteY6" fmla="*/ 1063780 h 1063780"/>
                <a:gd name="connsiteX7" fmla="*/ 7229984 w 11222842"/>
                <a:gd name="connsiteY7" fmla="*/ 1063780 h 1063780"/>
                <a:gd name="connsiteX8" fmla="*/ 7229886 w 11222842"/>
                <a:gd name="connsiteY8" fmla="*/ 1063780 h 1063780"/>
                <a:gd name="connsiteX9" fmla="*/ 2390878 w 11222842"/>
                <a:gd name="connsiteY9" fmla="*/ 1063780 h 1063780"/>
                <a:gd name="connsiteX10" fmla="*/ 2390670 w 11222842"/>
                <a:gd name="connsiteY10" fmla="*/ 1063722 h 1063780"/>
                <a:gd name="connsiteX11" fmla="*/ 2390595 w 11222842"/>
                <a:gd name="connsiteY11" fmla="*/ 1063779 h 1063780"/>
                <a:gd name="connsiteX12" fmla="*/ 0 w 11222842"/>
                <a:gd name="connsiteY12" fmla="*/ 1063779 h 1063780"/>
                <a:gd name="connsiteX13" fmla="*/ 325752 w 11222842"/>
                <a:gd name="connsiteY13" fmla="*/ 951307 h 1063780"/>
                <a:gd name="connsiteX14" fmla="*/ 1156574 w 11222842"/>
                <a:gd name="connsiteY14" fmla="*/ 698645 h 1063780"/>
                <a:gd name="connsiteX15" fmla="*/ 1157906 w 11222842"/>
                <a:gd name="connsiteY15" fmla="*/ 698643 h 1063780"/>
                <a:gd name="connsiteX16" fmla="*/ 1155447 w 11222842"/>
                <a:gd name="connsiteY16" fmla="*/ 697877 h 1063780"/>
                <a:gd name="connsiteX17" fmla="*/ 6303616 w 11222842"/>
                <a:gd name="connsiteY17" fmla="*/ 0 h 1063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222842" h="1063780">
                  <a:moveTo>
                    <a:pt x="6303616" y="0"/>
                  </a:moveTo>
                  <a:cubicBezTo>
                    <a:pt x="7163184" y="0"/>
                    <a:pt x="8076070" y="58073"/>
                    <a:pt x="9029527" y="197965"/>
                  </a:cubicBezTo>
                  <a:lnTo>
                    <a:pt x="9028425" y="198463"/>
                  </a:lnTo>
                  <a:lnTo>
                    <a:pt x="9029113" y="198522"/>
                  </a:lnTo>
                  <a:cubicBezTo>
                    <a:pt x="9716284" y="299395"/>
                    <a:pt x="10424248" y="442753"/>
                    <a:pt x="11147699" y="637563"/>
                  </a:cubicBezTo>
                  <a:lnTo>
                    <a:pt x="11222842" y="658790"/>
                  </a:lnTo>
                  <a:lnTo>
                    <a:pt x="11222842" y="1063780"/>
                  </a:lnTo>
                  <a:lnTo>
                    <a:pt x="7229984" y="1063780"/>
                  </a:lnTo>
                  <a:lnTo>
                    <a:pt x="7229886" y="1063780"/>
                  </a:lnTo>
                  <a:lnTo>
                    <a:pt x="2390878" y="1063780"/>
                  </a:lnTo>
                  <a:lnTo>
                    <a:pt x="2390670" y="1063722"/>
                  </a:lnTo>
                  <a:lnTo>
                    <a:pt x="2390595" y="1063779"/>
                  </a:lnTo>
                  <a:lnTo>
                    <a:pt x="0" y="1063779"/>
                  </a:lnTo>
                  <a:lnTo>
                    <a:pt x="325752" y="951307"/>
                  </a:lnTo>
                  <a:cubicBezTo>
                    <a:pt x="568050" y="870740"/>
                    <a:pt x="846035" y="784742"/>
                    <a:pt x="1156574" y="698645"/>
                  </a:cubicBezTo>
                  <a:lnTo>
                    <a:pt x="1157906" y="698643"/>
                  </a:lnTo>
                  <a:lnTo>
                    <a:pt x="1155447" y="697877"/>
                  </a:lnTo>
                  <a:cubicBezTo>
                    <a:pt x="2409395" y="349855"/>
                    <a:pt x="4194513" y="0"/>
                    <a:pt x="6303616" y="0"/>
                  </a:cubicBezTo>
                  <a:close/>
                </a:path>
              </a:pathLst>
            </a:custGeom>
            <a:solidFill>
              <a:srgbClr val="94C11A"/>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19" name="Frihandsfigur: Form 18">
              <a:extLst>
                <a:ext uri="{FF2B5EF4-FFF2-40B4-BE49-F238E27FC236}">
                  <a16:creationId xmlns:a16="http://schemas.microsoft.com/office/drawing/2014/main" id="{0BF52B04-F292-49B8-98E3-61A954E0D226}"/>
                </a:ext>
              </a:extLst>
            </p:cNvPr>
            <p:cNvSpPr>
              <a:spLocks/>
            </p:cNvSpPr>
            <p:nvPr/>
          </p:nvSpPr>
          <p:spPr bwMode="auto">
            <a:xfrm>
              <a:off x="8199044" y="5103425"/>
              <a:ext cx="3992956" cy="1754574"/>
            </a:xfrm>
            <a:custGeom>
              <a:avLst/>
              <a:gdLst>
                <a:gd name="connsiteX0" fmla="*/ 3992956 w 3992956"/>
                <a:gd name="connsiteY0" fmla="*/ 0 h 1754574"/>
                <a:gd name="connsiteX1" fmla="*/ 3992956 w 3992956"/>
                <a:gd name="connsiteY1" fmla="*/ 1349584 h 1754574"/>
                <a:gd name="connsiteX2" fmla="*/ 3992956 w 3992956"/>
                <a:gd name="connsiteY2" fmla="*/ 1349736 h 1754574"/>
                <a:gd name="connsiteX3" fmla="*/ 3992956 w 3992956"/>
                <a:gd name="connsiteY3" fmla="*/ 1754574 h 1754574"/>
                <a:gd name="connsiteX4" fmla="*/ 0 w 3992956"/>
                <a:gd name="connsiteY4" fmla="*/ 1754574 h 1754574"/>
                <a:gd name="connsiteX5" fmla="*/ 9364 w 3992956"/>
                <a:gd name="connsiteY5" fmla="*/ 1749514 h 1754574"/>
                <a:gd name="connsiteX6" fmla="*/ 1799227 w 3992956"/>
                <a:gd name="connsiteY6" fmla="*/ 889316 h 1754574"/>
                <a:gd name="connsiteX7" fmla="*/ 1800883 w 3992956"/>
                <a:gd name="connsiteY7" fmla="*/ 888806 h 1754574"/>
                <a:gd name="connsiteX8" fmla="*/ 2403733 w 3992956"/>
                <a:gd name="connsiteY8" fmla="*/ 628204 h 1754574"/>
                <a:gd name="connsiteX9" fmla="*/ 3974062 w 3992956"/>
                <a:gd name="connsiteY9" fmla="*/ 6923 h 1754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92956" h="1754574">
                  <a:moveTo>
                    <a:pt x="3992956" y="0"/>
                  </a:moveTo>
                  <a:lnTo>
                    <a:pt x="3992956" y="1349584"/>
                  </a:lnTo>
                  <a:lnTo>
                    <a:pt x="3992956" y="1349736"/>
                  </a:lnTo>
                  <a:lnTo>
                    <a:pt x="3992956" y="1754574"/>
                  </a:lnTo>
                  <a:lnTo>
                    <a:pt x="0" y="1754574"/>
                  </a:lnTo>
                  <a:lnTo>
                    <a:pt x="9364" y="1749514"/>
                  </a:lnTo>
                  <a:cubicBezTo>
                    <a:pt x="616224" y="1432122"/>
                    <a:pt x="1223915" y="1144277"/>
                    <a:pt x="1799227" y="889316"/>
                  </a:cubicBezTo>
                  <a:lnTo>
                    <a:pt x="1800883" y="888806"/>
                  </a:lnTo>
                  <a:lnTo>
                    <a:pt x="2403733" y="628204"/>
                  </a:lnTo>
                  <a:cubicBezTo>
                    <a:pt x="2992259" y="380101"/>
                    <a:pt x="3529486" y="171581"/>
                    <a:pt x="3974062" y="6923"/>
                  </a:cubicBezTo>
                  <a:close/>
                </a:path>
              </a:pathLst>
            </a:custGeom>
            <a:solidFill>
              <a:srgbClr val="E3000B"/>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20" name="Frihandsfigur: Form 19">
              <a:extLst>
                <a:ext uri="{FF2B5EF4-FFF2-40B4-BE49-F238E27FC236}">
                  <a16:creationId xmlns:a16="http://schemas.microsoft.com/office/drawing/2014/main" id="{CCACFB3B-1DF9-49D7-A0DC-E772223B1E41}"/>
                </a:ext>
              </a:extLst>
            </p:cNvPr>
            <p:cNvSpPr>
              <a:spLocks/>
            </p:cNvSpPr>
            <p:nvPr/>
          </p:nvSpPr>
          <p:spPr bwMode="auto">
            <a:xfrm>
              <a:off x="8199044" y="5992742"/>
              <a:ext cx="3992956" cy="865258"/>
            </a:xfrm>
            <a:custGeom>
              <a:avLst/>
              <a:gdLst>
                <a:gd name="connsiteX0" fmla="*/ 1799227 w 3992956"/>
                <a:gd name="connsiteY0" fmla="*/ 0 h 865258"/>
                <a:gd name="connsiteX1" fmla="*/ 3917813 w 3992956"/>
                <a:gd name="connsiteY1" fmla="*/ 439041 h 865258"/>
                <a:gd name="connsiteX2" fmla="*/ 3992956 w 3992956"/>
                <a:gd name="connsiteY2" fmla="*/ 460268 h 865258"/>
                <a:gd name="connsiteX3" fmla="*/ 3992956 w 3992956"/>
                <a:gd name="connsiteY3" fmla="*/ 865258 h 865258"/>
                <a:gd name="connsiteX4" fmla="*/ 0 w 3992956"/>
                <a:gd name="connsiteY4" fmla="*/ 865258 h 865258"/>
                <a:gd name="connsiteX5" fmla="*/ 9364 w 3992956"/>
                <a:gd name="connsiteY5" fmla="*/ 860198 h 865258"/>
                <a:gd name="connsiteX6" fmla="*/ 1799227 w 3992956"/>
                <a:gd name="connsiteY6" fmla="*/ 0 h 86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92956" h="865258">
                  <a:moveTo>
                    <a:pt x="1799227" y="0"/>
                  </a:moveTo>
                  <a:cubicBezTo>
                    <a:pt x="2486398" y="100873"/>
                    <a:pt x="3194362" y="244231"/>
                    <a:pt x="3917813" y="439041"/>
                  </a:cubicBezTo>
                  <a:lnTo>
                    <a:pt x="3992956" y="460268"/>
                  </a:lnTo>
                  <a:lnTo>
                    <a:pt x="3992956" y="865258"/>
                  </a:lnTo>
                  <a:lnTo>
                    <a:pt x="0" y="865258"/>
                  </a:lnTo>
                  <a:lnTo>
                    <a:pt x="9364" y="860198"/>
                  </a:lnTo>
                  <a:cubicBezTo>
                    <a:pt x="616224" y="542806"/>
                    <a:pt x="1223915" y="254961"/>
                    <a:pt x="1799227" y="0"/>
                  </a:cubicBezTo>
                  <a:close/>
                </a:path>
              </a:pathLst>
            </a:custGeom>
            <a:solidFill>
              <a:srgbClr val="9B0600"/>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1" name="Frihandsfigur: Form 20">
              <a:extLst>
                <a:ext uri="{FF2B5EF4-FFF2-40B4-BE49-F238E27FC236}">
                  <a16:creationId xmlns:a16="http://schemas.microsoft.com/office/drawing/2014/main" id="{B5424FAF-57E2-425C-9F7B-BC7465134020}"/>
                </a:ext>
              </a:extLst>
            </p:cNvPr>
            <p:cNvSpPr>
              <a:spLocks/>
            </p:cNvSpPr>
            <p:nvPr/>
          </p:nvSpPr>
          <p:spPr bwMode="auto">
            <a:xfrm>
              <a:off x="969156" y="6492866"/>
              <a:ext cx="2390595" cy="365134"/>
            </a:xfrm>
            <a:custGeom>
              <a:avLst/>
              <a:gdLst>
                <a:gd name="connsiteX0" fmla="*/ 1156574 w 2390595"/>
                <a:gd name="connsiteY0" fmla="*/ 0 h 365134"/>
                <a:gd name="connsiteX1" fmla="*/ 1758364 w 2390595"/>
                <a:gd name="connsiteY1" fmla="*/ 187309 h 365134"/>
                <a:gd name="connsiteX2" fmla="*/ 2390595 w 2390595"/>
                <a:gd name="connsiteY2" fmla="*/ 365134 h 365134"/>
                <a:gd name="connsiteX3" fmla="*/ 0 w 2390595"/>
                <a:gd name="connsiteY3" fmla="*/ 365134 h 365134"/>
                <a:gd name="connsiteX4" fmla="*/ 325752 w 2390595"/>
                <a:gd name="connsiteY4" fmla="*/ 252662 h 365134"/>
                <a:gd name="connsiteX5" fmla="*/ 1156574 w 2390595"/>
                <a:gd name="connsiteY5" fmla="*/ 0 h 36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90595" h="365134">
                  <a:moveTo>
                    <a:pt x="1156574" y="0"/>
                  </a:moveTo>
                  <a:cubicBezTo>
                    <a:pt x="1350661" y="63252"/>
                    <a:pt x="1551422" y="125915"/>
                    <a:pt x="1758364" y="187309"/>
                  </a:cubicBezTo>
                  <a:lnTo>
                    <a:pt x="2390595" y="365134"/>
                  </a:lnTo>
                  <a:lnTo>
                    <a:pt x="0" y="365134"/>
                  </a:lnTo>
                  <a:lnTo>
                    <a:pt x="325752" y="252662"/>
                  </a:lnTo>
                  <a:cubicBezTo>
                    <a:pt x="568050" y="172095"/>
                    <a:pt x="846035" y="86097"/>
                    <a:pt x="1156574" y="0"/>
                  </a:cubicBezTo>
                  <a:close/>
                </a:path>
              </a:pathLst>
            </a:custGeom>
            <a:solidFill>
              <a:srgbClr val="009738"/>
            </a:solidFill>
            <a:ln w="3175">
              <a:noFill/>
              <a:round/>
              <a:headEnd/>
              <a:tailEnd/>
            </a:ln>
          </p:spPr>
          <p:txBody>
            <a:bodyPr vert="horz" wrap="square" lIns="91440" tIns="45720" rIns="91440" bIns="45720" numCol="1" anchor="t" anchorCtr="0" compatLnSpc="1">
              <a:prstTxWarp prst="textNoShape">
                <a:avLst/>
              </a:prstTxWarp>
              <a:noAutofit/>
            </a:bodyPr>
            <a:lstStyle/>
            <a:p>
              <a:endParaRPr lang="en-US"/>
            </a:p>
          </p:txBody>
        </p:sp>
      </p:grpSp>
      <p:sp>
        <p:nvSpPr>
          <p:cNvPr id="30" name="Frihandsfigur: Form 29">
            <a:extLst>
              <a:ext uri="{FF2B5EF4-FFF2-40B4-BE49-F238E27FC236}">
                <a16:creationId xmlns:a16="http://schemas.microsoft.com/office/drawing/2014/main" id="{4D2BBF9C-AB77-4708-8286-CC3171A352B0}"/>
              </a:ext>
            </a:extLst>
          </p:cNvPr>
          <p:cNvSpPr/>
          <p:nvPr/>
        </p:nvSpPr>
        <p:spPr bwMode="gray">
          <a:xfrm>
            <a:off x="10872438" y="6112447"/>
            <a:ext cx="1319562" cy="745553"/>
          </a:xfrm>
          <a:custGeom>
            <a:avLst/>
            <a:gdLst>
              <a:gd name="connsiteX0" fmla="*/ 1337852 w 1337852"/>
              <a:gd name="connsiteY0" fmla="*/ 0 h 745553"/>
              <a:gd name="connsiteX1" fmla="*/ 1337852 w 1337852"/>
              <a:gd name="connsiteY1" fmla="*/ 745553 h 745553"/>
              <a:gd name="connsiteX2" fmla="*/ 0 w 1337852"/>
              <a:gd name="connsiteY2" fmla="*/ 745553 h 745553"/>
              <a:gd name="connsiteX3" fmla="*/ 83099 w 1337852"/>
              <a:gd name="connsiteY3" fmla="*/ 634427 h 745553"/>
              <a:gd name="connsiteX4" fmla="*/ 1238735 w 1337852"/>
              <a:gd name="connsiteY4" fmla="*/ 5629 h 745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852" h="745553">
                <a:moveTo>
                  <a:pt x="1337852" y="0"/>
                </a:moveTo>
                <a:lnTo>
                  <a:pt x="1337852" y="745553"/>
                </a:lnTo>
                <a:lnTo>
                  <a:pt x="0" y="745553"/>
                </a:lnTo>
                <a:lnTo>
                  <a:pt x="83099" y="634427"/>
                </a:lnTo>
                <a:cubicBezTo>
                  <a:pt x="365468" y="292276"/>
                  <a:pt x="774674" y="58681"/>
                  <a:pt x="1238735" y="5629"/>
                </a:cubicBezTo>
                <a:close/>
              </a:path>
            </a:pathLst>
          </a:cu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p>
            <a:pPr algn="ctr">
              <a:spcBef>
                <a:spcPts val="600"/>
              </a:spcBef>
            </a:pPr>
            <a:endParaRPr lang="sv-SE" sz="2000" dirty="0"/>
          </a:p>
        </p:txBody>
      </p:sp>
      <p:sp>
        <p:nvSpPr>
          <p:cNvPr id="5" name="Platshållare för text 4"/>
          <p:cNvSpPr>
            <a:spLocks noGrp="1"/>
          </p:cNvSpPr>
          <p:nvPr>
            <p:ph type="body" sz="quarter" idx="13" hasCustomPrompt="1"/>
          </p:nvPr>
        </p:nvSpPr>
        <p:spPr>
          <a:xfrm>
            <a:off x="2510725" y="1450800"/>
            <a:ext cx="7171200" cy="3734517"/>
          </a:xfrm>
        </p:spPr>
        <p:txBody>
          <a:bodyPr/>
          <a:lstStyle>
            <a:lvl1pPr>
              <a:defRPr/>
            </a:lvl1pPr>
          </a:lstStyle>
          <a:p>
            <a:pPr lvl="0"/>
            <a:r>
              <a:rPr lang="sv-SE" noProof="0" dirty="0"/>
              <a:t>Skriv text här</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Title 1"/>
          <p:cNvSpPr>
            <a:spLocks noGrp="1"/>
          </p:cNvSpPr>
          <p:nvPr>
            <p:ph type="title" hasCustomPrompt="1"/>
          </p:nvPr>
        </p:nvSpPr>
        <p:spPr>
          <a:xfrm>
            <a:off x="720003" y="468000"/>
            <a:ext cx="10750217" cy="432000"/>
          </a:xfrm>
        </p:spPr>
        <p:txBody>
          <a:bodyPr/>
          <a:lstStyle>
            <a:lvl1pPr>
              <a:defRPr/>
            </a:lvl1pPr>
          </a:lstStyle>
          <a:p>
            <a:r>
              <a:rPr lang="sv-SE" noProof="0" dirty="0"/>
              <a:t>Agendarubrik – Klicka och lägg till</a:t>
            </a:r>
          </a:p>
        </p:txBody>
      </p:sp>
      <p:sp>
        <p:nvSpPr>
          <p:cNvPr id="7" name="Date Placeholder 6"/>
          <p:cNvSpPr>
            <a:spLocks noGrp="1"/>
          </p:cNvSpPr>
          <p:nvPr>
            <p:ph type="dt" sz="half" idx="10"/>
          </p:nvPr>
        </p:nvSpPr>
        <p:spPr/>
        <p:txBody>
          <a:bodyPr/>
          <a:lstStyle>
            <a:lvl1pPr>
              <a:defRPr>
                <a:solidFill>
                  <a:srgbClr val="868686">
                    <a:alpha val="0"/>
                  </a:srgbClr>
                </a:solidFill>
              </a:defRPr>
            </a:lvl1pPr>
          </a:lstStyle>
          <a:p>
            <a:r>
              <a:rPr lang="en-US"/>
              <a:t>2018-10-30</a:t>
            </a:r>
            <a:endParaRPr lang="sv-SE" dirty="0"/>
          </a:p>
        </p:txBody>
      </p:sp>
      <p:sp>
        <p:nvSpPr>
          <p:cNvPr id="8" name="Footer Placeholder 7"/>
          <p:cNvSpPr>
            <a:spLocks noGrp="1"/>
          </p:cNvSpPr>
          <p:nvPr>
            <p:ph type="ftr" sz="quarter" idx="11"/>
          </p:nvPr>
        </p:nvSpPr>
        <p:spPr/>
        <p:txBody>
          <a:bodyPr/>
          <a:lstStyle>
            <a:lvl1pPr>
              <a:defRPr>
                <a:solidFill>
                  <a:srgbClr val="868686">
                    <a:alpha val="0"/>
                  </a:srgbClr>
                </a:solidFill>
              </a:defRPr>
            </a:lvl1pPr>
          </a:lstStyle>
          <a:p>
            <a:endParaRPr lang="sv-SE" dirty="0"/>
          </a:p>
        </p:txBody>
      </p:sp>
      <p:sp>
        <p:nvSpPr>
          <p:cNvPr id="9" name="Slide Number Placeholder 8"/>
          <p:cNvSpPr>
            <a:spLocks noGrp="1"/>
          </p:cNvSpPr>
          <p:nvPr>
            <p:ph type="sldNum" sz="quarter" idx="12"/>
          </p:nvPr>
        </p:nvSpPr>
        <p:spPr/>
        <p:txBody>
          <a:bodyPr/>
          <a:lstStyle/>
          <a:p>
            <a:fld id="{4FC1F0BC-4120-4C3A-9EC0-B585A47A5292}" type="slidenum">
              <a:rPr lang="sv-SE" smtClean="0"/>
              <a:pPr/>
              <a:t>‹#›</a:t>
            </a:fld>
            <a:endParaRPr lang="en-US" dirty="0"/>
          </a:p>
        </p:txBody>
      </p:sp>
      <p:pic>
        <p:nvPicPr>
          <p:cNvPr id="17" name="Bildobjekt 16">
            <a:extLst>
              <a:ext uri="{FF2B5EF4-FFF2-40B4-BE49-F238E27FC236}">
                <a16:creationId xmlns:a16="http://schemas.microsoft.com/office/drawing/2014/main" id="{B20379A4-2D91-4038-A2A9-35C7611DFCAA}"/>
              </a:ext>
            </a:extLst>
          </p:cNvPr>
          <p:cNvPicPr>
            <a:picLocks noChangeAspect="1"/>
          </p:cNvPicPr>
          <p:nvPr/>
        </p:nvPicPr>
        <p:blipFill>
          <a:blip r:embed="rId2"/>
          <a:stretch>
            <a:fillRect/>
          </a:stretch>
        </p:blipFill>
        <p:spPr>
          <a:xfrm>
            <a:off x="11523801" y="6437088"/>
            <a:ext cx="555903" cy="311375"/>
          </a:xfrm>
          <a:prstGeom prst="rect">
            <a:avLst/>
          </a:prstGeom>
        </p:spPr>
      </p:pic>
    </p:spTree>
    <p:extLst>
      <p:ext uri="{BB962C8B-B14F-4D97-AF65-F5344CB8AC3E}">
        <p14:creationId xmlns:p14="http://schemas.microsoft.com/office/powerpoint/2010/main" val="3455057931"/>
      </p:ext>
    </p:extLst>
  </p:cSld>
  <p:clrMapOvr>
    <a:masterClrMapping/>
  </p:clrMapOvr>
  <p:transition>
    <p:fade/>
  </p:transition>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0003" y="468000"/>
            <a:ext cx="10750217" cy="432000"/>
          </a:xfrm>
        </p:spPr>
        <p:txBody>
          <a:bodyPr/>
          <a:lstStyle>
            <a:lvl1pPr>
              <a:defRPr/>
            </a:lvl1pPr>
          </a:lstStyle>
          <a:p>
            <a:r>
              <a:rPr lang="sv-SE" noProof="0" dirty="0"/>
              <a:t>Klicka för att lägga till rubrik</a:t>
            </a:r>
          </a:p>
        </p:txBody>
      </p:sp>
      <p:sp>
        <p:nvSpPr>
          <p:cNvPr id="3" name="Content Placeholder 2"/>
          <p:cNvSpPr>
            <a:spLocks noGrp="1"/>
          </p:cNvSpPr>
          <p:nvPr>
            <p:ph idx="1" hasCustomPrompt="1"/>
          </p:nvPr>
        </p:nvSpPr>
        <p:spPr>
          <a:xfrm>
            <a:off x="720000" y="1450800"/>
            <a:ext cx="10752000" cy="4500000"/>
          </a:xfrm>
        </p:spPr>
        <p:txBody>
          <a:bodyPr/>
          <a:lstStyle>
            <a:lvl1pPr>
              <a:defRPr/>
            </a:lvl1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7" name="Date Placeholder 6"/>
          <p:cNvSpPr>
            <a:spLocks noGrp="1"/>
          </p:cNvSpPr>
          <p:nvPr>
            <p:ph type="dt" sz="half" idx="10"/>
          </p:nvPr>
        </p:nvSpPr>
        <p:spPr/>
        <p:txBody>
          <a:bodyPr/>
          <a:lstStyle/>
          <a:p>
            <a:r>
              <a:rPr lang="en-US"/>
              <a:t>2018-10-30</a:t>
            </a:r>
            <a:endParaRPr lang="sv-SE" dirty="0"/>
          </a:p>
        </p:txBody>
      </p:sp>
      <p:sp>
        <p:nvSpPr>
          <p:cNvPr id="8" name="Footer Placeholder 7"/>
          <p:cNvSpPr>
            <a:spLocks noGrp="1"/>
          </p:cNvSpPr>
          <p:nvPr>
            <p:ph type="ftr" sz="quarter" idx="11"/>
          </p:nvPr>
        </p:nvSpPr>
        <p:spPr/>
        <p:txBody>
          <a:bodyPr/>
          <a:lstStyle/>
          <a:p>
            <a:endParaRPr lang="sv-SE" dirty="0"/>
          </a:p>
        </p:txBody>
      </p:sp>
      <p:sp>
        <p:nvSpPr>
          <p:cNvPr id="9" name="Slide Number Placeholder 8"/>
          <p:cNvSpPr>
            <a:spLocks noGrp="1"/>
          </p:cNvSpPr>
          <p:nvPr>
            <p:ph type="sldNum" sz="quarter" idx="12"/>
          </p:nvPr>
        </p:nvSpPr>
        <p:spPr/>
        <p:txBody>
          <a:bodyPr/>
          <a:lstStyle/>
          <a:p>
            <a:fld id="{4FC1F0BC-4120-4C3A-9EC0-B585A47A5292}" type="slidenum">
              <a:rPr lang="sv-SE" smtClean="0"/>
              <a:pPr/>
              <a:t>‹#›</a:t>
            </a:fld>
            <a:endParaRPr lang="en-US" dirty="0"/>
          </a:p>
        </p:txBody>
      </p:sp>
    </p:spTree>
    <p:extLst>
      <p:ext uri="{BB962C8B-B14F-4D97-AF65-F5344CB8AC3E}">
        <p14:creationId xmlns:p14="http://schemas.microsoft.com/office/powerpoint/2010/main" val="1350472294"/>
      </p:ext>
    </p:extLst>
  </p:cSld>
  <p:clrMapOvr>
    <a:masterClrMapping/>
  </p:clrMapOvr>
  <p:transition>
    <p:fade/>
  </p:transition>
  <p:extLst>
    <p:ext uri="{DCECCB84-F9BA-43D5-87BE-67443E8EF086}">
      <p15:sldGuideLst xmlns:p15="http://schemas.microsoft.com/office/powerpoint/2012/main">
        <p15:guide id="5" pos="3681">
          <p15:clr>
            <a:srgbClr val="FBAE40"/>
          </p15:clr>
        </p15:guide>
        <p15:guide id="6" pos="399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720000" y="1450800"/>
            <a:ext cx="5123588" cy="4500000"/>
          </a:xfrm>
        </p:spPr>
        <p:txBody>
          <a:bodyPr>
            <a:noAutofit/>
          </a:bodyPr>
          <a:lstStyle>
            <a:lvl1pPr>
              <a:defRPr sz="2000"/>
            </a:lvl1pPr>
            <a:lvl2pPr>
              <a:defRPr sz="1800"/>
            </a:lvl2pPr>
            <a:lvl3pPr>
              <a:defRPr sz="1600"/>
            </a:lvl3pPr>
            <a:lvl4pPr>
              <a:defRPr sz="1400"/>
            </a:lvl4pPr>
            <a:lvl5pPr>
              <a:defRPr sz="1400"/>
            </a:lvl5pPr>
            <a:lvl6pPr>
              <a:defRPr sz="2400"/>
            </a:lvl6pPr>
            <a:lvl7pPr>
              <a:defRPr sz="2400"/>
            </a:lvl7pPr>
            <a:lvl8pPr>
              <a:defRPr sz="2400"/>
            </a:lvl8pPr>
            <a:lvl9pPr>
              <a:defRPr sz="2400"/>
            </a:lvl9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4" name="Content Placeholder 3"/>
          <p:cNvSpPr>
            <a:spLocks noGrp="1"/>
          </p:cNvSpPr>
          <p:nvPr>
            <p:ph sz="half" idx="2" hasCustomPrompt="1"/>
          </p:nvPr>
        </p:nvSpPr>
        <p:spPr>
          <a:xfrm>
            <a:off x="6348412" y="1450800"/>
            <a:ext cx="5122800" cy="4500000"/>
          </a:xfrm>
        </p:spPr>
        <p:txBody>
          <a:bodyPr>
            <a:noAutofit/>
          </a:bodyPr>
          <a:lstStyle>
            <a:lvl1pPr>
              <a:buClr>
                <a:schemeClr val="tx1"/>
              </a:buClr>
              <a:defRPr sz="2000"/>
            </a:lvl1pPr>
            <a:lvl2pPr>
              <a:defRPr sz="1800"/>
            </a:lvl2pPr>
            <a:lvl3pPr>
              <a:defRPr sz="1600"/>
            </a:lvl3pPr>
            <a:lvl4pPr>
              <a:defRPr sz="1400"/>
            </a:lvl4pPr>
            <a:lvl5pPr>
              <a:defRPr sz="1400"/>
            </a:lvl5pPr>
            <a:lvl6pPr>
              <a:defRPr sz="2400"/>
            </a:lvl6pPr>
            <a:lvl7pPr>
              <a:defRPr sz="2400"/>
            </a:lvl7pPr>
            <a:lvl8pPr>
              <a:defRPr sz="2400"/>
            </a:lvl8pPr>
            <a:lvl9pPr>
              <a:defRPr sz="2400"/>
            </a:lvl9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2" name="Title 1"/>
          <p:cNvSpPr>
            <a:spLocks noGrp="1"/>
          </p:cNvSpPr>
          <p:nvPr>
            <p:ph type="title" hasCustomPrompt="1"/>
          </p:nvPr>
        </p:nvSpPr>
        <p:spPr>
          <a:xfrm>
            <a:off x="720003" y="468000"/>
            <a:ext cx="10750217" cy="432000"/>
          </a:xfrm>
        </p:spPr>
        <p:txBody>
          <a:bodyPr/>
          <a:lstStyle/>
          <a:p>
            <a:r>
              <a:rPr lang="sv-SE" noProof="0" dirty="0"/>
              <a:t>Klicka för att lägga till rubrik</a:t>
            </a:r>
          </a:p>
        </p:txBody>
      </p:sp>
      <p:sp>
        <p:nvSpPr>
          <p:cNvPr id="5" name="Date Placeholder 4"/>
          <p:cNvSpPr>
            <a:spLocks noGrp="1"/>
          </p:cNvSpPr>
          <p:nvPr>
            <p:ph type="dt" sz="half" idx="10"/>
          </p:nvPr>
        </p:nvSpPr>
        <p:spPr/>
        <p:txBody>
          <a:bodyPr/>
          <a:lstStyle/>
          <a:p>
            <a:r>
              <a:rPr lang="en-US"/>
              <a:t>2018-10-30</a:t>
            </a:r>
            <a:endParaRPr lang="sv-SE" dirty="0"/>
          </a:p>
        </p:txBody>
      </p:sp>
      <p:sp>
        <p:nvSpPr>
          <p:cNvPr id="6" name="Footer Placeholder 5"/>
          <p:cNvSpPr>
            <a:spLocks noGrp="1"/>
          </p:cNvSpPr>
          <p:nvPr>
            <p:ph type="ftr" sz="quarter" idx="11"/>
          </p:nvPr>
        </p:nvSpPr>
        <p:spPr/>
        <p:txBody>
          <a:bodyPr/>
          <a:lstStyle/>
          <a:p>
            <a:endParaRPr lang="sv-SE" dirty="0"/>
          </a:p>
        </p:txBody>
      </p:sp>
      <p:sp>
        <p:nvSpPr>
          <p:cNvPr id="7" name="Slide Number Placeholder 6"/>
          <p:cNvSpPr>
            <a:spLocks noGrp="1"/>
          </p:cNvSpPr>
          <p:nvPr>
            <p:ph type="sldNum" sz="quarter" idx="12"/>
          </p:nvPr>
        </p:nvSpPr>
        <p:spPr/>
        <p:txBody>
          <a:bodyPr/>
          <a:lstStyle/>
          <a:p>
            <a:fld id="{4FC1F0BC-4120-4C3A-9EC0-B585A47A5292}" type="slidenum">
              <a:rPr lang="sv-SE" smtClean="0"/>
              <a:pPr/>
              <a:t>‹#›</a:t>
            </a:fld>
            <a:endParaRPr lang="en-US" dirty="0"/>
          </a:p>
        </p:txBody>
      </p:sp>
    </p:spTree>
    <p:extLst>
      <p:ext uri="{BB962C8B-B14F-4D97-AF65-F5344CB8AC3E}">
        <p14:creationId xmlns:p14="http://schemas.microsoft.com/office/powerpoint/2010/main" val="3289856331"/>
      </p:ext>
    </p:extLst>
  </p:cSld>
  <p:clrMapOvr>
    <a:masterClrMapping/>
  </p:clrMapOvr>
  <p:transition>
    <p:fade/>
  </p:transition>
  <p:hf hdr="0" ftr="0" dt="0"/>
  <p:extLst>
    <p:ext uri="{DCECCB84-F9BA-43D5-87BE-67443E8EF086}">
      <p15:sldGuideLst xmlns:p15="http://schemas.microsoft.com/office/powerpoint/2012/main">
        <p15:guide id="1" pos="3681">
          <p15:clr>
            <a:srgbClr val="FBAE40"/>
          </p15:clr>
        </p15:guide>
        <p15:guide id="2" pos="399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sv-SE" noProof="0" dirty="0"/>
              <a:t>Klicka för att lägga till rubrik</a:t>
            </a:r>
          </a:p>
        </p:txBody>
      </p:sp>
      <p:sp>
        <p:nvSpPr>
          <p:cNvPr id="3" name="Text Placeholder 2"/>
          <p:cNvSpPr>
            <a:spLocks noGrp="1"/>
          </p:cNvSpPr>
          <p:nvPr>
            <p:ph type="body" idx="1" hasCustomPrompt="1"/>
          </p:nvPr>
        </p:nvSpPr>
        <p:spPr>
          <a:xfrm>
            <a:off x="720000" y="1401013"/>
            <a:ext cx="5123588" cy="362304"/>
          </a:xfrm>
        </p:spPr>
        <p:txBody>
          <a:bodyPr wrap="square" anchor="b">
            <a:spAutoFit/>
          </a:bodyPr>
          <a:lstStyle>
            <a:lvl1pPr marL="0" indent="0">
              <a:spcBef>
                <a:spcPts val="200"/>
              </a:spcBef>
              <a:buNone/>
              <a:defRPr sz="2000" b="1">
                <a:solidFill>
                  <a:schemeClr val="tx1"/>
                </a:solidFill>
                <a:latin typeface="+mn-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sv-SE" noProof="0" dirty="0"/>
              <a:t>Skriv text här</a:t>
            </a:r>
          </a:p>
        </p:txBody>
      </p:sp>
      <p:sp>
        <p:nvSpPr>
          <p:cNvPr id="4" name="Content Placeholder 3"/>
          <p:cNvSpPr>
            <a:spLocks noGrp="1"/>
          </p:cNvSpPr>
          <p:nvPr>
            <p:ph sz="half" idx="2" hasCustomPrompt="1"/>
          </p:nvPr>
        </p:nvSpPr>
        <p:spPr>
          <a:xfrm>
            <a:off x="720000" y="1827921"/>
            <a:ext cx="5123588" cy="4122030"/>
          </a:xfrm>
        </p:spPr>
        <p:txBody>
          <a:bodyPr>
            <a:noAutofit/>
          </a:bodyPr>
          <a:lstStyle>
            <a:lvl1pP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400">
                <a:solidFill>
                  <a:schemeClr val="tx1"/>
                </a:solidFill>
              </a:defRPr>
            </a:lvl5pPr>
            <a:lvl6pPr>
              <a:defRPr sz="2133"/>
            </a:lvl6pPr>
            <a:lvl7pPr>
              <a:defRPr sz="2133"/>
            </a:lvl7pPr>
            <a:lvl8pPr>
              <a:defRPr sz="2133"/>
            </a:lvl8pPr>
            <a:lvl9pPr>
              <a:defRPr sz="2133"/>
            </a:lvl9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5" name="Text Placeholder 4"/>
          <p:cNvSpPr>
            <a:spLocks noGrp="1"/>
          </p:cNvSpPr>
          <p:nvPr>
            <p:ph type="body" sz="quarter" idx="3" hasCustomPrompt="1"/>
          </p:nvPr>
        </p:nvSpPr>
        <p:spPr>
          <a:xfrm>
            <a:off x="6348412" y="1401013"/>
            <a:ext cx="5123587" cy="362304"/>
          </a:xfrm>
        </p:spPr>
        <p:txBody>
          <a:bodyPr wrap="square" anchor="b">
            <a:spAutoFit/>
          </a:bodyPr>
          <a:lstStyle>
            <a:lvl1pPr marL="0" indent="0">
              <a:spcBef>
                <a:spcPts val="200"/>
              </a:spcBef>
              <a:buNone/>
              <a:defRPr sz="2000" b="1">
                <a:solidFill>
                  <a:schemeClr val="tx1"/>
                </a:solidFill>
                <a:latin typeface="+mn-l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sv-SE" noProof="0" dirty="0"/>
              <a:t>Skriv text här</a:t>
            </a:r>
          </a:p>
        </p:txBody>
      </p:sp>
      <p:sp>
        <p:nvSpPr>
          <p:cNvPr id="6" name="Content Placeholder 5"/>
          <p:cNvSpPr>
            <a:spLocks noGrp="1"/>
          </p:cNvSpPr>
          <p:nvPr>
            <p:ph sz="quarter" idx="4" hasCustomPrompt="1"/>
          </p:nvPr>
        </p:nvSpPr>
        <p:spPr>
          <a:xfrm>
            <a:off x="6348412" y="1828801"/>
            <a:ext cx="5123587" cy="4121149"/>
          </a:xfrm>
        </p:spPr>
        <p:txBody>
          <a:bodyPr>
            <a:noAutofit/>
          </a:bodyPr>
          <a:lstStyle>
            <a:lvl1pPr>
              <a:buClr>
                <a:schemeClr val="tx1"/>
              </a:buCl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400">
                <a:solidFill>
                  <a:schemeClr val="tx1"/>
                </a:solidFill>
              </a:defRPr>
            </a:lvl5pPr>
            <a:lvl6pPr>
              <a:defRPr sz="2133"/>
            </a:lvl6pPr>
            <a:lvl7pPr>
              <a:defRPr sz="2133"/>
            </a:lvl7pPr>
            <a:lvl8pPr>
              <a:defRPr sz="2133"/>
            </a:lvl8pPr>
            <a:lvl9pPr>
              <a:defRPr sz="2133"/>
            </a:lvl9pPr>
          </a:lstStyle>
          <a:p>
            <a:pPr lvl="0"/>
            <a:r>
              <a:rPr lang="sv-SE" noProof="0" dirty="0"/>
              <a:t>Skriv text här</a:t>
            </a:r>
          </a:p>
          <a:p>
            <a:pPr lvl="1"/>
            <a:r>
              <a:rPr lang="sv-SE" noProof="0" dirty="0"/>
              <a:t>Nivå två</a:t>
            </a:r>
          </a:p>
          <a:p>
            <a:pPr lvl="2"/>
            <a:r>
              <a:rPr lang="sv-SE" noProof="0" dirty="0"/>
              <a:t>Nivå tre</a:t>
            </a:r>
          </a:p>
          <a:p>
            <a:pPr lvl="3"/>
            <a:r>
              <a:rPr lang="sv-SE" noProof="0" dirty="0"/>
              <a:t>Nivå fyra</a:t>
            </a:r>
          </a:p>
          <a:p>
            <a:pPr lvl="4"/>
            <a:r>
              <a:rPr lang="sv-SE" noProof="0" dirty="0"/>
              <a:t>Nivå fem</a:t>
            </a:r>
          </a:p>
        </p:txBody>
      </p:sp>
      <p:sp>
        <p:nvSpPr>
          <p:cNvPr id="7" name="Date Placeholder 6"/>
          <p:cNvSpPr>
            <a:spLocks noGrp="1"/>
          </p:cNvSpPr>
          <p:nvPr>
            <p:ph type="dt" sz="half" idx="10"/>
          </p:nvPr>
        </p:nvSpPr>
        <p:spPr/>
        <p:txBody>
          <a:bodyPr/>
          <a:lstStyle/>
          <a:p>
            <a:r>
              <a:rPr lang="en-US"/>
              <a:t>2018-10-30</a:t>
            </a:r>
            <a:endParaRPr lang="sv-SE" dirty="0"/>
          </a:p>
        </p:txBody>
      </p:sp>
      <p:sp>
        <p:nvSpPr>
          <p:cNvPr id="8" name="Footer Placeholder 7"/>
          <p:cNvSpPr>
            <a:spLocks noGrp="1"/>
          </p:cNvSpPr>
          <p:nvPr>
            <p:ph type="ftr" sz="quarter" idx="11"/>
          </p:nvPr>
        </p:nvSpPr>
        <p:spPr/>
        <p:txBody>
          <a:bodyPr/>
          <a:lstStyle/>
          <a:p>
            <a:endParaRPr lang="sv-SE" dirty="0"/>
          </a:p>
        </p:txBody>
      </p:sp>
      <p:sp>
        <p:nvSpPr>
          <p:cNvPr id="9" name="Slide Number Placeholder 8"/>
          <p:cNvSpPr>
            <a:spLocks noGrp="1"/>
          </p:cNvSpPr>
          <p:nvPr>
            <p:ph type="sldNum" sz="quarter" idx="12"/>
          </p:nvPr>
        </p:nvSpPr>
        <p:spPr/>
        <p:txBody>
          <a:bodyPr/>
          <a:lstStyle/>
          <a:p>
            <a:fld id="{4FC1F0BC-4120-4C3A-9EC0-B585A47A5292}" type="slidenum">
              <a:rPr lang="sv-SE" smtClean="0"/>
              <a:pPr/>
              <a:t>‹#›</a:t>
            </a:fld>
            <a:endParaRPr lang="en-US" dirty="0"/>
          </a:p>
        </p:txBody>
      </p:sp>
    </p:spTree>
    <p:extLst>
      <p:ext uri="{BB962C8B-B14F-4D97-AF65-F5344CB8AC3E}">
        <p14:creationId xmlns:p14="http://schemas.microsoft.com/office/powerpoint/2010/main" val="129704505"/>
      </p:ext>
    </p:extLst>
  </p:cSld>
  <p:clrMapOvr>
    <a:masterClrMapping/>
  </p:clrMapOvr>
  <p:transition>
    <p:fade/>
  </p:transition>
  <p:extLst>
    <p:ext uri="{DCECCB84-F9BA-43D5-87BE-67443E8EF086}">
      <p15:sldGuideLst xmlns:p15="http://schemas.microsoft.com/office/powerpoint/2012/main">
        <p15:guide id="5" pos="3681">
          <p15:clr>
            <a:srgbClr val="FBAE40"/>
          </p15:clr>
        </p15:guide>
        <p15:guide id="6" pos="399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sv-SE" noProof="0" dirty="0"/>
              <a:t>Klicka för att lägga till rubrik</a:t>
            </a:r>
          </a:p>
        </p:txBody>
      </p:sp>
      <p:sp>
        <p:nvSpPr>
          <p:cNvPr id="6" name="Date Placeholder 5"/>
          <p:cNvSpPr>
            <a:spLocks noGrp="1"/>
          </p:cNvSpPr>
          <p:nvPr>
            <p:ph type="dt" sz="half" idx="10"/>
          </p:nvPr>
        </p:nvSpPr>
        <p:spPr/>
        <p:txBody>
          <a:bodyPr/>
          <a:lstStyle/>
          <a:p>
            <a:r>
              <a:rPr lang="en-US"/>
              <a:t>2018-10-30</a:t>
            </a:r>
            <a:endParaRPr lang="sv-SE" dirty="0"/>
          </a:p>
        </p:txBody>
      </p:sp>
      <p:sp>
        <p:nvSpPr>
          <p:cNvPr id="7" name="Footer Placeholder 6"/>
          <p:cNvSpPr>
            <a:spLocks noGrp="1"/>
          </p:cNvSpPr>
          <p:nvPr>
            <p:ph type="ftr" sz="quarter" idx="11"/>
          </p:nvPr>
        </p:nvSpPr>
        <p:spPr/>
        <p:txBody>
          <a:bodyPr/>
          <a:lstStyle/>
          <a:p>
            <a:endParaRPr lang="sv-SE" dirty="0"/>
          </a:p>
        </p:txBody>
      </p:sp>
      <p:sp>
        <p:nvSpPr>
          <p:cNvPr id="8" name="Slide Number Placeholder 7"/>
          <p:cNvSpPr>
            <a:spLocks noGrp="1"/>
          </p:cNvSpPr>
          <p:nvPr>
            <p:ph type="sldNum" sz="quarter" idx="12"/>
          </p:nvPr>
        </p:nvSpPr>
        <p:spPr/>
        <p:txBody>
          <a:bodyPr/>
          <a:lstStyle/>
          <a:p>
            <a:fld id="{4FC1F0BC-4120-4C3A-9EC0-B585A47A5292}" type="slidenum">
              <a:rPr lang="sv-SE" smtClean="0"/>
              <a:pPr/>
              <a:t>‹#›</a:t>
            </a:fld>
            <a:endParaRPr lang="en-US" dirty="0"/>
          </a:p>
        </p:txBody>
      </p:sp>
    </p:spTree>
    <p:extLst>
      <p:ext uri="{BB962C8B-B14F-4D97-AF65-F5344CB8AC3E}">
        <p14:creationId xmlns:p14="http://schemas.microsoft.com/office/powerpoint/2010/main" val="3373485217"/>
      </p:ext>
    </p:extLst>
  </p:cSld>
  <p:clrMapOvr>
    <a:masterClrMapping/>
  </p:clrMapOvr>
  <p:transition>
    <p:fade/>
  </p:transition>
  <p:extLst>
    <p:ext uri="{DCECCB84-F9BA-43D5-87BE-67443E8EF086}">
      <p15:sldGuideLst xmlns:p15="http://schemas.microsoft.com/office/powerpoint/2012/main">
        <p15:guide id="5" pos="3681">
          <p15:clr>
            <a:srgbClr val="FBAE40"/>
          </p15:clr>
        </p15:guide>
        <p15:guide id="6" pos="399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2018-10-30</a:t>
            </a:r>
            <a:endParaRPr lang="sv-SE" dirty="0"/>
          </a:p>
        </p:txBody>
      </p:sp>
      <p:sp>
        <p:nvSpPr>
          <p:cNvPr id="3" name="Footer Placeholder 2"/>
          <p:cNvSpPr>
            <a:spLocks noGrp="1"/>
          </p:cNvSpPr>
          <p:nvPr>
            <p:ph type="ftr" sz="quarter" idx="11"/>
          </p:nvPr>
        </p:nvSpPr>
        <p:spPr/>
        <p:txBody>
          <a:bodyPr/>
          <a:lstStyle/>
          <a:p>
            <a:endParaRPr lang="sv-SE" dirty="0"/>
          </a:p>
        </p:txBody>
      </p:sp>
      <p:sp>
        <p:nvSpPr>
          <p:cNvPr id="4" name="Slide Number Placeholder 3"/>
          <p:cNvSpPr>
            <a:spLocks noGrp="1"/>
          </p:cNvSpPr>
          <p:nvPr>
            <p:ph type="sldNum" sz="quarter" idx="12"/>
          </p:nvPr>
        </p:nvSpPr>
        <p:spPr/>
        <p:txBody>
          <a:bodyPr/>
          <a:lstStyle/>
          <a:p>
            <a:fld id="{4FC1F0BC-4120-4C3A-9EC0-B585A47A5292}" type="slidenum">
              <a:rPr lang="sv-SE" smtClean="0"/>
              <a:pPr/>
              <a:t>‹#›</a:t>
            </a:fld>
            <a:endParaRPr lang="en-US" dirty="0"/>
          </a:p>
        </p:txBody>
      </p:sp>
    </p:spTree>
    <p:extLst>
      <p:ext uri="{BB962C8B-B14F-4D97-AF65-F5344CB8AC3E}">
        <p14:creationId xmlns:p14="http://schemas.microsoft.com/office/powerpoint/2010/main" val="2628789560"/>
      </p:ext>
    </p:extLst>
  </p:cSld>
  <p:clrMapOvr>
    <a:masterClrMapping/>
  </p:clrMapOvr>
  <p:transition>
    <p:fade/>
  </p:transition>
  <p:extLst>
    <p:ext uri="{DCECCB84-F9BA-43D5-87BE-67443E8EF086}">
      <p15:sldGuideLst xmlns:p15="http://schemas.microsoft.com/office/powerpoint/2012/main">
        <p15:guide id="3" pos="3681">
          <p15:clr>
            <a:srgbClr val="FBAE40"/>
          </p15:clr>
        </p15:guide>
        <p15:guide id="4" pos="399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0003" y="467495"/>
            <a:ext cx="10750217" cy="430887"/>
          </a:xfrm>
          <a:prstGeom prst="rect">
            <a:avLst/>
          </a:prstGeom>
        </p:spPr>
        <p:txBody>
          <a:bodyPr vert="horz" wrap="square" lIns="0" tIns="0" rIns="0" bIns="0" rtlCol="0" anchor="t" anchorCtr="0">
            <a:spAutoFit/>
          </a:bodyPr>
          <a:lstStyle/>
          <a:p>
            <a:r>
              <a:rPr lang="sv-SE" dirty="0"/>
              <a:t>Klicka här för att ändra format</a:t>
            </a:r>
            <a:endParaRPr lang="en-US" dirty="0"/>
          </a:p>
        </p:txBody>
      </p:sp>
      <p:sp>
        <p:nvSpPr>
          <p:cNvPr id="3" name="Text Placeholder 2"/>
          <p:cNvSpPr>
            <a:spLocks noGrp="1"/>
          </p:cNvSpPr>
          <p:nvPr>
            <p:ph type="body" idx="1"/>
          </p:nvPr>
        </p:nvSpPr>
        <p:spPr>
          <a:xfrm>
            <a:off x="720000" y="1449389"/>
            <a:ext cx="10752000" cy="4500560"/>
          </a:xfrm>
          <a:prstGeom prst="rect">
            <a:avLst/>
          </a:prstGeom>
        </p:spPr>
        <p:txBody>
          <a:bodyPr vert="horz" lIns="0" tIns="54000" rIns="0" bIns="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Date Placeholder 3"/>
          <p:cNvSpPr>
            <a:spLocks noGrp="1"/>
          </p:cNvSpPr>
          <p:nvPr>
            <p:ph type="dt" sz="half" idx="2"/>
          </p:nvPr>
        </p:nvSpPr>
        <p:spPr>
          <a:xfrm>
            <a:off x="719138" y="6551817"/>
            <a:ext cx="603865" cy="107722"/>
          </a:xfrm>
          <a:prstGeom prst="rect">
            <a:avLst/>
          </a:prstGeom>
        </p:spPr>
        <p:txBody>
          <a:bodyPr vert="horz" wrap="none" lIns="0" tIns="0" rIns="144000" bIns="0" rtlCol="0" anchor="t" anchorCtr="0">
            <a:spAutoFit/>
          </a:bodyPr>
          <a:lstStyle>
            <a:lvl1pPr algn="l">
              <a:defRPr sz="700" b="0">
                <a:solidFill>
                  <a:srgbClr val="868686"/>
                </a:solidFill>
                <a:latin typeface="+mn-lt"/>
              </a:defRPr>
            </a:lvl1pPr>
          </a:lstStyle>
          <a:p>
            <a:r>
              <a:rPr lang="en-US"/>
              <a:t>2018-10-30</a:t>
            </a:r>
            <a:endParaRPr lang="sv-SE" dirty="0"/>
          </a:p>
        </p:txBody>
      </p:sp>
      <p:sp>
        <p:nvSpPr>
          <p:cNvPr id="5" name="Footer Placeholder 4"/>
          <p:cNvSpPr>
            <a:spLocks noGrp="1"/>
          </p:cNvSpPr>
          <p:nvPr>
            <p:ph type="ftr" sz="quarter" idx="3"/>
          </p:nvPr>
        </p:nvSpPr>
        <p:spPr>
          <a:xfrm>
            <a:off x="719138" y="6668181"/>
            <a:ext cx="846386" cy="107722"/>
          </a:xfrm>
          <a:prstGeom prst="rect">
            <a:avLst/>
          </a:prstGeom>
        </p:spPr>
        <p:txBody>
          <a:bodyPr vert="horz" wrap="none" lIns="0" tIns="0" rIns="0" bIns="0" rtlCol="0" anchor="b" anchorCtr="0">
            <a:spAutoFit/>
          </a:bodyPr>
          <a:lstStyle>
            <a:lvl1pPr algn="l">
              <a:defRPr sz="700" b="0">
                <a:solidFill>
                  <a:srgbClr val="868686"/>
                </a:solidFill>
                <a:latin typeface="+mn-lt"/>
              </a:defRPr>
            </a:lvl1pPr>
          </a:lstStyle>
          <a:p>
            <a:endParaRPr lang="sv-SE" dirty="0"/>
          </a:p>
        </p:txBody>
      </p:sp>
      <p:sp>
        <p:nvSpPr>
          <p:cNvPr id="6" name="Slide Number Placeholder 5"/>
          <p:cNvSpPr>
            <a:spLocks noGrp="1"/>
          </p:cNvSpPr>
          <p:nvPr>
            <p:ph type="sldNum" sz="quarter" idx="4"/>
          </p:nvPr>
        </p:nvSpPr>
        <p:spPr bwMode="ltGray">
          <a:xfrm>
            <a:off x="287017" y="6453189"/>
            <a:ext cx="312592" cy="404812"/>
          </a:xfrm>
          <a:prstGeom prst="rect">
            <a:avLst/>
          </a:prstGeom>
          <a:solidFill>
            <a:schemeClr val="accent2"/>
          </a:solidFill>
        </p:spPr>
        <p:txBody>
          <a:bodyPr vert="horz" wrap="none" lIns="0" tIns="72000" rIns="0" bIns="0" rtlCol="0" anchor="t" anchorCtr="0">
            <a:noAutofit/>
          </a:bodyPr>
          <a:lstStyle>
            <a:lvl1pPr algn="ctr">
              <a:defRPr sz="1000" b="1">
                <a:solidFill>
                  <a:schemeClr val="bg1"/>
                </a:solidFill>
                <a:latin typeface="+mn-lt"/>
              </a:defRPr>
            </a:lvl1pPr>
          </a:lstStyle>
          <a:p>
            <a:fld id="{4FC1F0BC-4120-4C3A-9EC0-B585A47A5292}" type="slidenum">
              <a:rPr lang="sv-SE" smtClean="0"/>
              <a:pPr/>
              <a:t>‹#›</a:t>
            </a:fld>
            <a:endParaRPr lang="en-US" dirty="0"/>
          </a:p>
        </p:txBody>
      </p:sp>
      <p:pic>
        <p:nvPicPr>
          <p:cNvPr id="9" name="Bildobjekt 8">
            <a:extLst>
              <a:ext uri="{FF2B5EF4-FFF2-40B4-BE49-F238E27FC236}">
                <a16:creationId xmlns:a16="http://schemas.microsoft.com/office/drawing/2014/main" id="{5939D866-3C7C-4302-8E14-F09F376ED2E5}"/>
              </a:ext>
            </a:extLst>
          </p:cNvPr>
          <p:cNvPicPr>
            <a:picLocks noChangeAspect="1"/>
          </p:cNvPicPr>
          <p:nvPr/>
        </p:nvPicPr>
        <p:blipFill>
          <a:blip r:embed="rId24"/>
          <a:stretch>
            <a:fillRect/>
          </a:stretch>
        </p:blipFill>
        <p:spPr>
          <a:xfrm>
            <a:off x="11523801" y="6437088"/>
            <a:ext cx="555903" cy="311375"/>
          </a:xfrm>
          <a:prstGeom prst="rect">
            <a:avLst/>
          </a:prstGeom>
        </p:spPr>
      </p:pic>
    </p:spTree>
    <p:extLst>
      <p:ext uri="{BB962C8B-B14F-4D97-AF65-F5344CB8AC3E}">
        <p14:creationId xmlns:p14="http://schemas.microsoft.com/office/powerpoint/2010/main" val="558581643"/>
      </p:ext>
    </p:extLst>
  </p:cSld>
  <p:clrMap bg1="lt1" tx1="dk1" bg2="lt2" tx2="dk2" accent1="accent1" accent2="accent2" accent3="accent3" accent4="accent4" accent5="accent5" accent6="accent6" hlink="hlink" folHlink="folHlink"/>
  <p:sldLayoutIdLst>
    <p:sldLayoutId id="2147486130" r:id="rId1"/>
    <p:sldLayoutId id="2147486131" r:id="rId2"/>
    <p:sldLayoutId id="2147486132" r:id="rId3"/>
    <p:sldLayoutId id="2147486133" r:id="rId4"/>
    <p:sldLayoutId id="2147486134" r:id="rId5"/>
    <p:sldLayoutId id="2147486135" r:id="rId6"/>
    <p:sldLayoutId id="2147486136" r:id="rId7"/>
    <p:sldLayoutId id="2147486137" r:id="rId8"/>
    <p:sldLayoutId id="2147486138" r:id="rId9"/>
    <p:sldLayoutId id="2147486139" r:id="rId10"/>
    <p:sldLayoutId id="2147486140" r:id="rId11"/>
    <p:sldLayoutId id="2147486141" r:id="rId12"/>
    <p:sldLayoutId id="2147486142" r:id="rId13"/>
    <p:sldLayoutId id="2147486143" r:id="rId14"/>
    <p:sldLayoutId id="2147486144" r:id="rId15"/>
    <p:sldLayoutId id="2147486145" r:id="rId16"/>
    <p:sldLayoutId id="2147486146" r:id="rId17"/>
    <p:sldLayoutId id="2147486147" r:id="rId18"/>
    <p:sldLayoutId id="2147486148" r:id="rId19"/>
    <p:sldLayoutId id="2147486149" r:id="rId20"/>
    <p:sldLayoutId id="2147486150" r:id="rId21"/>
    <p:sldLayoutId id="2147486151" r:id="rId22"/>
  </p:sldLayoutIdLst>
  <p:transition>
    <p:fade/>
  </p:transition>
  <p:hf hdr="0" ftr="0" dt="0"/>
  <p:txStyles>
    <p:titleStyle>
      <a:lvl1pPr algn="l" defTabSz="1219170" rtl="0" eaLnBrk="1" latinLnBrk="0" hangingPunct="1">
        <a:lnSpc>
          <a:spcPct val="100000"/>
        </a:lnSpc>
        <a:spcBef>
          <a:spcPct val="0"/>
        </a:spcBef>
        <a:buNone/>
        <a:defRPr sz="2800" b="1" kern="1200">
          <a:solidFill>
            <a:schemeClr val="accent2"/>
          </a:solidFill>
          <a:latin typeface="+mj-lt"/>
          <a:ea typeface="+mj-ea"/>
          <a:cs typeface="+mj-cs"/>
        </a:defRPr>
      </a:lvl1pPr>
    </p:titleStyle>
    <p:bodyStyle>
      <a:lvl1pPr marL="241294" indent="-241294" algn="l" defTabSz="1219170" rtl="0" eaLnBrk="1" latinLnBrk="0" hangingPunct="1">
        <a:lnSpc>
          <a:spcPct val="100000"/>
        </a:lnSpc>
        <a:spcBef>
          <a:spcPts val="1200"/>
        </a:spcBef>
        <a:spcAft>
          <a:spcPts val="0"/>
        </a:spcAft>
        <a:buClr>
          <a:schemeClr val="tx1"/>
        </a:buClr>
        <a:buFont typeface="Arial" pitchFamily="34" charset="0"/>
        <a:buChar char="•"/>
        <a:defRPr sz="2000" kern="1200">
          <a:solidFill>
            <a:schemeClr val="tx1"/>
          </a:solidFill>
          <a:latin typeface="+mn-lt"/>
          <a:ea typeface="+mn-ea"/>
          <a:cs typeface="+mn-cs"/>
        </a:defRPr>
      </a:lvl1pPr>
      <a:lvl2pPr marL="520687" indent="-279393" algn="l" defTabSz="1219170" rtl="0" eaLnBrk="1" latinLnBrk="0" hangingPunct="1">
        <a:lnSpc>
          <a:spcPct val="100000"/>
        </a:lnSpc>
        <a:spcBef>
          <a:spcPts val="500"/>
        </a:spcBef>
        <a:spcAft>
          <a:spcPts val="0"/>
        </a:spcAft>
        <a:buClr>
          <a:schemeClr val="tx1"/>
        </a:buClr>
        <a:buFont typeface="Arial" panose="020B0604020202020204" pitchFamily="34" charset="0"/>
        <a:buChar char="–"/>
        <a:defRPr sz="1800" i="0" kern="1200">
          <a:solidFill>
            <a:schemeClr val="tx1"/>
          </a:solidFill>
          <a:latin typeface="+mn-lt"/>
          <a:ea typeface="+mn-ea"/>
          <a:cs typeface="+mn-cs"/>
        </a:defRPr>
      </a:lvl2pPr>
      <a:lvl3pPr marL="736582" indent="-192613" algn="l" defTabSz="1219170" rtl="0" eaLnBrk="1" latinLnBrk="0" hangingPunct="1">
        <a:lnSpc>
          <a:spcPct val="100000"/>
        </a:lnSpc>
        <a:spcBef>
          <a:spcPts val="400"/>
        </a:spcBef>
        <a:spcAft>
          <a:spcPts val="0"/>
        </a:spcAft>
        <a:buClr>
          <a:schemeClr val="tx1"/>
        </a:buClr>
        <a:buFont typeface="Arial" pitchFamily="34" charset="0"/>
        <a:buChar char="•"/>
        <a:defRPr sz="1600" kern="1200">
          <a:solidFill>
            <a:schemeClr val="tx1"/>
          </a:solidFill>
          <a:latin typeface="+mn-lt"/>
          <a:ea typeface="+mn-ea"/>
          <a:cs typeface="+mn-cs"/>
        </a:defRPr>
      </a:lvl3pPr>
      <a:lvl4pPr marL="984226" indent="-234945" algn="l" defTabSz="1219170" rtl="0" eaLnBrk="1" latinLnBrk="0" hangingPunct="1">
        <a:lnSpc>
          <a:spcPct val="100000"/>
        </a:lnSpc>
        <a:spcBef>
          <a:spcPts val="400"/>
        </a:spcBef>
        <a:spcAft>
          <a:spcPts val="0"/>
        </a:spcAft>
        <a:buClr>
          <a:schemeClr val="tx1"/>
        </a:buClr>
        <a:buFont typeface="Arial" pitchFamily="34" charset="0"/>
        <a:buChar char="–"/>
        <a:defRPr sz="1400" kern="1200">
          <a:solidFill>
            <a:schemeClr val="tx1"/>
          </a:solidFill>
          <a:latin typeface="+mn-lt"/>
          <a:ea typeface="+mn-ea"/>
          <a:cs typeface="+mn-cs"/>
        </a:defRPr>
      </a:lvl4pPr>
      <a:lvl5pPr marL="1193770" indent="-190495" algn="l" defTabSz="1219170" rtl="0" eaLnBrk="1" latinLnBrk="0" hangingPunct="1">
        <a:lnSpc>
          <a:spcPct val="100000"/>
        </a:lnSpc>
        <a:spcBef>
          <a:spcPts val="400"/>
        </a:spcBef>
        <a:spcAft>
          <a:spcPts val="0"/>
        </a:spcAft>
        <a:buClr>
          <a:schemeClr val="tx1"/>
        </a:buClr>
        <a:buFont typeface="Arial" pitchFamily="34" charset="0"/>
        <a:buChar char="»"/>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1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9" orient="horz" pos="913">
          <p15:clr>
            <a:srgbClr val="F26B43"/>
          </p15:clr>
        </p15:guide>
        <p15:guide id="20" pos="7226">
          <p15:clr>
            <a:srgbClr val="F26B43"/>
          </p15:clr>
        </p15:guide>
        <p15:guide id="21" orient="horz" pos="3748">
          <p15:clr>
            <a:srgbClr val="F26B43"/>
          </p15:clr>
        </p15:guide>
        <p15:guide id="22" pos="45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E4ECDB1A-F6FF-445E-A252-9647CAD9790B}"/>
              </a:ext>
            </a:extLst>
          </p:cNvPr>
          <p:cNvSpPr>
            <a:spLocks noGrp="1"/>
          </p:cNvSpPr>
          <p:nvPr>
            <p:ph type="title"/>
          </p:nvPr>
        </p:nvSpPr>
        <p:spPr>
          <a:xfrm>
            <a:off x="720003" y="467999"/>
            <a:ext cx="11195477" cy="3046988"/>
          </a:xfrm>
        </p:spPr>
        <p:txBody>
          <a:bodyPr/>
          <a:lstStyle/>
          <a:p>
            <a:r>
              <a:rPr lang="sv-SE" sz="6600" dirty="0">
                <a:solidFill>
                  <a:srgbClr val="002060"/>
                </a:solidFill>
              </a:rPr>
              <a:t>Föräldramöte Säter hockey</a:t>
            </a:r>
            <a:br>
              <a:rPr lang="sv-SE" sz="6600" dirty="0">
                <a:solidFill>
                  <a:srgbClr val="002060"/>
                </a:solidFill>
              </a:rPr>
            </a:br>
            <a:r>
              <a:rPr lang="sv-SE" sz="6600" dirty="0">
                <a:solidFill>
                  <a:srgbClr val="002060"/>
                </a:solidFill>
              </a:rPr>
              <a:t>Födda 2018</a:t>
            </a:r>
            <a:br>
              <a:rPr lang="sv-SE" sz="6600" dirty="0">
                <a:solidFill>
                  <a:srgbClr val="002060"/>
                </a:solidFill>
              </a:rPr>
            </a:br>
            <a:r>
              <a:rPr lang="sv-SE" sz="6600" dirty="0">
                <a:solidFill>
                  <a:srgbClr val="002060"/>
                </a:solidFill>
              </a:rPr>
              <a:t>2025/26</a:t>
            </a:r>
          </a:p>
        </p:txBody>
      </p:sp>
      <p:sp>
        <p:nvSpPr>
          <p:cNvPr id="4" name="Slide Number Placeholder 3"/>
          <p:cNvSpPr>
            <a:spLocks noGrp="1"/>
          </p:cNvSpPr>
          <p:nvPr>
            <p:ph type="sldNum" sz="quarter" idx="12"/>
          </p:nvPr>
        </p:nvSpPr>
        <p:spPr>
          <a:solidFill>
            <a:srgbClr val="002060"/>
          </a:solidFill>
        </p:spPr>
        <p:txBody>
          <a:bodyPr/>
          <a:lstStyle/>
          <a:p>
            <a:fld id="{4FC1F0BC-4120-4C3A-9EC0-B585A47A5292}" type="slidenum">
              <a:rPr lang="sv-SE" smtClean="0"/>
              <a:pPr/>
              <a:t>1</a:t>
            </a:fld>
            <a:endParaRPr lang="sv-SE" dirty="0"/>
          </a:p>
        </p:txBody>
      </p:sp>
      <p:sp>
        <p:nvSpPr>
          <p:cNvPr id="11" name="Platshållare för innehåll 9">
            <a:extLst>
              <a:ext uri="{FF2B5EF4-FFF2-40B4-BE49-F238E27FC236}">
                <a16:creationId xmlns:a16="http://schemas.microsoft.com/office/drawing/2014/main" id="{EF9678EC-1528-482B-8481-CBD68C9B864D}"/>
              </a:ext>
            </a:extLst>
          </p:cNvPr>
          <p:cNvSpPr>
            <a:spLocks noGrp="1"/>
          </p:cNvSpPr>
          <p:nvPr>
            <p:ph idx="1"/>
          </p:nvPr>
        </p:nvSpPr>
        <p:spPr>
          <a:xfrm>
            <a:off x="720003" y="5667826"/>
            <a:ext cx="1768019" cy="435262"/>
          </a:xfrm>
        </p:spPr>
        <p:txBody>
          <a:bodyPr/>
          <a:lstStyle/>
          <a:p>
            <a:pPr marL="0" indent="0">
              <a:buNone/>
            </a:pPr>
            <a:r>
              <a:rPr lang="sv-SE" dirty="0">
                <a:solidFill>
                  <a:srgbClr val="002060"/>
                </a:solidFill>
              </a:rPr>
              <a:t>2025-10-25</a:t>
            </a:r>
          </a:p>
          <a:p>
            <a:pPr marL="0" indent="0">
              <a:buNone/>
            </a:pPr>
            <a:endParaRPr lang="sv-SE" dirty="0">
              <a:solidFill>
                <a:srgbClr val="002060"/>
              </a:solidFill>
            </a:endParaRPr>
          </a:p>
          <a:p>
            <a:pPr marL="0" indent="0">
              <a:buNone/>
            </a:pPr>
            <a:endParaRPr lang="sv-SE" dirty="0">
              <a:solidFill>
                <a:srgbClr val="002060"/>
              </a:solidFill>
            </a:endParaRPr>
          </a:p>
        </p:txBody>
      </p:sp>
      <p:pic>
        <p:nvPicPr>
          <p:cNvPr id="6" name="Picture 3" descr="Skedvi/Säter IF - Roster, News, Stats ...">
            <a:extLst>
              <a:ext uri="{FF2B5EF4-FFF2-40B4-BE49-F238E27FC236}">
                <a16:creationId xmlns:a16="http://schemas.microsoft.com/office/drawing/2014/main" id="{184B4277-2F9F-EEB8-0642-51FF1241105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5393" y="4239311"/>
            <a:ext cx="1790700" cy="2552700"/>
          </a:xfrm>
          <a:prstGeom prst="rect">
            <a:avLst/>
          </a:prstGeom>
          <a:noFill/>
          <a:ln>
            <a:noFill/>
          </a:ln>
        </p:spPr>
      </p:pic>
    </p:spTree>
    <p:extLst>
      <p:ext uri="{BB962C8B-B14F-4D97-AF65-F5344CB8AC3E}">
        <p14:creationId xmlns:p14="http://schemas.microsoft.com/office/powerpoint/2010/main" val="3330165650"/>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6BE87-4FDC-3846-74BD-0387404DEABC}"/>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1852ABF0-B387-B346-F9A5-2A769538B1EA}"/>
              </a:ext>
            </a:extLst>
          </p:cNvPr>
          <p:cNvSpPr>
            <a:spLocks noGrp="1"/>
          </p:cNvSpPr>
          <p:nvPr>
            <p:ph type="title"/>
          </p:nvPr>
        </p:nvSpPr>
        <p:spPr>
          <a:xfrm>
            <a:off x="720003" y="468000"/>
            <a:ext cx="10750217" cy="430887"/>
          </a:xfrm>
        </p:spPr>
        <p:txBody>
          <a:bodyPr/>
          <a:lstStyle/>
          <a:p>
            <a:r>
              <a:rPr lang="sv-SE" dirty="0">
                <a:solidFill>
                  <a:srgbClr val="002060"/>
                </a:solidFill>
              </a:rPr>
              <a:t>Dagens poolspel - ansvarsområden </a:t>
            </a:r>
          </a:p>
        </p:txBody>
      </p:sp>
      <p:graphicFrame>
        <p:nvGraphicFramePr>
          <p:cNvPr id="5" name="Platshållare för innehåll 4">
            <a:extLst>
              <a:ext uri="{FF2B5EF4-FFF2-40B4-BE49-F238E27FC236}">
                <a16:creationId xmlns:a16="http://schemas.microsoft.com/office/drawing/2014/main" id="{F7D26DFF-7E47-4E56-79D6-A5866BD387FA}"/>
              </a:ext>
            </a:extLst>
          </p:cNvPr>
          <p:cNvGraphicFramePr>
            <a:graphicFrameLocks noGrp="1"/>
          </p:cNvGraphicFramePr>
          <p:nvPr>
            <p:ph idx="1"/>
            <p:extLst>
              <p:ext uri="{D42A27DB-BD31-4B8C-83A1-F6EECF244321}">
                <p14:modId xmlns:p14="http://schemas.microsoft.com/office/powerpoint/2010/main" val="3741276496"/>
              </p:ext>
            </p:extLst>
          </p:nvPr>
        </p:nvGraphicFramePr>
        <p:xfrm>
          <a:off x="720002" y="1147864"/>
          <a:ext cx="10884393" cy="5242136"/>
        </p:xfrm>
        <a:graphic>
          <a:graphicData uri="http://schemas.openxmlformats.org/drawingml/2006/table">
            <a:tbl>
              <a:tblPr/>
              <a:tblGrid>
                <a:gridCol w="10884393">
                  <a:extLst>
                    <a:ext uri="{9D8B030D-6E8A-4147-A177-3AD203B41FA5}">
                      <a16:colId xmlns:a16="http://schemas.microsoft.com/office/drawing/2014/main" val="2409957616"/>
                    </a:ext>
                  </a:extLst>
                </a:gridCol>
              </a:tblGrid>
              <a:tr h="5242136">
                <a:tc>
                  <a:txBody>
                    <a:bodyPr/>
                    <a:lstStyle/>
                    <a:p>
                      <a:pPr algn="l" fontAlgn="b">
                        <a:buNone/>
                      </a:pPr>
                      <a:r>
                        <a:rPr lang="sv-SE" sz="2000" kern="1200" dirty="0">
                          <a:solidFill>
                            <a:srgbClr val="002060"/>
                          </a:solidFill>
                          <a:latin typeface="+mn-lt"/>
                          <a:ea typeface="+mn-ea"/>
                          <a:cs typeface="+mn-cs"/>
                        </a:rPr>
                        <a:t>Sarg: </a:t>
                      </a:r>
                      <a:r>
                        <a:rPr lang="sv-SE" sz="2000" kern="1200" dirty="0" err="1">
                          <a:solidFill>
                            <a:srgbClr val="002060"/>
                          </a:solidFill>
                          <a:latin typeface="+mn-lt"/>
                          <a:ea typeface="+mn-ea"/>
                          <a:cs typeface="+mn-cs"/>
                        </a:rPr>
                        <a:t>Nermin</a:t>
                      </a:r>
                      <a:r>
                        <a:rPr lang="sv-SE" sz="2000" kern="1200" dirty="0">
                          <a:solidFill>
                            <a:srgbClr val="002060"/>
                          </a:solidFill>
                          <a:latin typeface="+mn-lt"/>
                          <a:ea typeface="+mn-ea"/>
                          <a:cs typeface="+mn-cs"/>
                        </a:rPr>
                        <a:t> </a:t>
                      </a:r>
                      <a:r>
                        <a:rPr lang="sv-SE" sz="2000" kern="1200" dirty="0" err="1">
                          <a:solidFill>
                            <a:srgbClr val="002060"/>
                          </a:solidFill>
                          <a:latin typeface="+mn-lt"/>
                          <a:ea typeface="+mn-ea"/>
                          <a:cs typeface="+mn-cs"/>
                        </a:rPr>
                        <a:t>Husic</a:t>
                      </a:r>
                      <a:r>
                        <a:rPr lang="sv-SE" sz="2000" kern="1200" dirty="0">
                          <a:solidFill>
                            <a:srgbClr val="002060"/>
                          </a:solidFill>
                          <a:latin typeface="+mn-lt"/>
                          <a:ea typeface="+mn-ea"/>
                          <a:cs typeface="+mn-cs"/>
                        </a:rPr>
                        <a:t>, Daniel Green, Casper </a:t>
                      </a:r>
                      <a:r>
                        <a:rPr lang="sv-SE" sz="2000" kern="1200" dirty="0" err="1">
                          <a:solidFill>
                            <a:srgbClr val="002060"/>
                          </a:solidFill>
                          <a:latin typeface="+mn-lt"/>
                          <a:ea typeface="+mn-ea"/>
                          <a:cs typeface="+mn-cs"/>
                        </a:rPr>
                        <a:t>Wass</a:t>
                      </a:r>
                      <a:r>
                        <a:rPr lang="sv-SE" sz="2000" kern="1200" dirty="0">
                          <a:solidFill>
                            <a:srgbClr val="002060"/>
                          </a:solidFill>
                          <a:latin typeface="+mn-lt"/>
                          <a:ea typeface="+mn-ea"/>
                          <a:cs typeface="+mn-cs"/>
                        </a:rPr>
                        <a:t>, Kim Larsson, Andreas </a:t>
                      </a:r>
                      <a:r>
                        <a:rPr lang="sv-SE" sz="2000" kern="1200" dirty="0" err="1">
                          <a:solidFill>
                            <a:srgbClr val="002060"/>
                          </a:solidFill>
                          <a:latin typeface="+mn-lt"/>
                          <a:ea typeface="+mn-ea"/>
                          <a:cs typeface="+mn-cs"/>
                        </a:rPr>
                        <a:t>Rönneberg</a:t>
                      </a:r>
                      <a:r>
                        <a:rPr lang="sv-SE" sz="2000" kern="1200" dirty="0">
                          <a:solidFill>
                            <a:srgbClr val="002060"/>
                          </a:solidFill>
                          <a:latin typeface="+mn-lt"/>
                          <a:ea typeface="+mn-ea"/>
                          <a:cs typeface="+mn-cs"/>
                        </a:rPr>
                        <a:t> Arvidsson, Daniel </a:t>
                      </a:r>
                      <a:r>
                        <a:rPr lang="sv-SE" sz="2000" kern="1200" dirty="0" err="1">
                          <a:solidFill>
                            <a:srgbClr val="002060"/>
                          </a:solidFill>
                          <a:latin typeface="+mn-lt"/>
                          <a:ea typeface="+mn-ea"/>
                          <a:cs typeface="+mn-cs"/>
                        </a:rPr>
                        <a:t>Sätterström</a:t>
                      </a:r>
                      <a:r>
                        <a:rPr lang="sv-SE" sz="2000" kern="1200" dirty="0">
                          <a:solidFill>
                            <a:srgbClr val="002060"/>
                          </a:solidFill>
                          <a:latin typeface="+mn-lt"/>
                          <a:ea typeface="+mn-ea"/>
                          <a:cs typeface="+mn-cs"/>
                        </a:rPr>
                        <a:t> </a:t>
                      </a:r>
                    </a:p>
                    <a:p>
                      <a:pPr algn="l" fontAlgn="b">
                        <a:buNone/>
                      </a:pPr>
                      <a:br>
                        <a:rPr lang="sv-SE" sz="2000" kern="1200" dirty="0">
                          <a:solidFill>
                            <a:srgbClr val="002060"/>
                          </a:solidFill>
                          <a:latin typeface="+mn-lt"/>
                          <a:ea typeface="+mn-ea"/>
                          <a:cs typeface="+mn-cs"/>
                        </a:rPr>
                      </a:br>
                      <a:r>
                        <a:rPr lang="sv-SE" sz="2000" kern="1200" dirty="0">
                          <a:solidFill>
                            <a:srgbClr val="002060"/>
                          </a:solidFill>
                          <a:latin typeface="+mn-lt"/>
                          <a:ea typeface="+mn-ea"/>
                          <a:cs typeface="+mn-cs"/>
                        </a:rPr>
                        <a:t>Sekretariat (klocka + speaker): Sanna Frank, Emelie Hansen </a:t>
                      </a:r>
                      <a:br>
                        <a:rPr lang="sv-SE" sz="2000" kern="1200" dirty="0">
                          <a:solidFill>
                            <a:srgbClr val="002060"/>
                          </a:solidFill>
                          <a:latin typeface="+mn-lt"/>
                          <a:ea typeface="+mn-ea"/>
                          <a:cs typeface="+mn-cs"/>
                        </a:rPr>
                      </a:br>
                      <a:endParaRPr lang="sv-SE" sz="2000" kern="1200" dirty="0">
                        <a:solidFill>
                          <a:srgbClr val="002060"/>
                        </a:solidFill>
                        <a:latin typeface="+mn-lt"/>
                        <a:ea typeface="+mn-ea"/>
                        <a:cs typeface="+mn-cs"/>
                      </a:endParaRPr>
                    </a:p>
                    <a:p>
                      <a:pPr algn="l" fontAlgn="b">
                        <a:buNone/>
                      </a:pPr>
                      <a:r>
                        <a:rPr lang="sv-SE" sz="2000" kern="1200" dirty="0">
                          <a:solidFill>
                            <a:srgbClr val="002060"/>
                          </a:solidFill>
                          <a:latin typeface="+mn-lt"/>
                          <a:ea typeface="+mn-ea"/>
                          <a:cs typeface="+mn-cs"/>
                        </a:rPr>
                        <a:t>Kioskstöd i paus: Kristina Berg </a:t>
                      </a:r>
                      <a:br>
                        <a:rPr lang="sv-SE" sz="2000" kern="1200" dirty="0">
                          <a:solidFill>
                            <a:srgbClr val="002060"/>
                          </a:solidFill>
                          <a:latin typeface="+mn-lt"/>
                          <a:ea typeface="+mn-ea"/>
                          <a:cs typeface="+mn-cs"/>
                        </a:rPr>
                      </a:br>
                      <a:endParaRPr lang="sv-SE" sz="2000" kern="1200" dirty="0">
                        <a:solidFill>
                          <a:srgbClr val="002060"/>
                        </a:solidFill>
                        <a:latin typeface="+mn-lt"/>
                        <a:ea typeface="+mn-ea"/>
                        <a:cs typeface="+mn-cs"/>
                      </a:endParaRPr>
                    </a:p>
                    <a:p>
                      <a:pPr algn="l" fontAlgn="b">
                        <a:buNone/>
                      </a:pPr>
                      <a:r>
                        <a:rPr lang="sv-SE" sz="2000" kern="1200" dirty="0">
                          <a:solidFill>
                            <a:srgbClr val="002060"/>
                          </a:solidFill>
                          <a:latin typeface="+mn-lt"/>
                          <a:ea typeface="+mn-ea"/>
                          <a:cs typeface="+mn-cs"/>
                        </a:rPr>
                        <a:t>Puckkastning: Gabriella </a:t>
                      </a:r>
                      <a:r>
                        <a:rPr lang="sv-SE" sz="2000" kern="1200" dirty="0" err="1">
                          <a:solidFill>
                            <a:srgbClr val="002060"/>
                          </a:solidFill>
                          <a:latin typeface="+mn-lt"/>
                          <a:ea typeface="+mn-ea"/>
                          <a:cs typeface="+mn-cs"/>
                        </a:rPr>
                        <a:t>Rönneberg</a:t>
                      </a:r>
                      <a:r>
                        <a:rPr lang="sv-SE" sz="2000" kern="1200" dirty="0">
                          <a:solidFill>
                            <a:srgbClr val="002060"/>
                          </a:solidFill>
                          <a:latin typeface="+mn-lt"/>
                          <a:ea typeface="+mn-ea"/>
                          <a:cs typeface="+mn-cs"/>
                        </a:rPr>
                        <a:t> Arvidsson, Andreas </a:t>
                      </a:r>
                      <a:r>
                        <a:rPr lang="sv-SE" sz="2000" kern="1200" dirty="0" err="1">
                          <a:solidFill>
                            <a:srgbClr val="002060"/>
                          </a:solidFill>
                          <a:latin typeface="+mn-lt"/>
                          <a:ea typeface="+mn-ea"/>
                          <a:cs typeface="+mn-cs"/>
                        </a:rPr>
                        <a:t>Rönneberg</a:t>
                      </a:r>
                      <a:r>
                        <a:rPr lang="sv-SE" sz="2000" kern="1200" dirty="0">
                          <a:solidFill>
                            <a:srgbClr val="002060"/>
                          </a:solidFill>
                          <a:latin typeface="+mn-lt"/>
                          <a:ea typeface="+mn-ea"/>
                          <a:cs typeface="+mn-cs"/>
                        </a:rPr>
                        <a:t> Arvidsson</a:t>
                      </a:r>
                    </a:p>
                  </a:txBody>
                  <a:tcPr marL="9525" marR="9525" marT="9525" marB="0">
                    <a:lnL>
                      <a:noFill/>
                    </a:lnL>
                    <a:lnR>
                      <a:noFill/>
                    </a:lnR>
                    <a:lnT>
                      <a:noFill/>
                    </a:lnT>
                    <a:lnB>
                      <a:noFill/>
                    </a:lnB>
                    <a:noFill/>
                  </a:tcPr>
                </a:tc>
                <a:extLst>
                  <a:ext uri="{0D108BD9-81ED-4DB2-BD59-A6C34878D82A}">
                    <a16:rowId xmlns:a16="http://schemas.microsoft.com/office/drawing/2014/main" val="3971880019"/>
                  </a:ext>
                </a:extLst>
              </a:tr>
            </a:tbl>
          </a:graphicData>
        </a:graphic>
      </p:graphicFrame>
      <p:sp>
        <p:nvSpPr>
          <p:cNvPr id="4" name="Slide Number Placeholder 3">
            <a:extLst>
              <a:ext uri="{FF2B5EF4-FFF2-40B4-BE49-F238E27FC236}">
                <a16:creationId xmlns:a16="http://schemas.microsoft.com/office/drawing/2014/main" id="{6CC5E50B-94D8-ABB6-CEAC-9EE24EF05E95}"/>
              </a:ext>
            </a:extLst>
          </p:cNvPr>
          <p:cNvSpPr>
            <a:spLocks noGrp="1"/>
          </p:cNvSpPr>
          <p:nvPr>
            <p:ph type="sldNum" sz="quarter" idx="12"/>
          </p:nvPr>
        </p:nvSpPr>
        <p:spPr>
          <a:solidFill>
            <a:srgbClr val="002060"/>
          </a:solidFill>
        </p:spPr>
        <p:txBody>
          <a:bodyPr/>
          <a:lstStyle/>
          <a:p>
            <a:fld id="{4FC1F0BC-4120-4C3A-9EC0-B585A47A5292}" type="slidenum">
              <a:rPr lang="sv-SE" smtClean="0"/>
              <a:pPr/>
              <a:t>10</a:t>
            </a:fld>
            <a:endParaRPr lang="sv-SE" dirty="0"/>
          </a:p>
        </p:txBody>
      </p:sp>
      <p:pic>
        <p:nvPicPr>
          <p:cNvPr id="2" name="Picture 3" descr="Skedvi/Säter IF - Roster, News, Stats ...">
            <a:extLst>
              <a:ext uri="{FF2B5EF4-FFF2-40B4-BE49-F238E27FC236}">
                <a16:creationId xmlns:a16="http://schemas.microsoft.com/office/drawing/2014/main" id="{44B6717C-C3C0-B777-B33F-994D33D67B2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330869878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E4ECDB1A-F6FF-445E-A252-9647CAD9790B}"/>
              </a:ext>
            </a:extLst>
          </p:cNvPr>
          <p:cNvSpPr>
            <a:spLocks noGrp="1"/>
          </p:cNvSpPr>
          <p:nvPr>
            <p:ph type="title"/>
          </p:nvPr>
        </p:nvSpPr>
        <p:spPr/>
        <p:txBody>
          <a:bodyPr/>
          <a:lstStyle/>
          <a:p>
            <a:r>
              <a:rPr lang="sv-SE" dirty="0">
                <a:solidFill>
                  <a:srgbClr val="002060"/>
                </a:solidFill>
              </a:rPr>
              <a:t>Agenda</a:t>
            </a:r>
          </a:p>
        </p:txBody>
      </p:sp>
      <p:sp>
        <p:nvSpPr>
          <p:cNvPr id="4" name="Slide Number Placeholder 3"/>
          <p:cNvSpPr>
            <a:spLocks noGrp="1"/>
          </p:cNvSpPr>
          <p:nvPr>
            <p:ph type="sldNum" sz="quarter" idx="12"/>
          </p:nvPr>
        </p:nvSpPr>
        <p:spPr>
          <a:solidFill>
            <a:srgbClr val="002060"/>
          </a:solidFill>
        </p:spPr>
        <p:txBody>
          <a:bodyPr/>
          <a:lstStyle/>
          <a:p>
            <a:fld id="{4FC1F0BC-4120-4C3A-9EC0-B585A47A5292}" type="slidenum">
              <a:rPr lang="sv-SE" smtClean="0"/>
              <a:pPr/>
              <a:t>2</a:t>
            </a:fld>
            <a:endParaRPr lang="sv-SE" dirty="0"/>
          </a:p>
        </p:txBody>
      </p:sp>
      <p:sp>
        <p:nvSpPr>
          <p:cNvPr id="6" name="Platshållare för innehåll 9">
            <a:extLst>
              <a:ext uri="{FF2B5EF4-FFF2-40B4-BE49-F238E27FC236}">
                <a16:creationId xmlns:a16="http://schemas.microsoft.com/office/drawing/2014/main" id="{2BAFE1A7-4715-4306-B436-8CF7E914304F}"/>
              </a:ext>
            </a:extLst>
          </p:cNvPr>
          <p:cNvSpPr txBox="1">
            <a:spLocks/>
          </p:cNvSpPr>
          <p:nvPr/>
        </p:nvSpPr>
        <p:spPr>
          <a:xfrm>
            <a:off x="872400" y="1603200"/>
            <a:ext cx="10752000" cy="4500000"/>
          </a:xfrm>
          <a:prstGeom prst="rect">
            <a:avLst/>
          </a:prstGeom>
        </p:spPr>
        <p:txBody>
          <a:bodyPr vert="horz" lIns="0" tIns="54000" rIns="0" bIns="0" rtlCol="0">
            <a:noAutofit/>
          </a:bodyPr>
          <a:lstStyle>
            <a:lvl1pPr marL="241294" indent="-241294" algn="l" defTabSz="1219170" rtl="0" eaLnBrk="1" latinLnBrk="0" hangingPunct="1">
              <a:lnSpc>
                <a:spcPct val="100000"/>
              </a:lnSpc>
              <a:spcBef>
                <a:spcPts val="1200"/>
              </a:spcBef>
              <a:spcAft>
                <a:spcPts val="0"/>
              </a:spcAft>
              <a:buClr>
                <a:schemeClr val="tx1"/>
              </a:buClr>
              <a:buFont typeface="Arial" pitchFamily="34" charset="0"/>
              <a:buChar char="•"/>
              <a:defRPr sz="2000" kern="1200">
                <a:solidFill>
                  <a:schemeClr val="tx1"/>
                </a:solidFill>
                <a:latin typeface="+mn-lt"/>
                <a:ea typeface="+mn-ea"/>
                <a:cs typeface="+mn-cs"/>
              </a:defRPr>
            </a:lvl1pPr>
            <a:lvl2pPr marL="520687" indent="-279393" algn="l" defTabSz="1219170" rtl="0" eaLnBrk="1" latinLnBrk="0" hangingPunct="1">
              <a:lnSpc>
                <a:spcPct val="100000"/>
              </a:lnSpc>
              <a:spcBef>
                <a:spcPts val="500"/>
              </a:spcBef>
              <a:spcAft>
                <a:spcPts val="0"/>
              </a:spcAft>
              <a:buClr>
                <a:schemeClr val="tx1"/>
              </a:buClr>
              <a:buFont typeface="Arial" panose="020B0604020202020204" pitchFamily="34" charset="0"/>
              <a:buChar char="–"/>
              <a:defRPr sz="1800" i="0" kern="1200">
                <a:solidFill>
                  <a:schemeClr val="tx1"/>
                </a:solidFill>
                <a:latin typeface="+mn-lt"/>
                <a:ea typeface="+mn-ea"/>
                <a:cs typeface="+mn-cs"/>
              </a:defRPr>
            </a:lvl2pPr>
            <a:lvl3pPr marL="736582" indent="-192613" algn="l" defTabSz="1219170" rtl="0" eaLnBrk="1" latinLnBrk="0" hangingPunct="1">
              <a:lnSpc>
                <a:spcPct val="100000"/>
              </a:lnSpc>
              <a:spcBef>
                <a:spcPts val="400"/>
              </a:spcBef>
              <a:spcAft>
                <a:spcPts val="0"/>
              </a:spcAft>
              <a:buClr>
                <a:schemeClr val="tx1"/>
              </a:buClr>
              <a:buFont typeface="Arial" pitchFamily="34" charset="0"/>
              <a:buChar char="•"/>
              <a:defRPr sz="1600" kern="1200">
                <a:solidFill>
                  <a:schemeClr val="tx1"/>
                </a:solidFill>
                <a:latin typeface="+mn-lt"/>
                <a:ea typeface="+mn-ea"/>
                <a:cs typeface="+mn-cs"/>
              </a:defRPr>
            </a:lvl3pPr>
            <a:lvl4pPr marL="984226" indent="-234945" algn="l" defTabSz="1219170" rtl="0" eaLnBrk="1" latinLnBrk="0" hangingPunct="1">
              <a:lnSpc>
                <a:spcPct val="100000"/>
              </a:lnSpc>
              <a:spcBef>
                <a:spcPts val="400"/>
              </a:spcBef>
              <a:spcAft>
                <a:spcPts val="0"/>
              </a:spcAft>
              <a:buClr>
                <a:schemeClr val="tx1"/>
              </a:buClr>
              <a:buFont typeface="Arial" pitchFamily="34" charset="0"/>
              <a:buChar char="–"/>
              <a:defRPr sz="1400" kern="1200">
                <a:solidFill>
                  <a:schemeClr val="tx1"/>
                </a:solidFill>
                <a:latin typeface="+mn-lt"/>
                <a:ea typeface="+mn-ea"/>
                <a:cs typeface="+mn-cs"/>
              </a:defRPr>
            </a:lvl4pPr>
            <a:lvl5pPr marL="1193770" indent="-190495" algn="l" defTabSz="1219170" rtl="0" eaLnBrk="1" latinLnBrk="0" hangingPunct="1">
              <a:lnSpc>
                <a:spcPct val="100000"/>
              </a:lnSpc>
              <a:spcBef>
                <a:spcPts val="400"/>
              </a:spcBef>
              <a:spcAft>
                <a:spcPts val="0"/>
              </a:spcAft>
              <a:buClr>
                <a:schemeClr val="tx1"/>
              </a:buClr>
              <a:buFont typeface="Arial" pitchFamily="34" charset="0"/>
              <a:buChar char="»"/>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sv-SE" dirty="0">
                <a:solidFill>
                  <a:srgbClr val="002060"/>
                </a:solidFill>
              </a:rPr>
              <a:t>Tränarnas grund</a:t>
            </a:r>
          </a:p>
          <a:p>
            <a:r>
              <a:rPr lang="sv-SE" dirty="0">
                <a:solidFill>
                  <a:srgbClr val="002060"/>
                </a:solidFill>
              </a:rPr>
              <a:t>Plan säsongen 2025/26</a:t>
            </a:r>
          </a:p>
          <a:p>
            <a:r>
              <a:rPr lang="sv-SE" dirty="0">
                <a:solidFill>
                  <a:srgbClr val="002060"/>
                </a:solidFill>
              </a:rPr>
              <a:t>Spelregler i laget</a:t>
            </a:r>
          </a:p>
          <a:p>
            <a:r>
              <a:rPr lang="sv-SE" dirty="0">
                <a:solidFill>
                  <a:srgbClr val="002060"/>
                </a:solidFill>
              </a:rPr>
              <a:t>Riktlinjer kring träningar</a:t>
            </a:r>
          </a:p>
          <a:p>
            <a:r>
              <a:rPr lang="sv-SE" dirty="0">
                <a:solidFill>
                  <a:srgbClr val="002060"/>
                </a:solidFill>
              </a:rPr>
              <a:t>Straffskyttar A-lagets hemmamatcher</a:t>
            </a:r>
          </a:p>
          <a:p>
            <a:r>
              <a:rPr lang="sv-SE" dirty="0">
                <a:solidFill>
                  <a:srgbClr val="002060"/>
                </a:solidFill>
              </a:rPr>
              <a:t>Övrigt</a:t>
            </a:r>
          </a:p>
          <a:p>
            <a:r>
              <a:rPr lang="sv-SE" dirty="0">
                <a:solidFill>
                  <a:srgbClr val="002060"/>
                </a:solidFill>
              </a:rPr>
              <a:t>Lagföräldrar och/eller ansvarsområden</a:t>
            </a:r>
          </a:p>
          <a:p>
            <a:r>
              <a:rPr lang="sv-SE" dirty="0">
                <a:solidFill>
                  <a:srgbClr val="002060"/>
                </a:solidFill>
              </a:rPr>
              <a:t>Dagens poolspel - ansvarsområden</a:t>
            </a:r>
          </a:p>
          <a:p>
            <a:endParaRPr lang="sv-SE" dirty="0">
              <a:solidFill>
                <a:srgbClr val="002060"/>
              </a:solidFill>
            </a:endParaRPr>
          </a:p>
          <a:p>
            <a:endParaRPr lang="sv-SE" dirty="0">
              <a:solidFill>
                <a:srgbClr val="002060"/>
              </a:solidFill>
            </a:endParaRPr>
          </a:p>
          <a:p>
            <a:pPr marL="0" indent="0">
              <a:buFont typeface="Arial" pitchFamily="34" charset="0"/>
              <a:buNone/>
            </a:pPr>
            <a:endParaRPr lang="sv-SE" dirty="0">
              <a:solidFill>
                <a:srgbClr val="002060"/>
              </a:solidFill>
            </a:endParaRPr>
          </a:p>
        </p:txBody>
      </p:sp>
      <p:pic>
        <p:nvPicPr>
          <p:cNvPr id="2" name="Picture 3" descr="Skedvi/Säter IF - Roster, News, Stats ...">
            <a:extLst>
              <a:ext uri="{FF2B5EF4-FFF2-40B4-BE49-F238E27FC236}">
                <a16:creationId xmlns:a16="http://schemas.microsoft.com/office/drawing/2014/main" id="{140FA12F-97F5-77F0-FB4E-29ABB1D04A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68752403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E4ECDB1A-F6FF-445E-A252-9647CAD9790B}"/>
              </a:ext>
            </a:extLst>
          </p:cNvPr>
          <p:cNvSpPr>
            <a:spLocks noGrp="1"/>
          </p:cNvSpPr>
          <p:nvPr>
            <p:ph type="title"/>
          </p:nvPr>
        </p:nvSpPr>
        <p:spPr/>
        <p:txBody>
          <a:bodyPr/>
          <a:lstStyle/>
          <a:p>
            <a:r>
              <a:rPr lang="sv-SE" dirty="0">
                <a:solidFill>
                  <a:srgbClr val="002060"/>
                </a:solidFill>
              </a:rPr>
              <a:t>Tränarnas grund</a:t>
            </a:r>
          </a:p>
        </p:txBody>
      </p:sp>
      <p:sp>
        <p:nvSpPr>
          <p:cNvPr id="10" name="Platshållare för innehåll 9">
            <a:extLst>
              <a:ext uri="{FF2B5EF4-FFF2-40B4-BE49-F238E27FC236}">
                <a16:creationId xmlns:a16="http://schemas.microsoft.com/office/drawing/2014/main" id="{9B9E2926-5A72-48ED-B5A7-BEC585E19876}"/>
              </a:ext>
            </a:extLst>
          </p:cNvPr>
          <p:cNvSpPr>
            <a:spLocks noGrp="1"/>
          </p:cNvSpPr>
          <p:nvPr>
            <p:ph idx="1"/>
          </p:nvPr>
        </p:nvSpPr>
        <p:spPr/>
        <p:txBody>
          <a:bodyPr/>
          <a:lstStyle/>
          <a:p>
            <a:pPr marL="0" indent="0">
              <a:buNone/>
            </a:pPr>
            <a:r>
              <a:rPr lang="sv-SE" dirty="0">
                <a:solidFill>
                  <a:srgbClr val="002060"/>
                </a:solidFill>
              </a:rPr>
              <a:t>Vi vill att så många som möjligt spelar hockey så länge som möjligt i synk med andra idrotter, vi är för mängdidrott, vi vill inte specialisera barnen i tidig ålder.</a:t>
            </a:r>
          </a:p>
        </p:txBody>
      </p:sp>
      <p:sp>
        <p:nvSpPr>
          <p:cNvPr id="4" name="Slide Number Placeholder 3"/>
          <p:cNvSpPr>
            <a:spLocks noGrp="1"/>
          </p:cNvSpPr>
          <p:nvPr>
            <p:ph type="sldNum" sz="quarter" idx="12"/>
          </p:nvPr>
        </p:nvSpPr>
        <p:spPr>
          <a:solidFill>
            <a:srgbClr val="002060"/>
          </a:solidFill>
        </p:spPr>
        <p:txBody>
          <a:bodyPr/>
          <a:lstStyle/>
          <a:p>
            <a:fld id="{4FC1F0BC-4120-4C3A-9EC0-B585A47A5292}" type="slidenum">
              <a:rPr lang="sv-SE" smtClean="0"/>
              <a:pPr/>
              <a:t>3</a:t>
            </a:fld>
            <a:endParaRPr lang="sv-SE" dirty="0"/>
          </a:p>
        </p:txBody>
      </p:sp>
      <p:pic>
        <p:nvPicPr>
          <p:cNvPr id="2" name="Picture 3" descr="Skedvi/Säter IF - Roster, News, Stats ...">
            <a:extLst>
              <a:ext uri="{FF2B5EF4-FFF2-40B4-BE49-F238E27FC236}">
                <a16:creationId xmlns:a16="http://schemas.microsoft.com/office/drawing/2014/main" id="{43CE6A41-5019-16D3-C096-D7C89893989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376209729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93F5B-D7A5-B411-87BF-184F344DF855}"/>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3B8F6730-F87C-184A-71F9-9A5109D75237}"/>
              </a:ext>
            </a:extLst>
          </p:cNvPr>
          <p:cNvSpPr>
            <a:spLocks noGrp="1"/>
          </p:cNvSpPr>
          <p:nvPr>
            <p:ph type="title"/>
          </p:nvPr>
        </p:nvSpPr>
        <p:spPr/>
        <p:txBody>
          <a:bodyPr/>
          <a:lstStyle/>
          <a:p>
            <a:r>
              <a:rPr lang="sv-SE" dirty="0">
                <a:solidFill>
                  <a:srgbClr val="002060"/>
                </a:solidFill>
              </a:rPr>
              <a:t>Plan säsongen 2025-26</a:t>
            </a:r>
          </a:p>
        </p:txBody>
      </p:sp>
      <p:sp>
        <p:nvSpPr>
          <p:cNvPr id="10" name="Platshållare för innehåll 9">
            <a:extLst>
              <a:ext uri="{FF2B5EF4-FFF2-40B4-BE49-F238E27FC236}">
                <a16:creationId xmlns:a16="http://schemas.microsoft.com/office/drawing/2014/main" id="{8C369BA4-BE1D-5F77-342B-6CF1CFAD367B}"/>
              </a:ext>
            </a:extLst>
          </p:cNvPr>
          <p:cNvSpPr>
            <a:spLocks noGrp="1"/>
          </p:cNvSpPr>
          <p:nvPr>
            <p:ph idx="1"/>
          </p:nvPr>
        </p:nvSpPr>
        <p:spPr/>
        <p:txBody>
          <a:bodyPr/>
          <a:lstStyle/>
          <a:p>
            <a:pPr marL="0" indent="0">
              <a:buNone/>
            </a:pPr>
            <a:r>
              <a:rPr lang="sv-SE" dirty="0">
                <a:solidFill>
                  <a:srgbClr val="002060"/>
                </a:solidFill>
              </a:rPr>
              <a:t>Minst 1 poolspel/matchspel i månaden.</a:t>
            </a:r>
          </a:p>
          <a:p>
            <a:pPr marL="0" indent="0">
              <a:buNone/>
            </a:pPr>
            <a:r>
              <a:rPr lang="sv-SE" dirty="0">
                <a:solidFill>
                  <a:srgbClr val="002060"/>
                </a:solidFill>
              </a:rPr>
              <a:t>Synkar med innebandyn så långt det går. Finns det fler idrotter som har </a:t>
            </a:r>
            <a:r>
              <a:rPr lang="sv-SE" dirty="0" err="1">
                <a:solidFill>
                  <a:srgbClr val="002060"/>
                </a:solidFill>
              </a:rPr>
              <a:t>synkbehov</a:t>
            </a:r>
            <a:r>
              <a:rPr lang="sv-SE" dirty="0">
                <a:solidFill>
                  <a:srgbClr val="002060"/>
                </a:solidFill>
              </a:rPr>
              <a:t>?</a:t>
            </a:r>
          </a:p>
          <a:p>
            <a:pPr marL="0" indent="0">
              <a:buNone/>
            </a:pPr>
            <a:r>
              <a:rPr lang="sv-SE" dirty="0">
                <a:solidFill>
                  <a:srgbClr val="002060"/>
                </a:solidFill>
              </a:rPr>
              <a:t>Utveckla barnen både på och utanför isen, göra dom redo för kommande säsong när vi blir ett eget lag på riktigt.</a:t>
            </a:r>
          </a:p>
          <a:p>
            <a:pPr marL="0" indent="0">
              <a:buNone/>
            </a:pPr>
            <a:endParaRPr lang="sv-SE" dirty="0">
              <a:solidFill>
                <a:srgbClr val="002060"/>
              </a:solidFill>
            </a:endParaRPr>
          </a:p>
        </p:txBody>
      </p:sp>
      <p:sp>
        <p:nvSpPr>
          <p:cNvPr id="4" name="Slide Number Placeholder 3">
            <a:extLst>
              <a:ext uri="{FF2B5EF4-FFF2-40B4-BE49-F238E27FC236}">
                <a16:creationId xmlns:a16="http://schemas.microsoft.com/office/drawing/2014/main" id="{4A38C502-75DC-F626-6890-A6245AE104A4}"/>
              </a:ext>
            </a:extLst>
          </p:cNvPr>
          <p:cNvSpPr>
            <a:spLocks noGrp="1"/>
          </p:cNvSpPr>
          <p:nvPr>
            <p:ph type="sldNum" sz="quarter" idx="12"/>
          </p:nvPr>
        </p:nvSpPr>
        <p:spPr>
          <a:solidFill>
            <a:srgbClr val="002060"/>
          </a:solidFill>
        </p:spPr>
        <p:txBody>
          <a:bodyPr/>
          <a:lstStyle/>
          <a:p>
            <a:fld id="{4FC1F0BC-4120-4C3A-9EC0-B585A47A5292}" type="slidenum">
              <a:rPr lang="sv-SE" smtClean="0"/>
              <a:pPr/>
              <a:t>4</a:t>
            </a:fld>
            <a:endParaRPr lang="sv-SE" dirty="0"/>
          </a:p>
        </p:txBody>
      </p:sp>
      <p:pic>
        <p:nvPicPr>
          <p:cNvPr id="2" name="Picture 3" descr="Skedvi/Säter IF - Roster, News, Stats ...">
            <a:extLst>
              <a:ext uri="{FF2B5EF4-FFF2-40B4-BE49-F238E27FC236}">
                <a16:creationId xmlns:a16="http://schemas.microsoft.com/office/drawing/2014/main" id="{81AA9025-4BA6-21DC-2B29-F02833BEB49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293772058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FD220-61FA-0C5B-A7CD-CDE4675FB748}"/>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1172278D-9CEC-DBF2-A106-507DCBF82923}"/>
              </a:ext>
            </a:extLst>
          </p:cNvPr>
          <p:cNvSpPr>
            <a:spLocks noGrp="1"/>
          </p:cNvSpPr>
          <p:nvPr>
            <p:ph type="title"/>
          </p:nvPr>
        </p:nvSpPr>
        <p:spPr/>
        <p:txBody>
          <a:bodyPr/>
          <a:lstStyle/>
          <a:p>
            <a:r>
              <a:rPr lang="sv-SE" dirty="0">
                <a:solidFill>
                  <a:srgbClr val="002060"/>
                </a:solidFill>
              </a:rPr>
              <a:t>Spelregler i laget</a:t>
            </a:r>
          </a:p>
        </p:txBody>
      </p:sp>
      <p:sp>
        <p:nvSpPr>
          <p:cNvPr id="10" name="Platshållare för innehåll 9">
            <a:extLst>
              <a:ext uri="{FF2B5EF4-FFF2-40B4-BE49-F238E27FC236}">
                <a16:creationId xmlns:a16="http://schemas.microsoft.com/office/drawing/2014/main" id="{A8413097-55EE-1953-3FC6-41C2D2487F94}"/>
              </a:ext>
            </a:extLst>
          </p:cNvPr>
          <p:cNvSpPr>
            <a:spLocks noGrp="1"/>
          </p:cNvSpPr>
          <p:nvPr>
            <p:ph idx="1"/>
          </p:nvPr>
        </p:nvSpPr>
        <p:spPr/>
        <p:txBody>
          <a:bodyPr/>
          <a:lstStyle/>
          <a:p>
            <a:pPr marL="0" indent="0">
              <a:buNone/>
            </a:pPr>
            <a:r>
              <a:rPr lang="sv-SE" dirty="0">
                <a:solidFill>
                  <a:srgbClr val="002060"/>
                </a:solidFill>
              </a:rPr>
              <a:t>Följer föreningens riktlinjer – finns på laget.se under dokument</a:t>
            </a:r>
            <a:br>
              <a:rPr lang="sv-SE" dirty="0">
                <a:solidFill>
                  <a:srgbClr val="002060"/>
                </a:solidFill>
              </a:rPr>
            </a:br>
            <a:r>
              <a:rPr lang="sv-SE" dirty="0"/>
              <a:t>"I Säters hockey vill vi att så många som möjligt ska spela hockey så länge som möjligt till så låg insats som möjligt. Vi vill också, med kvalité, utveckla alla barn och ungdomar i föreningen till duktiga och schyssta hockeyaktiva, kamrater och ambassadörer för vår förening. Lagsammanhållningen är en viktig del som värnas, men lagets aktiviteter får aldrig konkurrera med föreningen då en stark förening utgör grunden. Vår ambition är att skapa en samhörighet och ett livslångt intresse för idrotten där Säters ishockeyförening för alltid ligger varmt om hjärtat.”</a:t>
            </a:r>
            <a:endParaRPr lang="sv-SE" dirty="0">
              <a:solidFill>
                <a:srgbClr val="002060"/>
              </a:solidFill>
            </a:endParaRPr>
          </a:p>
          <a:p>
            <a:pPr marL="0" indent="0">
              <a:buNone/>
            </a:pPr>
            <a:r>
              <a:rPr lang="sv-SE" dirty="0">
                <a:solidFill>
                  <a:srgbClr val="002060"/>
                </a:solidFill>
              </a:rPr>
              <a:t>Nolltolerans mot mobbning</a:t>
            </a:r>
          </a:p>
          <a:p>
            <a:pPr marL="0" indent="0">
              <a:buNone/>
            </a:pPr>
            <a:r>
              <a:rPr lang="sv-SE" dirty="0">
                <a:solidFill>
                  <a:srgbClr val="002060"/>
                </a:solidFill>
              </a:rPr>
              <a:t>Jobbar med konsekvenser som kan vara att man får ta en ”timeout” i båset en stund och i värsta fall kliva av träningen. Såklart med tillsägelser innan.</a:t>
            </a:r>
          </a:p>
          <a:p>
            <a:pPr marL="0" indent="0">
              <a:buNone/>
            </a:pPr>
            <a:r>
              <a:rPr lang="sv-SE" dirty="0">
                <a:solidFill>
                  <a:srgbClr val="002060"/>
                </a:solidFill>
              </a:rPr>
              <a:t>Inga telefoner i omklädningsrummet</a:t>
            </a:r>
          </a:p>
        </p:txBody>
      </p:sp>
      <p:sp>
        <p:nvSpPr>
          <p:cNvPr id="4" name="Slide Number Placeholder 3">
            <a:extLst>
              <a:ext uri="{FF2B5EF4-FFF2-40B4-BE49-F238E27FC236}">
                <a16:creationId xmlns:a16="http://schemas.microsoft.com/office/drawing/2014/main" id="{307451B9-EF30-BBD9-B661-03783802401E}"/>
              </a:ext>
            </a:extLst>
          </p:cNvPr>
          <p:cNvSpPr>
            <a:spLocks noGrp="1"/>
          </p:cNvSpPr>
          <p:nvPr>
            <p:ph type="sldNum" sz="quarter" idx="12"/>
          </p:nvPr>
        </p:nvSpPr>
        <p:spPr>
          <a:solidFill>
            <a:srgbClr val="002060"/>
          </a:solidFill>
        </p:spPr>
        <p:txBody>
          <a:bodyPr/>
          <a:lstStyle/>
          <a:p>
            <a:fld id="{4FC1F0BC-4120-4C3A-9EC0-B585A47A5292}" type="slidenum">
              <a:rPr lang="sv-SE" smtClean="0"/>
              <a:pPr/>
              <a:t>5</a:t>
            </a:fld>
            <a:endParaRPr lang="sv-SE" dirty="0"/>
          </a:p>
        </p:txBody>
      </p:sp>
      <p:pic>
        <p:nvPicPr>
          <p:cNvPr id="2" name="Picture 3" descr="Skedvi/Säter IF - Roster, News, Stats ...">
            <a:extLst>
              <a:ext uri="{FF2B5EF4-FFF2-40B4-BE49-F238E27FC236}">
                <a16:creationId xmlns:a16="http://schemas.microsoft.com/office/drawing/2014/main" id="{B0168D83-A5AA-1C53-CD4A-D99AAB1B2B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121299180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189B7-6141-078E-B85A-8C8A80A99C0C}"/>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292C99E6-0C90-35B5-C3D8-149B17F6A750}"/>
              </a:ext>
            </a:extLst>
          </p:cNvPr>
          <p:cNvSpPr>
            <a:spLocks noGrp="1"/>
          </p:cNvSpPr>
          <p:nvPr>
            <p:ph type="title"/>
          </p:nvPr>
        </p:nvSpPr>
        <p:spPr/>
        <p:txBody>
          <a:bodyPr/>
          <a:lstStyle/>
          <a:p>
            <a:r>
              <a:rPr lang="sv-SE" dirty="0">
                <a:solidFill>
                  <a:srgbClr val="002060"/>
                </a:solidFill>
              </a:rPr>
              <a:t>Riktlinjer kring träningar</a:t>
            </a:r>
          </a:p>
        </p:txBody>
      </p:sp>
      <p:sp>
        <p:nvSpPr>
          <p:cNvPr id="10" name="Platshållare för innehåll 9">
            <a:extLst>
              <a:ext uri="{FF2B5EF4-FFF2-40B4-BE49-F238E27FC236}">
                <a16:creationId xmlns:a16="http://schemas.microsoft.com/office/drawing/2014/main" id="{53AC449C-C22A-C697-EE52-40F7F2365B86}"/>
              </a:ext>
            </a:extLst>
          </p:cNvPr>
          <p:cNvSpPr>
            <a:spLocks noGrp="1"/>
          </p:cNvSpPr>
          <p:nvPr>
            <p:ph idx="1"/>
          </p:nvPr>
        </p:nvSpPr>
        <p:spPr>
          <a:xfrm>
            <a:off x="720000" y="1450800"/>
            <a:ext cx="11195480" cy="4500000"/>
          </a:xfrm>
        </p:spPr>
        <p:txBody>
          <a:bodyPr/>
          <a:lstStyle/>
          <a:p>
            <a:pPr marL="0" indent="0">
              <a:buNone/>
            </a:pPr>
            <a:r>
              <a:rPr lang="sv-SE" dirty="0">
                <a:solidFill>
                  <a:srgbClr val="002060"/>
                </a:solidFill>
              </a:rPr>
              <a:t>Inga föräldrar i båset</a:t>
            </a:r>
          </a:p>
          <a:p>
            <a:pPr marL="0" indent="0">
              <a:buNone/>
            </a:pPr>
            <a:r>
              <a:rPr lang="sv-SE" dirty="0">
                <a:solidFill>
                  <a:srgbClr val="002060"/>
                </a:solidFill>
              </a:rPr>
              <a:t>Öva på att byta om själv</a:t>
            </a:r>
          </a:p>
          <a:p>
            <a:pPr marL="0" indent="0">
              <a:buNone/>
            </a:pPr>
            <a:r>
              <a:rPr lang="sv-SE" dirty="0">
                <a:solidFill>
                  <a:srgbClr val="002060"/>
                </a:solidFill>
              </a:rPr>
              <a:t>Använd slipbacken för att underlätta för våra materialansvariga Anton Backlund och Kristoffer </a:t>
            </a:r>
            <a:r>
              <a:rPr lang="sv-SE" dirty="0" err="1">
                <a:solidFill>
                  <a:srgbClr val="002060"/>
                </a:solidFill>
              </a:rPr>
              <a:t>Mets</a:t>
            </a:r>
            <a:endParaRPr lang="sv-SE" dirty="0">
              <a:solidFill>
                <a:srgbClr val="002060"/>
              </a:solidFill>
            </a:endParaRPr>
          </a:p>
        </p:txBody>
      </p:sp>
      <p:sp>
        <p:nvSpPr>
          <p:cNvPr id="4" name="Slide Number Placeholder 3">
            <a:extLst>
              <a:ext uri="{FF2B5EF4-FFF2-40B4-BE49-F238E27FC236}">
                <a16:creationId xmlns:a16="http://schemas.microsoft.com/office/drawing/2014/main" id="{2B52A22E-F455-E2EF-DFBD-8EA7C5828D17}"/>
              </a:ext>
            </a:extLst>
          </p:cNvPr>
          <p:cNvSpPr>
            <a:spLocks noGrp="1"/>
          </p:cNvSpPr>
          <p:nvPr>
            <p:ph type="sldNum" sz="quarter" idx="12"/>
          </p:nvPr>
        </p:nvSpPr>
        <p:spPr>
          <a:solidFill>
            <a:srgbClr val="002060"/>
          </a:solidFill>
        </p:spPr>
        <p:txBody>
          <a:bodyPr/>
          <a:lstStyle/>
          <a:p>
            <a:fld id="{4FC1F0BC-4120-4C3A-9EC0-B585A47A5292}" type="slidenum">
              <a:rPr lang="sv-SE" smtClean="0"/>
              <a:pPr/>
              <a:t>6</a:t>
            </a:fld>
            <a:endParaRPr lang="sv-SE" dirty="0"/>
          </a:p>
        </p:txBody>
      </p:sp>
      <p:pic>
        <p:nvPicPr>
          <p:cNvPr id="2" name="Picture 3" descr="Skedvi/Säter IF - Roster, News, Stats ...">
            <a:extLst>
              <a:ext uri="{FF2B5EF4-FFF2-40B4-BE49-F238E27FC236}">
                <a16:creationId xmlns:a16="http://schemas.microsoft.com/office/drawing/2014/main" id="{2CB8500C-82A5-72C2-6ACE-60B166B02A1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7981789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FB5A5-7C0D-112A-ACF3-A913C2E002DD}"/>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8530D51C-674B-10AB-F816-958A8FA31C41}"/>
              </a:ext>
            </a:extLst>
          </p:cNvPr>
          <p:cNvSpPr>
            <a:spLocks noGrp="1"/>
          </p:cNvSpPr>
          <p:nvPr>
            <p:ph type="title"/>
          </p:nvPr>
        </p:nvSpPr>
        <p:spPr>
          <a:xfrm>
            <a:off x="720003" y="468000"/>
            <a:ext cx="10750217" cy="430887"/>
          </a:xfrm>
        </p:spPr>
        <p:txBody>
          <a:bodyPr/>
          <a:lstStyle/>
          <a:p>
            <a:r>
              <a:rPr lang="sv-SE" dirty="0">
                <a:solidFill>
                  <a:srgbClr val="002060"/>
                </a:solidFill>
              </a:rPr>
              <a:t>Straffskyttar på A-lagets hemmamatcher</a:t>
            </a:r>
          </a:p>
        </p:txBody>
      </p:sp>
      <p:sp>
        <p:nvSpPr>
          <p:cNvPr id="10" name="Platshållare för innehåll 9">
            <a:extLst>
              <a:ext uri="{FF2B5EF4-FFF2-40B4-BE49-F238E27FC236}">
                <a16:creationId xmlns:a16="http://schemas.microsoft.com/office/drawing/2014/main" id="{83804076-7296-4CE4-0E42-9A2A1DB2223F}"/>
              </a:ext>
            </a:extLst>
          </p:cNvPr>
          <p:cNvSpPr>
            <a:spLocks noGrp="1"/>
          </p:cNvSpPr>
          <p:nvPr>
            <p:ph idx="1"/>
          </p:nvPr>
        </p:nvSpPr>
        <p:spPr/>
        <p:txBody>
          <a:bodyPr/>
          <a:lstStyle/>
          <a:p>
            <a:pPr marL="0" indent="0">
              <a:buNone/>
            </a:pPr>
            <a:r>
              <a:rPr lang="sv-SE" dirty="0">
                <a:solidFill>
                  <a:srgbClr val="002060"/>
                </a:solidFill>
              </a:rPr>
              <a:t>Lista för att anmäla sig till vilken match man vill vara matchknatte på kommer.</a:t>
            </a:r>
          </a:p>
          <a:p>
            <a:pPr marL="0" indent="0">
              <a:buNone/>
            </a:pPr>
            <a:endParaRPr lang="sv-SE" dirty="0">
              <a:solidFill>
                <a:srgbClr val="002060"/>
              </a:solidFill>
            </a:endParaRPr>
          </a:p>
          <a:p>
            <a:pPr marL="0" indent="0">
              <a:buNone/>
            </a:pPr>
            <a:r>
              <a:rPr lang="sv-SE" dirty="0">
                <a:solidFill>
                  <a:srgbClr val="002060"/>
                </a:solidFill>
              </a:rPr>
              <a:t>Föräldrars ansvar om barnen klarar av att vara med och byta om, värma upp och lägga en straff (som man kanske missar)</a:t>
            </a:r>
          </a:p>
        </p:txBody>
      </p:sp>
      <p:sp>
        <p:nvSpPr>
          <p:cNvPr id="4" name="Slide Number Placeholder 3">
            <a:extLst>
              <a:ext uri="{FF2B5EF4-FFF2-40B4-BE49-F238E27FC236}">
                <a16:creationId xmlns:a16="http://schemas.microsoft.com/office/drawing/2014/main" id="{82760CD9-7928-EF01-FEFC-924539323C67}"/>
              </a:ext>
            </a:extLst>
          </p:cNvPr>
          <p:cNvSpPr>
            <a:spLocks noGrp="1"/>
          </p:cNvSpPr>
          <p:nvPr>
            <p:ph type="sldNum" sz="quarter" idx="12"/>
          </p:nvPr>
        </p:nvSpPr>
        <p:spPr>
          <a:solidFill>
            <a:srgbClr val="002060"/>
          </a:solidFill>
        </p:spPr>
        <p:txBody>
          <a:bodyPr/>
          <a:lstStyle/>
          <a:p>
            <a:fld id="{4FC1F0BC-4120-4C3A-9EC0-B585A47A5292}" type="slidenum">
              <a:rPr lang="sv-SE" smtClean="0"/>
              <a:pPr/>
              <a:t>7</a:t>
            </a:fld>
            <a:endParaRPr lang="sv-SE" dirty="0"/>
          </a:p>
        </p:txBody>
      </p:sp>
      <p:pic>
        <p:nvPicPr>
          <p:cNvPr id="2" name="Picture 3" descr="Skedvi/Säter IF - Roster, News, Stats ...">
            <a:extLst>
              <a:ext uri="{FF2B5EF4-FFF2-40B4-BE49-F238E27FC236}">
                <a16:creationId xmlns:a16="http://schemas.microsoft.com/office/drawing/2014/main" id="{A12EB4AA-FB85-469E-E9C2-FA099332A89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322023646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4EF01-C615-C79A-D025-640C9BEBC3E7}"/>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8450F96F-A108-05FA-DDF5-45D4F62E325A}"/>
              </a:ext>
            </a:extLst>
          </p:cNvPr>
          <p:cNvSpPr>
            <a:spLocks noGrp="1"/>
          </p:cNvSpPr>
          <p:nvPr>
            <p:ph type="title"/>
          </p:nvPr>
        </p:nvSpPr>
        <p:spPr>
          <a:xfrm>
            <a:off x="720003" y="468000"/>
            <a:ext cx="10750217" cy="430887"/>
          </a:xfrm>
        </p:spPr>
        <p:txBody>
          <a:bodyPr/>
          <a:lstStyle/>
          <a:p>
            <a:r>
              <a:rPr lang="sv-SE" dirty="0">
                <a:solidFill>
                  <a:srgbClr val="002060"/>
                </a:solidFill>
              </a:rPr>
              <a:t>Övrigt</a:t>
            </a:r>
          </a:p>
        </p:txBody>
      </p:sp>
      <p:sp>
        <p:nvSpPr>
          <p:cNvPr id="10" name="Platshållare för innehåll 9">
            <a:extLst>
              <a:ext uri="{FF2B5EF4-FFF2-40B4-BE49-F238E27FC236}">
                <a16:creationId xmlns:a16="http://schemas.microsoft.com/office/drawing/2014/main" id="{CABD2916-9FE1-3514-B720-0117C052B4D0}"/>
              </a:ext>
            </a:extLst>
          </p:cNvPr>
          <p:cNvSpPr>
            <a:spLocks noGrp="1"/>
          </p:cNvSpPr>
          <p:nvPr>
            <p:ph idx="1"/>
          </p:nvPr>
        </p:nvSpPr>
        <p:spPr/>
        <p:txBody>
          <a:bodyPr/>
          <a:lstStyle/>
          <a:p>
            <a:pPr marL="0" indent="0">
              <a:buNone/>
            </a:pPr>
            <a:r>
              <a:rPr lang="sv-SE" dirty="0">
                <a:solidFill>
                  <a:srgbClr val="002060"/>
                </a:solidFill>
              </a:rPr>
              <a:t>Medskick vid inköp av material/utrustning i framtiden:</a:t>
            </a:r>
          </a:p>
          <a:p>
            <a:pPr marL="0" indent="0">
              <a:buNone/>
            </a:pPr>
            <a:r>
              <a:rPr lang="sv-SE" dirty="0">
                <a:solidFill>
                  <a:srgbClr val="002060"/>
                </a:solidFill>
              </a:rPr>
              <a:t>-Vit hjälm</a:t>
            </a:r>
          </a:p>
          <a:p>
            <a:pPr marL="0" indent="0">
              <a:buNone/>
            </a:pPr>
            <a:r>
              <a:rPr lang="sv-SE" dirty="0">
                <a:solidFill>
                  <a:srgbClr val="002060"/>
                </a:solidFill>
              </a:rPr>
              <a:t>-Röda byxor</a:t>
            </a:r>
          </a:p>
          <a:p>
            <a:pPr marL="0" indent="0">
              <a:buNone/>
            </a:pPr>
            <a:r>
              <a:rPr lang="sv-SE" dirty="0">
                <a:solidFill>
                  <a:srgbClr val="002060"/>
                </a:solidFill>
              </a:rPr>
              <a:t>-Back att ha grejerna i istället för bag/väska, då en back funkar bättre i förråd som vi får från nästa säsong</a:t>
            </a:r>
          </a:p>
        </p:txBody>
      </p:sp>
      <p:sp>
        <p:nvSpPr>
          <p:cNvPr id="4" name="Slide Number Placeholder 3">
            <a:extLst>
              <a:ext uri="{FF2B5EF4-FFF2-40B4-BE49-F238E27FC236}">
                <a16:creationId xmlns:a16="http://schemas.microsoft.com/office/drawing/2014/main" id="{9A9F89A1-2924-5D54-36E9-1BE8883BB51A}"/>
              </a:ext>
            </a:extLst>
          </p:cNvPr>
          <p:cNvSpPr>
            <a:spLocks noGrp="1"/>
          </p:cNvSpPr>
          <p:nvPr>
            <p:ph type="sldNum" sz="quarter" idx="12"/>
          </p:nvPr>
        </p:nvSpPr>
        <p:spPr>
          <a:solidFill>
            <a:srgbClr val="002060"/>
          </a:solidFill>
        </p:spPr>
        <p:txBody>
          <a:bodyPr/>
          <a:lstStyle/>
          <a:p>
            <a:fld id="{4FC1F0BC-4120-4C3A-9EC0-B585A47A5292}" type="slidenum">
              <a:rPr lang="sv-SE" smtClean="0"/>
              <a:pPr/>
              <a:t>8</a:t>
            </a:fld>
            <a:endParaRPr lang="sv-SE" dirty="0"/>
          </a:p>
        </p:txBody>
      </p:sp>
      <p:pic>
        <p:nvPicPr>
          <p:cNvPr id="2" name="Picture 3" descr="Skedvi/Säter IF - Roster, News, Stats ...">
            <a:extLst>
              <a:ext uri="{FF2B5EF4-FFF2-40B4-BE49-F238E27FC236}">
                <a16:creationId xmlns:a16="http://schemas.microsoft.com/office/drawing/2014/main" id="{A7EB3A39-B7A3-01D2-BF51-13A430EA6F1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178871396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6E38F-77CA-0881-40DB-91E5065C966A}"/>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8D5985CE-2E34-ECB1-A6E3-B37B47FCBD42}"/>
              </a:ext>
            </a:extLst>
          </p:cNvPr>
          <p:cNvSpPr>
            <a:spLocks noGrp="1"/>
          </p:cNvSpPr>
          <p:nvPr>
            <p:ph type="title"/>
          </p:nvPr>
        </p:nvSpPr>
        <p:spPr/>
        <p:txBody>
          <a:bodyPr/>
          <a:lstStyle/>
          <a:p>
            <a:r>
              <a:rPr lang="sv-SE" dirty="0">
                <a:solidFill>
                  <a:srgbClr val="002060"/>
                </a:solidFill>
              </a:rPr>
              <a:t>Lagföräldrar och/eller ansvarsområden</a:t>
            </a:r>
          </a:p>
        </p:txBody>
      </p:sp>
      <p:sp>
        <p:nvSpPr>
          <p:cNvPr id="10" name="Platshållare för innehåll 9">
            <a:extLst>
              <a:ext uri="{FF2B5EF4-FFF2-40B4-BE49-F238E27FC236}">
                <a16:creationId xmlns:a16="http://schemas.microsoft.com/office/drawing/2014/main" id="{D5D3D1CF-9F00-1819-352F-F90699C3BA2D}"/>
              </a:ext>
            </a:extLst>
          </p:cNvPr>
          <p:cNvSpPr>
            <a:spLocks noGrp="1"/>
          </p:cNvSpPr>
          <p:nvPr>
            <p:ph idx="1"/>
          </p:nvPr>
        </p:nvSpPr>
        <p:spPr/>
        <p:txBody>
          <a:bodyPr/>
          <a:lstStyle/>
          <a:p>
            <a:pPr fontAlgn="b">
              <a:buNone/>
            </a:pPr>
            <a:r>
              <a:rPr lang="sv-SE" dirty="0">
                <a:solidFill>
                  <a:srgbClr val="002060"/>
                </a:solidFill>
              </a:rPr>
              <a:t>Lagföräldrar 2-4 </a:t>
            </a:r>
            <a:r>
              <a:rPr lang="sv-SE" dirty="0" err="1">
                <a:solidFill>
                  <a:srgbClr val="002060"/>
                </a:solidFill>
              </a:rPr>
              <a:t>pers</a:t>
            </a:r>
            <a:r>
              <a:rPr lang="sv-SE" dirty="0">
                <a:solidFill>
                  <a:srgbClr val="002060"/>
                </a:solidFill>
              </a:rPr>
              <a:t>:</a:t>
            </a:r>
          </a:p>
          <a:p>
            <a:pPr fontAlgn="b">
              <a:buNone/>
            </a:pPr>
            <a:r>
              <a:rPr lang="sv-SE" dirty="0">
                <a:solidFill>
                  <a:srgbClr val="002060"/>
                </a:solidFill>
              </a:rPr>
              <a:t>Jenny Pettersson, Josefin </a:t>
            </a:r>
            <a:r>
              <a:rPr lang="sv-SE" dirty="0" err="1">
                <a:solidFill>
                  <a:srgbClr val="002060"/>
                </a:solidFill>
              </a:rPr>
              <a:t>Enbäck</a:t>
            </a:r>
            <a:r>
              <a:rPr lang="sv-SE" dirty="0">
                <a:solidFill>
                  <a:srgbClr val="002060"/>
                </a:solidFill>
              </a:rPr>
              <a:t>, Emelie Hansen, Katarina berg</a:t>
            </a:r>
          </a:p>
          <a:p>
            <a:pPr fontAlgn="b">
              <a:buNone/>
            </a:pPr>
            <a:endParaRPr lang="sv-SE" dirty="0">
              <a:solidFill>
                <a:srgbClr val="002060"/>
              </a:solidFill>
            </a:endParaRPr>
          </a:p>
          <a:p>
            <a:pPr fontAlgn="b">
              <a:buNone/>
            </a:pPr>
            <a:r>
              <a:rPr lang="sv-SE" dirty="0">
                <a:solidFill>
                  <a:srgbClr val="002060"/>
                </a:solidFill>
              </a:rPr>
              <a:t>Ansvarsområden och antal per match:</a:t>
            </a:r>
          </a:p>
          <a:p>
            <a:pPr fontAlgn="b">
              <a:buNone/>
            </a:pPr>
            <a:r>
              <a:rPr lang="sv-SE" dirty="0">
                <a:solidFill>
                  <a:srgbClr val="002060"/>
                </a:solidFill>
              </a:rPr>
              <a:t>Sarg 5-6 </a:t>
            </a:r>
            <a:r>
              <a:rPr lang="sv-SE" dirty="0" err="1">
                <a:solidFill>
                  <a:srgbClr val="002060"/>
                </a:solidFill>
              </a:rPr>
              <a:t>pers</a:t>
            </a:r>
            <a:r>
              <a:rPr lang="sv-SE" dirty="0">
                <a:solidFill>
                  <a:srgbClr val="002060"/>
                </a:solidFill>
              </a:rPr>
              <a:t> -</a:t>
            </a:r>
          </a:p>
          <a:p>
            <a:pPr fontAlgn="b">
              <a:buNone/>
            </a:pPr>
            <a:r>
              <a:rPr lang="sv-SE" dirty="0">
                <a:solidFill>
                  <a:srgbClr val="002060"/>
                </a:solidFill>
              </a:rPr>
              <a:t>Sekretariat (klocka + speaker) 1-2 </a:t>
            </a:r>
            <a:r>
              <a:rPr lang="sv-SE" dirty="0" err="1">
                <a:solidFill>
                  <a:srgbClr val="002060"/>
                </a:solidFill>
              </a:rPr>
              <a:t>pers</a:t>
            </a:r>
            <a:r>
              <a:rPr lang="sv-SE" dirty="0">
                <a:solidFill>
                  <a:srgbClr val="002060"/>
                </a:solidFill>
              </a:rPr>
              <a:t> -</a:t>
            </a:r>
          </a:p>
          <a:p>
            <a:pPr fontAlgn="b">
              <a:buNone/>
            </a:pPr>
            <a:r>
              <a:rPr lang="sv-SE" dirty="0">
                <a:solidFill>
                  <a:srgbClr val="002060"/>
                </a:solidFill>
              </a:rPr>
              <a:t>Kioskstöd i paus 1 </a:t>
            </a:r>
            <a:r>
              <a:rPr lang="sv-SE" dirty="0" err="1">
                <a:solidFill>
                  <a:srgbClr val="002060"/>
                </a:solidFill>
              </a:rPr>
              <a:t>pers</a:t>
            </a:r>
            <a:r>
              <a:rPr lang="sv-SE" dirty="0">
                <a:solidFill>
                  <a:srgbClr val="002060"/>
                </a:solidFill>
              </a:rPr>
              <a:t> -</a:t>
            </a:r>
          </a:p>
          <a:p>
            <a:pPr fontAlgn="b">
              <a:buNone/>
            </a:pPr>
            <a:r>
              <a:rPr lang="sv-SE" dirty="0">
                <a:solidFill>
                  <a:srgbClr val="002060"/>
                </a:solidFill>
              </a:rPr>
              <a:t>Puckkastning 1-2 </a:t>
            </a:r>
            <a:r>
              <a:rPr lang="sv-SE" dirty="0" err="1">
                <a:solidFill>
                  <a:srgbClr val="002060"/>
                </a:solidFill>
              </a:rPr>
              <a:t>pers</a:t>
            </a:r>
            <a:r>
              <a:rPr lang="sv-SE" dirty="0">
                <a:solidFill>
                  <a:srgbClr val="002060"/>
                </a:solidFill>
              </a:rPr>
              <a:t> –</a:t>
            </a:r>
          </a:p>
          <a:p>
            <a:pPr fontAlgn="b">
              <a:buNone/>
            </a:pPr>
            <a:r>
              <a:rPr lang="sv-SE">
                <a:solidFill>
                  <a:srgbClr val="002060"/>
                </a:solidFill>
              </a:rPr>
              <a:t>Priser -</a:t>
            </a:r>
            <a:endParaRPr lang="sv-SE" dirty="0">
              <a:solidFill>
                <a:srgbClr val="002060"/>
              </a:solidFill>
            </a:endParaRPr>
          </a:p>
        </p:txBody>
      </p:sp>
      <p:sp>
        <p:nvSpPr>
          <p:cNvPr id="4" name="Slide Number Placeholder 3">
            <a:extLst>
              <a:ext uri="{FF2B5EF4-FFF2-40B4-BE49-F238E27FC236}">
                <a16:creationId xmlns:a16="http://schemas.microsoft.com/office/drawing/2014/main" id="{89A0153B-B87B-8E95-B45B-E577E0631085}"/>
              </a:ext>
            </a:extLst>
          </p:cNvPr>
          <p:cNvSpPr>
            <a:spLocks noGrp="1"/>
          </p:cNvSpPr>
          <p:nvPr>
            <p:ph type="sldNum" sz="quarter" idx="12"/>
          </p:nvPr>
        </p:nvSpPr>
        <p:spPr>
          <a:solidFill>
            <a:srgbClr val="002060"/>
          </a:solidFill>
        </p:spPr>
        <p:txBody>
          <a:bodyPr/>
          <a:lstStyle/>
          <a:p>
            <a:fld id="{4FC1F0BC-4120-4C3A-9EC0-B585A47A5292}" type="slidenum">
              <a:rPr lang="sv-SE" smtClean="0"/>
              <a:pPr/>
              <a:t>9</a:t>
            </a:fld>
            <a:endParaRPr lang="sv-SE" dirty="0"/>
          </a:p>
        </p:txBody>
      </p:sp>
      <p:pic>
        <p:nvPicPr>
          <p:cNvPr id="2" name="Picture 3" descr="Skedvi/Säter IF - Roster, News, Stats ...">
            <a:extLst>
              <a:ext uri="{FF2B5EF4-FFF2-40B4-BE49-F238E27FC236}">
                <a16:creationId xmlns:a16="http://schemas.microsoft.com/office/drawing/2014/main" id="{95ADF391-6EE9-3627-25D0-A6F79843803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24729" y="5929460"/>
            <a:ext cx="651363" cy="928539"/>
          </a:xfrm>
          <a:prstGeom prst="rect">
            <a:avLst/>
          </a:prstGeom>
          <a:noFill/>
          <a:ln>
            <a:noFill/>
          </a:ln>
        </p:spPr>
      </p:pic>
    </p:spTree>
    <p:extLst>
      <p:ext uri="{BB962C8B-B14F-4D97-AF65-F5344CB8AC3E}">
        <p14:creationId xmlns:p14="http://schemas.microsoft.com/office/powerpoint/2010/main" val="508332393"/>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ICA Sverige Mall 2019">
  <a:themeElements>
    <a:clrScheme name="ICA 2019">
      <a:dk1>
        <a:srgbClr val="3A3A3A"/>
      </a:dk1>
      <a:lt1>
        <a:srgbClr val="FFFFFF"/>
      </a:lt1>
      <a:dk2>
        <a:srgbClr val="3A3A3A"/>
      </a:dk2>
      <a:lt2>
        <a:srgbClr val="EDEDED"/>
      </a:lt2>
      <a:accent1>
        <a:srgbClr val="F39100"/>
      </a:accent1>
      <a:accent2>
        <a:srgbClr val="E3000B"/>
      </a:accent2>
      <a:accent3>
        <a:srgbClr val="A22357"/>
      </a:accent3>
      <a:accent4>
        <a:srgbClr val="00ACA8"/>
      </a:accent4>
      <a:accent5>
        <a:srgbClr val="009738"/>
      </a:accent5>
      <a:accent6>
        <a:srgbClr val="94C11A"/>
      </a:accent6>
      <a:hlink>
        <a:srgbClr val="273F87"/>
      </a:hlink>
      <a:folHlink>
        <a:srgbClr val="DC438C"/>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E84C05"/>
        </a:solidFill>
        <a:ln>
          <a:noFill/>
        </a:ln>
      </a:spPr>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defPPr algn="ctr">
          <a:spcBef>
            <a:spcPts val="600"/>
          </a:spcBef>
          <a:defRPr sz="2000" dirty="0"/>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rgbClr val="868686"/>
          </a:solidFill>
        </a:ln>
      </a:spPr>
      <a:bodyPr/>
      <a:lstStyle/>
      <a:style>
        <a:lnRef idx="1">
          <a:schemeClr val="accent1"/>
        </a:lnRef>
        <a:fillRef idx="0">
          <a:schemeClr val="accent1"/>
        </a:fillRef>
        <a:effectRef idx="0">
          <a:schemeClr val="accent1"/>
        </a:effectRef>
        <a:fontRef idx="minor">
          <a:schemeClr val="tx1"/>
        </a:fontRef>
      </a:style>
    </a:lnDef>
    <a:txDef>
      <a:spPr bwMode="gray">
        <a:noFill/>
        <a:ln>
          <a:noFill/>
        </a:ln>
      </a:spPr>
      <a:bodyPr rot="0" spcFirstLastPara="0" vertOverflow="overflow" horzOverflow="overflow" vert="horz" wrap="square" lIns="91440" tIns="72000" rIns="91440" bIns="72000" numCol="1" spcCol="0" rtlCol="0" fromWordArt="0" anchor="ctr" anchorCtr="0" forceAA="0" compatLnSpc="1">
        <a:prstTxWarp prst="textNoShape">
          <a:avLst/>
        </a:prstTxWarp>
        <a:noAutofit/>
      </a:bodyPr>
      <a:lstStyle>
        <a:defPPr algn="l">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ICA Yellow - Dark">
      <a:srgbClr val="FFB500"/>
    </a:custClr>
    <a:custClr name="ICA Orange - Dark">
      <a:srgbClr val="E84C05"/>
    </a:custClr>
    <a:custClr name="ICA Red - Dark">
      <a:srgbClr val="9B0600"/>
    </a:custClr>
    <a:custClr name="ICA Pink - Dark">
      <a:srgbClr val="A22357"/>
    </a:custClr>
    <a:custClr name="ICA Purple - Dark">
      <a:srgbClr val="652082"/>
    </a:custClr>
    <a:custClr name="ICA Green - Dark">
      <a:srgbClr val="2F6147"/>
    </a:custClr>
    <a:custClr name="ICA Limegreen - Dark">
      <a:srgbClr val="506C37"/>
    </a:custClr>
    <a:custClr name="ICA Turquoise- Dark">
      <a:srgbClr val="176473"/>
    </a:custClr>
    <a:custClr name="ICA Blue - Dark">
      <a:srgbClr val="10408B"/>
    </a:custClr>
    <a:custClr name="ICA Brown  - Dark">
      <a:srgbClr val="593D32"/>
    </a:custClr>
    <a:custClr name="ICA Yellow - Mid">
      <a:srgbClr val="FFE600"/>
    </a:custClr>
    <a:custClr name="ICA Orange - Mid2">
      <a:srgbClr val="F39100"/>
    </a:custClr>
    <a:custClr name="ICA Red">
      <a:srgbClr val="E3000B"/>
    </a:custClr>
    <a:custClr name="ICA Pink - Mid">
      <a:srgbClr val="E60064"/>
    </a:custClr>
    <a:custClr name="ICA Purple - Mid">
      <a:srgbClr val="964D92"/>
    </a:custClr>
    <a:custClr name="ICA Green - Mid">
      <a:srgbClr val="009738"/>
    </a:custClr>
    <a:custClr name="ICA Limegreen - Mid">
      <a:srgbClr val="94C11A"/>
    </a:custClr>
    <a:custClr name="ICA Turquoise - Mid">
      <a:srgbClr val="00ACA8"/>
    </a:custClr>
    <a:custClr name="ICA Blue - Mid">
      <a:srgbClr val="0068A8"/>
    </a:custClr>
    <a:custClr name="ICA Brown - Mid">
      <a:srgbClr val="855737"/>
    </a:custClr>
    <a:custClr name="ICA Yellow - Light">
      <a:srgbClr val="FFF373"/>
    </a:custClr>
    <a:custClr name="ICA Orange - Light">
      <a:srgbClr val="ECB45E"/>
    </a:custClr>
    <a:custClr name="ICA Red - Light">
      <a:srgbClr val="E17366"/>
    </a:custClr>
    <a:custClr name="ICA Pink - Light">
      <a:srgbClr val="F088B6"/>
    </a:custClr>
    <a:custClr name="ICA Purple - Light">
      <a:srgbClr val="BB9EC7"/>
    </a:custClr>
    <a:custClr name="ICA Green - Light">
      <a:srgbClr val="7DB66D"/>
    </a:custClr>
    <a:custClr name="ICA Limegreen - Light">
      <a:srgbClr val="BACD81"/>
    </a:custClr>
    <a:custClr name="ICA Turquoise - Light">
      <a:srgbClr val="9BCBCD"/>
    </a:custClr>
    <a:custClr name="ICA Blue - Light">
      <a:srgbClr val="6FB4E0"/>
    </a:custClr>
    <a:custClr name="ICA Brown - Light">
      <a:srgbClr val="CAAA93"/>
    </a:custClr>
    <a:custClr name="ICA Yellow - Special">
      <a:srgbClr val="FDF4BE"/>
    </a:custClr>
    <a:custClr name="ICA Orange - Special">
      <a:srgbClr val="FDECD4"/>
    </a:custClr>
    <a:custClr name="ICA Red - Special">
      <a:srgbClr val="FCECE7"/>
    </a:custClr>
    <a:custClr name="ICA Pink - Special">
      <a:srgbClr val="FFE7F2"/>
    </a:custClr>
    <a:custClr name="ICA Purple - Special">
      <a:srgbClr val="F1E4F7"/>
    </a:custClr>
    <a:custClr name="ICA Green - Special">
      <a:srgbClr val="D3EFC7"/>
    </a:custClr>
    <a:custClr name="ICA Limegreen - Special">
      <a:srgbClr val="DFE9C1"/>
    </a:custClr>
    <a:custClr name="ICA Turquoise - Special">
      <a:srgbClr val="D7F0F1"/>
    </a:custClr>
    <a:custClr name="ICA Blue - Special">
      <a:srgbClr val="C8E5F7"/>
    </a:custClr>
    <a:custClr name="ICA Brown - Special">
      <a:srgbClr val="F2E3D8"/>
    </a:custClr>
    <a:custClr name="ICA Grey - Dark">
      <a:srgbClr val="3A3A3A"/>
    </a:custClr>
    <a:custClr name="ICA Grey - Mid">
      <a:srgbClr val="868686"/>
    </a:custClr>
    <a:custClr name="ICA Grey - Light">
      <a:srgbClr val="BDBBB9"/>
    </a:custClr>
    <a:custClr name="ICA Grey - Special">
      <a:srgbClr val="EDEDED"/>
    </a:custClr>
    <a:custClr name="ICA Kort Rosa">
      <a:srgbClr val="F8C9DF"/>
    </a:custClr>
    <a:custClr name="ICA Hjärtat Grön">
      <a:srgbClr val="00CD4F"/>
    </a:custClr>
    <a:custClr name="White">
      <a:srgbClr val="FFFFFF"/>
    </a:custClr>
    <a:custClr name="Black">
      <a:srgbClr val="000000"/>
    </a:custClr>
  </a:custClrLst>
  <a:extLst>
    <a:ext uri="{05A4C25C-085E-4340-85A3-A5531E510DB2}">
      <thm15:themeFamily xmlns:thm15="http://schemas.microsoft.com/office/thememl/2012/main" name="ICA Sverige Mall 2019.pptx" id="{09CE9D74-226E-4A79-A905-19F7ACAFF0DF}" vid="{FFE2D915-F247-42F8-BB58-FB01B712A20B}"/>
    </a:ext>
  </a:extLst>
</a:theme>
</file>

<file path=ppt/theme/theme2.xml><?xml version="1.0" encoding="utf-8"?>
<a:theme xmlns:a="http://schemas.openxmlformats.org/drawingml/2006/main" name="Office Theme">
  <a:themeElements>
    <a:clrScheme name="ICA Gruppen">
      <a:dk1>
        <a:srgbClr val="3F3F40"/>
      </a:dk1>
      <a:lt1>
        <a:sysClr val="window" lastClr="FFFFFF"/>
      </a:lt1>
      <a:dk2>
        <a:srgbClr val="3F3F40"/>
      </a:dk2>
      <a:lt2>
        <a:srgbClr val="D5D7DA"/>
      </a:lt2>
      <a:accent1>
        <a:srgbClr val="A02971"/>
      </a:accent1>
      <a:accent2>
        <a:srgbClr val="EB1F07"/>
      </a:accent2>
      <a:accent3>
        <a:srgbClr val="DC438C"/>
      </a:accent3>
      <a:accent4>
        <a:srgbClr val="E16E30"/>
      </a:accent4>
      <a:accent5>
        <a:srgbClr val="8DB72C"/>
      </a:accent5>
      <a:accent6>
        <a:srgbClr val="EEC400"/>
      </a:accent6>
      <a:hlink>
        <a:srgbClr val="273F87"/>
      </a:hlink>
      <a:folHlink>
        <a:srgbClr val="DC438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Apotek Hjärtat">
      <a:dk1>
        <a:srgbClr val="000000"/>
      </a:dk1>
      <a:lt1>
        <a:sysClr val="window" lastClr="FFFFFF"/>
      </a:lt1>
      <a:dk2>
        <a:srgbClr val="00CD4F"/>
      </a:dk2>
      <a:lt2>
        <a:srgbClr val="FF6318"/>
      </a:lt2>
      <a:accent1>
        <a:srgbClr val="119B3F"/>
      </a:accent1>
      <a:accent2>
        <a:srgbClr val="81D58D"/>
      </a:accent2>
      <a:accent3>
        <a:srgbClr val="2771AF"/>
      </a:accent3>
      <a:accent4>
        <a:srgbClr val="62A5DC"/>
      </a:accent4>
      <a:accent5>
        <a:srgbClr val="81725E"/>
      </a:accent5>
      <a:accent6>
        <a:srgbClr val="ADA59D"/>
      </a:accent6>
      <a:hlink>
        <a:srgbClr val="00CD4F"/>
      </a:hlink>
      <a:folHlink>
        <a:srgbClr val="74665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UI/_rels/customUI.xml.rels><?xml version="1.0" encoding="UTF-8" standalone="yes"?>
<Relationships xmlns="http://schemas.openxmlformats.org/package/2006/relationships"><Relationship Id="ica-logo_32" Type="http://schemas.openxmlformats.org/officeDocument/2006/relationships/image" Target="images/ica-logo_32.png"/><Relationship Id="ica-logo_32_2" Type="http://schemas.openxmlformats.org/officeDocument/2006/relationships/image" Target="images/ica-logo_32_20.png"/></Relationships>
</file>

<file path=customUI/_rels/customUI14.xml.rels><?xml version="1.0" encoding="UTF-8" standalone="yes"?>
<Relationships xmlns="http://schemas.openxmlformats.org/package/2006/relationships"><Relationship Id="ica-logo_32" Type="http://schemas.openxmlformats.org/officeDocument/2006/relationships/image" Target="images/ica-logo_320.png"/><Relationship Id="ica-logo_32_2" Type="http://schemas.openxmlformats.org/officeDocument/2006/relationships/image" Target="images/ica-logo_32_2.png"/></Relationships>
</file>

<file path=customUI/customUI.xml><?xml version="1.0" encoding="utf-8"?>
<customUI xmlns="http://schemas.microsoft.com/office/2009/07/customui">
  <ribbon>
    <tabs>
      <tab id="tab0" label="ICA snabbmeny" insertBeforeMso="TabInsert">
        <group id="grpCustom10">
          <button id="hejhej" visible="true" image="ica-logo_32_2" size="large"/>
        </group>
        <group id="grpCustom6">
          <checkBox idMso="ViewRulerPowerPoint"/>
          <checkBox idMso="GuidesShowHide"/>
          <toggleButton idMso="SnapToShapes"/>
        </group>
        <group id="grpCustom5">
          <button idMso="PickUpStyle" size="large"/>
          <button idMso="PasteApplyStyle" size="large"/>
        </group>
        <group id="grpCustom3">
          <button idMso="ObjectsGroup"/>
          <button idMso="ObjectsUngroup"/>
          <button idMso="ObjectsRegroup"/>
        </group>
        <group id="grpCustom">
          <button idMso="AlignDistributeHorizontally" size="large"/>
          <button idMso="ObjectsAlignLeftSmart"/>
          <button idMso="ObjectsAlignCenterHorizontalSmart"/>
          <button idMso="ObjectsAlignRightSmart"/>
        </group>
        <group id="grpCustom2">
          <button idMso="AlignDistributeVertically" size="large"/>
          <button idMso="ObjectsAlignTopSmart"/>
          <button idMso="ObjectsAlignMiddleVerticalSmart"/>
          <button idMso="ObjectsAlignBottomSmart"/>
        </group>
        <group id="grpCustom7">
          <button idMso="ObjectBringToFront"/>
          <button idMso="ObjectSendToBack"/>
          <button idMso="ObjectFlipHorizontal"/>
          <button idMso="ObjectBringForward"/>
          <button idMso="ObjectSendBackward"/>
          <button idMso="ObjectFlipVertical"/>
        </group>
      </tab>
    </tabs>
  </ribbon>
</customUI>
</file>

<file path=customUI/customUI14.xml><?xml version="1.0" encoding="utf-8"?>
<customUI xmlns="http://schemas.microsoft.com/office/2009/07/customui">
  <ribbon>
    <tabs>
      <tab id="tab0" label="ICA snabbmeny" insertBeforeMso="TabInsert">
        <group id="grpCustom10">
          <button id="hejhej" visible="true" image="ica-logo_32_2" size="large"/>
        </group>
        <group id="grpCustom6">
          <checkBox idMso="ViewRulerPowerPoint"/>
          <checkBox idMso="GuidesShowHide"/>
          <toggleButton idMso="SnapToShapes"/>
        </group>
        <group id="grpCustom5">
          <button idMso="PickUpStyle" size="large"/>
          <button idMso="PasteApplyStyle" size="large"/>
        </group>
        <group id="grpCustom55544">
          <toggleButton idMso="PictureCrop" size="large"/>
        </group>
        <group id="grpCustom3">
          <button idMso="ObjectsGroup"/>
          <button idMso="ObjectsUngroup"/>
          <button idMso="ObjectsRegroup"/>
        </group>
        <group id="grpCustom">
          <button idMso="AlignDistributeHorizontally" size="large"/>
          <button idMso="ObjectsAlignLeftSmart"/>
          <button idMso="ObjectsAlignCenterHorizontalSmart"/>
          <button idMso="ObjectsAlignRightSmart"/>
        </group>
        <group id="grpCustom2">
          <button idMso="AlignDistributeVertically" size="large"/>
          <button idMso="ObjectsAlignTopSmart"/>
          <button idMso="ObjectsAlignMiddleVerticalSmart"/>
          <button idMso="ObjectsAlignBottomSmart"/>
        </group>
        <group id="grpCustom7">
          <button idMso="ObjectBringToFront"/>
          <button idMso="ObjectSendToBack"/>
          <button idMso="ObjectFlipHorizontal"/>
          <button idMso="ObjectBringForward"/>
          <button idMso="ObjectSendBackward"/>
          <button idMso="ObjectFlipVertical"/>
        </group>
      </tab>
    </tabs>
  </ribbon>
</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aace41c2-8316-4075-b2a0-feb75f14e2c3"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D3DD8970C3E2E744A73654A0F5243627" ma:contentTypeVersion="2" ma:contentTypeDescription="Create a new document." ma:contentTypeScope="" ma:versionID="05fd843c392e2fa4b87c7a88897fca3c">
  <xsd:schema xmlns:xsd="http://www.w3.org/2001/XMLSchema" xmlns:xs="http://www.w3.org/2001/XMLSchema" xmlns:p="http://schemas.microsoft.com/office/2006/metadata/properties" xmlns:ns2="4a3fcef3-8683-493b-b5f6-1823ce18d96b" targetNamespace="http://schemas.microsoft.com/office/2006/metadata/properties" ma:root="true" ma:fieldsID="bda07e86411fcef9120b250a15f6d06e" ns2:_="">
    <xsd:import namespace="4a3fcef3-8683-493b-b5f6-1823ce18d96b"/>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3fcef3-8683-493b-b5f6-1823ce18d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FDD2E07-B713-4CA0-804B-038F0E5C9965}">
  <ds:schemaRefs>
    <ds:schemaRef ds:uri="Microsoft.SharePoint.Taxonomy.ContentTypeSync"/>
  </ds:schemaRefs>
</ds:datastoreItem>
</file>

<file path=customXml/itemProps2.xml><?xml version="1.0" encoding="utf-8"?>
<ds:datastoreItem xmlns:ds="http://schemas.openxmlformats.org/officeDocument/2006/customXml" ds:itemID="{E8175A58-1A8B-447C-857D-A236A48CC6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3fcef3-8683-493b-b5f6-1823ce18d9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15BBFD9-32A3-48D2-9299-8295845A01F5}">
  <ds:schemaRefs>
    <ds:schemaRef ds:uri="http://schemas.microsoft.com/office/2006/metadata/properties"/>
    <ds:schemaRef ds:uri="http://schemas.microsoft.com/office/infopath/2007/PartnerControls"/>
  </ds:schemaRefs>
</ds:datastoreItem>
</file>

<file path=customXml/itemProps4.xml><?xml version="1.0" encoding="utf-8"?>
<ds:datastoreItem xmlns:ds="http://schemas.openxmlformats.org/officeDocument/2006/customXml" ds:itemID="{1A1A46F0-1660-41DB-9DB0-BB959F932185}">
  <ds:schemaRefs>
    <ds:schemaRef ds:uri="http://schemas.microsoft.com/sharepoint/v3/contenttype/forms"/>
  </ds:schemaRefs>
</ds:datastoreItem>
</file>

<file path=docMetadata/LabelInfo.xml><?xml version="1.0" encoding="utf-8"?>
<clbl:labelList xmlns:clbl="http://schemas.microsoft.com/office/2020/mipLabelMetadata">
  <clbl:label id="{f0bc4404-d96b-4544-9544-a30b749faca9}" enabled="1" method="Standard" siteId="{176bdcf0-2ce3-4610-962a-d59c1f5ce9f6}" removed="0"/>
</clbl:labelList>
</file>

<file path=docProps/app.xml><?xml version="1.0" encoding="utf-8"?>
<Properties xmlns="http://schemas.openxmlformats.org/officeDocument/2006/extended-properties" xmlns:vt="http://schemas.openxmlformats.org/officeDocument/2006/docPropsVTypes">
  <Template>2. ICA Sverige Mall 2019</Template>
  <TotalTime>453</TotalTime>
  <Words>506</Words>
  <Application>Microsoft Office PowerPoint</Application>
  <PresentationFormat>Bredbild</PresentationFormat>
  <Paragraphs>71</Paragraphs>
  <Slides>10</Slides>
  <Notes>10</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10</vt:i4>
      </vt:variant>
    </vt:vector>
  </HeadingPairs>
  <TitlesOfParts>
    <vt:vector size="12" baseType="lpstr">
      <vt:lpstr>Arial</vt:lpstr>
      <vt:lpstr>ICA Sverige Mall 2019</vt:lpstr>
      <vt:lpstr>Föräldramöte Säter hockey Födda 2018 2025/26</vt:lpstr>
      <vt:lpstr>Agenda</vt:lpstr>
      <vt:lpstr>Tränarnas grund</vt:lpstr>
      <vt:lpstr>Plan säsongen 2025-26</vt:lpstr>
      <vt:lpstr>Spelregler i laget</vt:lpstr>
      <vt:lpstr>Riktlinjer kring träningar</vt:lpstr>
      <vt:lpstr>Straffskyttar på A-lagets hemmamatcher</vt:lpstr>
      <vt:lpstr>Övrigt</vt:lpstr>
      <vt:lpstr>Lagföräldrar och/eller ansvarsområden</vt:lpstr>
      <vt:lpstr>Dagens poolspel - ansvarsområden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Upptakt Borlänge Bandy 2021-22</dc:title>
  <dc:creator>Patrik Kinnunen</dc:creator>
  <cp:lastModifiedBy>Patrik Kinnunen</cp:lastModifiedBy>
  <cp:revision>21</cp:revision>
  <dcterms:created xsi:type="dcterms:W3CDTF">2021-04-26T18:39:57Z</dcterms:created>
  <dcterms:modified xsi:type="dcterms:W3CDTF">2025-10-25T08:46:05Z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0x010100D3DD8970C3E2E744A73654A0F5243627</vt:lpwstr>
  </property>
  <property fmtid="{D5CDD505-2E9C-101B-9397-08002B2CF9AE}" pid="3" name="MSIP_Label_f0bc4404-d96b-4544-9544-a30b749faca9_Enabled">
    <vt:lpwstr>true</vt:lpwstr>
  </property>
  <property fmtid="{D5CDD505-2E9C-101B-9397-08002B2CF9AE}" pid="4" name="MSIP_Label_f0bc4404-d96b-4544-9544-a30b749faca9_SetDate">
    <vt:lpwstr>2021-04-26T18:39:58Z</vt:lpwstr>
  </property>
  <property fmtid="{D5CDD505-2E9C-101B-9397-08002B2CF9AE}" pid="5" name="MSIP_Label_f0bc4404-d96b-4544-9544-a30b749faca9_Method">
    <vt:lpwstr>Standard</vt:lpwstr>
  </property>
  <property fmtid="{D5CDD505-2E9C-101B-9397-08002B2CF9AE}" pid="6" name="MSIP_Label_f0bc4404-d96b-4544-9544-a30b749faca9_Name">
    <vt:lpwstr>Internal</vt:lpwstr>
  </property>
  <property fmtid="{D5CDD505-2E9C-101B-9397-08002B2CF9AE}" pid="7" name="MSIP_Label_f0bc4404-d96b-4544-9544-a30b749faca9_SiteId">
    <vt:lpwstr>176bdcf0-2ce3-4610-962a-d59c1f5ce9f6</vt:lpwstr>
  </property>
  <property fmtid="{D5CDD505-2E9C-101B-9397-08002B2CF9AE}" pid="8" name="MSIP_Label_f0bc4404-d96b-4544-9544-a30b749faca9_ActionId">
    <vt:lpwstr>bccc2485-745b-4751-ad2e-d08fced73449</vt:lpwstr>
  </property>
  <property fmtid="{D5CDD505-2E9C-101B-9397-08002B2CF9AE}" pid="9" name="MSIP_Label_f0bc4404-d96b-4544-9544-a30b749faca9_ContentBits">
    <vt:lpwstr>0</vt:lpwstr>
  </property>
</Properties>
</file>