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67" r:id="rId2"/>
    <p:sldId id="261" r:id="rId3"/>
    <p:sldId id="271" r:id="rId4"/>
    <p:sldId id="275" r:id="rId5"/>
    <p:sldId id="277" r:id="rId6"/>
    <p:sldId id="279" r:id="rId7"/>
  </p:sldIdLst>
  <p:sldSz cx="10058400" cy="77724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93A8DF-57B4-4528-B204-F8C87A76DD8B}" v="23" dt="2023-11-22T15:18:31.6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 autoAdjust="0"/>
    <p:restoredTop sz="91396" autoAdjust="0"/>
  </p:normalViewPr>
  <p:slideViewPr>
    <p:cSldViewPr snapToGrid="0">
      <p:cViewPr varScale="1">
        <p:scale>
          <a:sx n="69" d="100"/>
          <a:sy n="69" d="100"/>
        </p:scale>
        <p:origin x="1694" y="7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önnbäck Patrick" userId="9890f4b1-ae3e-4264-aff0-387547d92ac3" providerId="ADAL" clId="{F193A8DF-57B4-4528-B204-F8C87A76DD8B}"/>
    <pc:docChg chg="undo custSel addSld delSld modSld sldOrd">
      <pc:chgData name="Rönnbäck Patrick" userId="9890f4b1-ae3e-4264-aff0-387547d92ac3" providerId="ADAL" clId="{F193A8DF-57B4-4528-B204-F8C87A76DD8B}" dt="2023-11-22T15:25:38.674" v="1894" actId="20577"/>
      <pc:docMkLst>
        <pc:docMk/>
      </pc:docMkLst>
      <pc:sldChg chg="del">
        <pc:chgData name="Rönnbäck Patrick" userId="9890f4b1-ae3e-4264-aff0-387547d92ac3" providerId="ADAL" clId="{F193A8DF-57B4-4528-B204-F8C87A76DD8B}" dt="2023-11-22T15:15:26.498" v="1507" actId="47"/>
        <pc:sldMkLst>
          <pc:docMk/>
          <pc:sldMk cId="2009861164" sldId="256"/>
        </pc:sldMkLst>
      </pc:sldChg>
      <pc:sldChg chg="del">
        <pc:chgData name="Rönnbäck Patrick" userId="9890f4b1-ae3e-4264-aff0-387547d92ac3" providerId="ADAL" clId="{F193A8DF-57B4-4528-B204-F8C87A76DD8B}" dt="2023-11-22T15:15:26.498" v="1507" actId="47"/>
        <pc:sldMkLst>
          <pc:docMk/>
          <pc:sldMk cId="1182940508" sldId="260"/>
        </pc:sldMkLst>
      </pc:sldChg>
      <pc:sldChg chg="addSp modSp mod">
        <pc:chgData name="Rönnbäck Patrick" userId="9890f4b1-ae3e-4264-aff0-387547d92ac3" providerId="ADAL" clId="{F193A8DF-57B4-4528-B204-F8C87A76DD8B}" dt="2023-11-22T15:17:55.476" v="1557" actId="1076"/>
        <pc:sldMkLst>
          <pc:docMk/>
          <pc:sldMk cId="1287439598" sldId="261"/>
        </pc:sldMkLst>
        <pc:spChg chg="mod">
          <ac:chgData name="Rönnbäck Patrick" userId="9890f4b1-ae3e-4264-aff0-387547d92ac3" providerId="ADAL" clId="{F193A8DF-57B4-4528-B204-F8C87A76DD8B}" dt="2023-11-22T14:38:59.161" v="141" actId="20577"/>
          <ac:spMkLst>
            <pc:docMk/>
            <pc:sldMk cId="1287439598" sldId="261"/>
            <ac:spMk id="2" creationId="{25D713C0-05C2-2E84-3586-9E06C8AEBDB9}"/>
          </ac:spMkLst>
        </pc:spChg>
        <pc:spChg chg="add mod">
          <ac:chgData name="Rönnbäck Patrick" userId="9890f4b1-ae3e-4264-aff0-387547d92ac3" providerId="ADAL" clId="{F193A8DF-57B4-4528-B204-F8C87A76DD8B}" dt="2023-11-22T15:08:48.007" v="1455" actId="1076"/>
          <ac:spMkLst>
            <pc:docMk/>
            <pc:sldMk cId="1287439598" sldId="261"/>
            <ac:spMk id="3" creationId="{E2C2AFCD-7D8D-5606-6F6A-C3018CAF33BD}"/>
          </ac:spMkLst>
        </pc:spChg>
        <pc:spChg chg="add mod">
          <ac:chgData name="Rönnbäck Patrick" userId="9890f4b1-ae3e-4264-aff0-387547d92ac3" providerId="ADAL" clId="{F193A8DF-57B4-4528-B204-F8C87A76DD8B}" dt="2023-11-22T15:08:58.582" v="1457" actId="1076"/>
          <ac:spMkLst>
            <pc:docMk/>
            <pc:sldMk cId="1287439598" sldId="261"/>
            <ac:spMk id="4" creationId="{96BEBB18-0FF9-74B6-FE14-E9A686D7426D}"/>
          </ac:spMkLst>
        </pc:spChg>
        <pc:spChg chg="add mod">
          <ac:chgData name="Rönnbäck Patrick" userId="9890f4b1-ae3e-4264-aff0-387547d92ac3" providerId="ADAL" clId="{F193A8DF-57B4-4528-B204-F8C87A76DD8B}" dt="2023-11-22T15:17:48.442" v="1555" actId="1076"/>
          <ac:spMkLst>
            <pc:docMk/>
            <pc:sldMk cId="1287439598" sldId="261"/>
            <ac:spMk id="5" creationId="{EEBFD86D-1FCB-80C6-863F-62D83ACCEF64}"/>
          </ac:spMkLst>
        </pc:spChg>
        <pc:spChg chg="add mod">
          <ac:chgData name="Rönnbäck Patrick" userId="9890f4b1-ae3e-4264-aff0-387547d92ac3" providerId="ADAL" clId="{F193A8DF-57B4-4528-B204-F8C87A76DD8B}" dt="2023-11-22T15:17:55.476" v="1557" actId="1076"/>
          <ac:spMkLst>
            <pc:docMk/>
            <pc:sldMk cId="1287439598" sldId="261"/>
            <ac:spMk id="6" creationId="{1C977632-2D53-294B-A117-5B8F56DA5D51}"/>
          </ac:spMkLst>
        </pc:spChg>
        <pc:spChg chg="mod">
          <ac:chgData name="Rönnbäck Patrick" userId="9890f4b1-ae3e-4264-aff0-387547d92ac3" providerId="ADAL" clId="{F193A8DF-57B4-4528-B204-F8C87A76DD8B}" dt="2023-11-22T14:51:20.088" v="657" actId="313"/>
          <ac:spMkLst>
            <pc:docMk/>
            <pc:sldMk cId="1287439598" sldId="261"/>
            <ac:spMk id="9" creationId="{CF8BB936-D1B5-4C20-9475-BC2C411A6563}"/>
          </ac:spMkLst>
        </pc:spChg>
      </pc:sldChg>
      <pc:sldChg chg="del">
        <pc:chgData name="Rönnbäck Patrick" userId="9890f4b1-ae3e-4264-aff0-387547d92ac3" providerId="ADAL" clId="{F193A8DF-57B4-4528-B204-F8C87A76DD8B}" dt="2023-11-22T15:15:26.498" v="1507" actId="47"/>
        <pc:sldMkLst>
          <pc:docMk/>
          <pc:sldMk cId="658238622" sldId="262"/>
        </pc:sldMkLst>
      </pc:sldChg>
      <pc:sldChg chg="del">
        <pc:chgData name="Rönnbäck Patrick" userId="9890f4b1-ae3e-4264-aff0-387547d92ac3" providerId="ADAL" clId="{F193A8DF-57B4-4528-B204-F8C87A76DD8B}" dt="2023-11-22T15:15:26.498" v="1507" actId="47"/>
        <pc:sldMkLst>
          <pc:docMk/>
          <pc:sldMk cId="555937637" sldId="263"/>
        </pc:sldMkLst>
      </pc:sldChg>
      <pc:sldChg chg="del">
        <pc:chgData name="Rönnbäck Patrick" userId="9890f4b1-ae3e-4264-aff0-387547d92ac3" providerId="ADAL" clId="{F193A8DF-57B4-4528-B204-F8C87A76DD8B}" dt="2023-11-22T15:15:26.498" v="1507" actId="47"/>
        <pc:sldMkLst>
          <pc:docMk/>
          <pc:sldMk cId="3723600661" sldId="265"/>
        </pc:sldMkLst>
      </pc:sldChg>
      <pc:sldChg chg="modSp mod">
        <pc:chgData name="Rönnbäck Patrick" userId="9890f4b1-ae3e-4264-aff0-387547d92ac3" providerId="ADAL" clId="{F193A8DF-57B4-4528-B204-F8C87A76DD8B}" dt="2023-11-22T15:23:58.524" v="1840" actId="20577"/>
        <pc:sldMkLst>
          <pc:docMk/>
          <pc:sldMk cId="4183022192" sldId="267"/>
        </pc:sldMkLst>
        <pc:spChg chg="mod">
          <ac:chgData name="Rönnbäck Patrick" userId="9890f4b1-ae3e-4264-aff0-387547d92ac3" providerId="ADAL" clId="{F193A8DF-57B4-4528-B204-F8C87A76DD8B}" dt="2023-11-22T14:38:32.314" v="110" actId="20577"/>
          <ac:spMkLst>
            <pc:docMk/>
            <pc:sldMk cId="4183022192" sldId="267"/>
            <ac:spMk id="2" creationId="{25D713C0-05C2-2E84-3586-9E06C8AEBDB9}"/>
          </ac:spMkLst>
        </pc:spChg>
        <pc:spChg chg="mod">
          <ac:chgData name="Rönnbäck Patrick" userId="9890f4b1-ae3e-4264-aff0-387547d92ac3" providerId="ADAL" clId="{F193A8DF-57B4-4528-B204-F8C87A76DD8B}" dt="2023-11-22T14:37:17.129" v="62" actId="20577"/>
          <ac:spMkLst>
            <pc:docMk/>
            <pc:sldMk cId="4183022192" sldId="267"/>
            <ac:spMk id="5" creationId="{A92122E6-BA97-6A58-46A8-A5FF252ECF18}"/>
          </ac:spMkLst>
        </pc:spChg>
        <pc:spChg chg="mod">
          <ac:chgData name="Rönnbäck Patrick" userId="9890f4b1-ae3e-4264-aff0-387547d92ac3" providerId="ADAL" clId="{F193A8DF-57B4-4528-B204-F8C87A76DD8B}" dt="2023-11-22T15:23:58.524" v="1840" actId="20577"/>
          <ac:spMkLst>
            <pc:docMk/>
            <pc:sldMk cId="4183022192" sldId="267"/>
            <ac:spMk id="76" creationId="{070AAC54-81EE-49D2-8D11-BE4ED24B5AAE}"/>
          </ac:spMkLst>
        </pc:spChg>
      </pc:sldChg>
      <pc:sldChg chg="add del setBg">
        <pc:chgData name="Rönnbäck Patrick" userId="9890f4b1-ae3e-4264-aff0-387547d92ac3" providerId="ADAL" clId="{F193A8DF-57B4-4528-B204-F8C87A76DD8B}" dt="2023-11-22T14:39:51.191" v="202" actId="47"/>
        <pc:sldMkLst>
          <pc:docMk/>
          <pc:sldMk cId="3713295579" sldId="268"/>
        </pc:sldMkLst>
      </pc:sldChg>
      <pc:sldChg chg="modSp add del mod">
        <pc:chgData name="Rönnbäck Patrick" userId="9890f4b1-ae3e-4264-aff0-387547d92ac3" providerId="ADAL" clId="{F193A8DF-57B4-4528-B204-F8C87A76DD8B}" dt="2023-11-22T15:09:33.917" v="1458" actId="47"/>
        <pc:sldMkLst>
          <pc:docMk/>
          <pc:sldMk cId="3238022146" sldId="269"/>
        </pc:sldMkLst>
        <pc:spChg chg="mod">
          <ac:chgData name="Rönnbäck Patrick" userId="9890f4b1-ae3e-4264-aff0-387547d92ac3" providerId="ADAL" clId="{F193A8DF-57B4-4528-B204-F8C87A76DD8B}" dt="2023-11-22T14:40:01.856" v="225" actId="20577"/>
          <ac:spMkLst>
            <pc:docMk/>
            <pc:sldMk cId="3238022146" sldId="269"/>
            <ac:spMk id="2" creationId="{25D713C0-05C2-2E84-3586-9E06C8AEBDB9}"/>
          </ac:spMkLst>
        </pc:spChg>
        <pc:spChg chg="mod">
          <ac:chgData name="Rönnbäck Patrick" userId="9890f4b1-ae3e-4264-aff0-387547d92ac3" providerId="ADAL" clId="{F193A8DF-57B4-4528-B204-F8C87A76DD8B}" dt="2023-11-22T14:51:54.750" v="688" actId="313"/>
          <ac:spMkLst>
            <pc:docMk/>
            <pc:sldMk cId="3238022146" sldId="269"/>
            <ac:spMk id="9" creationId="{CF8BB936-D1B5-4C20-9475-BC2C411A6563}"/>
          </ac:spMkLst>
        </pc:spChg>
      </pc:sldChg>
      <pc:sldChg chg="add del setBg">
        <pc:chgData name="Rönnbäck Patrick" userId="9890f4b1-ae3e-4264-aff0-387547d92ac3" providerId="ADAL" clId="{F193A8DF-57B4-4528-B204-F8C87A76DD8B}" dt="2023-11-22T14:40:37.239" v="257" actId="47"/>
        <pc:sldMkLst>
          <pc:docMk/>
          <pc:sldMk cId="578415736" sldId="270"/>
        </pc:sldMkLst>
      </pc:sldChg>
      <pc:sldChg chg="addSp delSp modSp add mod">
        <pc:chgData name="Rönnbäck Patrick" userId="9890f4b1-ae3e-4264-aff0-387547d92ac3" providerId="ADAL" clId="{F193A8DF-57B4-4528-B204-F8C87A76DD8B}" dt="2023-11-22T15:18:03.367" v="1558" actId="1076"/>
        <pc:sldMkLst>
          <pc:docMk/>
          <pc:sldMk cId="1306604397" sldId="271"/>
        </pc:sldMkLst>
        <pc:spChg chg="mod">
          <ac:chgData name="Rönnbäck Patrick" userId="9890f4b1-ae3e-4264-aff0-387547d92ac3" providerId="ADAL" clId="{F193A8DF-57B4-4528-B204-F8C87A76DD8B}" dt="2023-11-22T14:40:49.995" v="282" actId="20577"/>
          <ac:spMkLst>
            <pc:docMk/>
            <pc:sldMk cId="1306604397" sldId="271"/>
            <ac:spMk id="2" creationId="{25D713C0-05C2-2E84-3586-9E06C8AEBDB9}"/>
          </ac:spMkLst>
        </pc:spChg>
        <pc:spChg chg="add mod">
          <ac:chgData name="Rönnbäck Patrick" userId="9890f4b1-ae3e-4264-aff0-387547d92ac3" providerId="ADAL" clId="{F193A8DF-57B4-4528-B204-F8C87A76DD8B}" dt="2023-11-22T15:09:44.872" v="1460" actId="1076"/>
          <ac:spMkLst>
            <pc:docMk/>
            <pc:sldMk cId="1306604397" sldId="271"/>
            <ac:spMk id="3" creationId="{39232F5C-E73F-62CF-9F59-BE76536AB3D9}"/>
          </ac:spMkLst>
        </pc:spChg>
        <pc:spChg chg="add mod">
          <ac:chgData name="Rönnbäck Patrick" userId="9890f4b1-ae3e-4264-aff0-387547d92ac3" providerId="ADAL" clId="{F193A8DF-57B4-4528-B204-F8C87A76DD8B}" dt="2023-11-22T15:09:55.905" v="1462" actId="1076"/>
          <ac:spMkLst>
            <pc:docMk/>
            <pc:sldMk cId="1306604397" sldId="271"/>
            <ac:spMk id="4" creationId="{11CDB898-8EC6-B216-90AE-2566879CE364}"/>
          </ac:spMkLst>
        </pc:spChg>
        <pc:spChg chg="add mod">
          <ac:chgData name="Rönnbäck Patrick" userId="9890f4b1-ae3e-4264-aff0-387547d92ac3" providerId="ADAL" clId="{F193A8DF-57B4-4528-B204-F8C87A76DD8B}" dt="2023-11-22T15:18:03.367" v="1558" actId="1076"/>
          <ac:spMkLst>
            <pc:docMk/>
            <pc:sldMk cId="1306604397" sldId="271"/>
            <ac:spMk id="5" creationId="{27F0B3DA-B1F5-1C8D-67CB-CC4814825BA4}"/>
          </ac:spMkLst>
        </pc:spChg>
        <pc:spChg chg="add del mod">
          <ac:chgData name="Rönnbäck Patrick" userId="9890f4b1-ae3e-4264-aff0-387547d92ac3" providerId="ADAL" clId="{F193A8DF-57B4-4528-B204-F8C87A76DD8B}" dt="2023-11-22T15:17:34.770" v="1551" actId="478"/>
          <ac:spMkLst>
            <pc:docMk/>
            <pc:sldMk cId="1306604397" sldId="271"/>
            <ac:spMk id="6" creationId="{E5814FBA-C895-A69C-479F-1E010A7DEE41}"/>
          </ac:spMkLst>
        </pc:spChg>
        <pc:spChg chg="add mod">
          <ac:chgData name="Rönnbäck Patrick" userId="9890f4b1-ae3e-4264-aff0-387547d92ac3" providerId="ADAL" clId="{F193A8DF-57B4-4528-B204-F8C87A76DD8B}" dt="2023-11-22T15:17:38.909" v="1553" actId="1076"/>
          <ac:spMkLst>
            <pc:docMk/>
            <pc:sldMk cId="1306604397" sldId="271"/>
            <ac:spMk id="7" creationId="{722EB3DB-58B0-0810-71A4-7A1E7B025B1F}"/>
          </ac:spMkLst>
        </pc:spChg>
        <pc:spChg chg="mod">
          <ac:chgData name="Rönnbäck Patrick" userId="9890f4b1-ae3e-4264-aff0-387547d92ac3" providerId="ADAL" clId="{F193A8DF-57B4-4528-B204-F8C87A76DD8B}" dt="2023-11-22T14:52:16.619" v="729" actId="313"/>
          <ac:spMkLst>
            <pc:docMk/>
            <pc:sldMk cId="1306604397" sldId="271"/>
            <ac:spMk id="9" creationId="{CF8BB936-D1B5-4C20-9475-BC2C411A6563}"/>
          </ac:spMkLst>
        </pc:spChg>
      </pc:sldChg>
      <pc:sldChg chg="add del setBg">
        <pc:chgData name="Rönnbäck Patrick" userId="9890f4b1-ae3e-4264-aff0-387547d92ac3" providerId="ADAL" clId="{F193A8DF-57B4-4528-B204-F8C87A76DD8B}" dt="2023-11-22T14:44:12.272" v="403" actId="47"/>
        <pc:sldMkLst>
          <pc:docMk/>
          <pc:sldMk cId="37042529" sldId="272"/>
        </pc:sldMkLst>
      </pc:sldChg>
      <pc:sldChg chg="modSp add del mod ord">
        <pc:chgData name="Rönnbäck Patrick" userId="9890f4b1-ae3e-4264-aff0-387547d92ac3" providerId="ADAL" clId="{F193A8DF-57B4-4528-B204-F8C87A76DD8B}" dt="2023-11-22T15:10:01.025" v="1463" actId="47"/>
        <pc:sldMkLst>
          <pc:docMk/>
          <pc:sldMk cId="3057109971" sldId="273"/>
        </pc:sldMkLst>
        <pc:spChg chg="mod">
          <ac:chgData name="Rönnbäck Patrick" userId="9890f4b1-ae3e-4264-aff0-387547d92ac3" providerId="ADAL" clId="{F193A8DF-57B4-4528-B204-F8C87A76DD8B}" dt="2023-11-22T14:44:30.229" v="421" actId="20577"/>
          <ac:spMkLst>
            <pc:docMk/>
            <pc:sldMk cId="3057109971" sldId="273"/>
            <ac:spMk id="2" creationId="{25D713C0-05C2-2E84-3586-9E06C8AEBDB9}"/>
          </ac:spMkLst>
        </pc:spChg>
        <pc:spChg chg="mod">
          <ac:chgData name="Rönnbäck Patrick" userId="9890f4b1-ae3e-4264-aff0-387547d92ac3" providerId="ADAL" clId="{F193A8DF-57B4-4528-B204-F8C87A76DD8B}" dt="2023-11-22T14:52:54.899" v="755" actId="313"/>
          <ac:spMkLst>
            <pc:docMk/>
            <pc:sldMk cId="3057109971" sldId="273"/>
            <ac:spMk id="9" creationId="{CF8BB936-D1B5-4C20-9475-BC2C411A6563}"/>
          </ac:spMkLst>
        </pc:spChg>
      </pc:sldChg>
      <pc:sldChg chg="add del setBg">
        <pc:chgData name="Rönnbäck Patrick" userId="9890f4b1-ae3e-4264-aff0-387547d92ac3" providerId="ADAL" clId="{F193A8DF-57B4-4528-B204-F8C87A76DD8B}" dt="2023-11-22T14:58:37.805" v="761" actId="47"/>
        <pc:sldMkLst>
          <pc:docMk/>
          <pc:sldMk cId="2985791794" sldId="274"/>
        </pc:sldMkLst>
      </pc:sldChg>
      <pc:sldChg chg="modSp add mod ord">
        <pc:chgData name="Rönnbäck Patrick" userId="9890f4b1-ae3e-4264-aff0-387547d92ac3" providerId="ADAL" clId="{F193A8DF-57B4-4528-B204-F8C87A76DD8B}" dt="2023-11-22T15:14:58.057" v="1505" actId="20577"/>
        <pc:sldMkLst>
          <pc:docMk/>
          <pc:sldMk cId="592601833" sldId="275"/>
        </pc:sldMkLst>
        <pc:spChg chg="mod">
          <ac:chgData name="Rönnbäck Patrick" userId="9890f4b1-ae3e-4264-aff0-387547d92ac3" providerId="ADAL" clId="{F193A8DF-57B4-4528-B204-F8C87A76DD8B}" dt="2023-11-22T14:59:07.601" v="798" actId="6549"/>
          <ac:spMkLst>
            <pc:docMk/>
            <pc:sldMk cId="592601833" sldId="275"/>
            <ac:spMk id="2" creationId="{25D713C0-05C2-2E84-3586-9E06C8AEBDB9}"/>
          </ac:spMkLst>
        </pc:spChg>
        <pc:spChg chg="mod">
          <ac:chgData name="Rönnbäck Patrick" userId="9890f4b1-ae3e-4264-aff0-387547d92ac3" providerId="ADAL" clId="{F193A8DF-57B4-4528-B204-F8C87A76DD8B}" dt="2023-11-22T15:14:58.057" v="1505" actId="20577"/>
          <ac:spMkLst>
            <pc:docMk/>
            <pc:sldMk cId="592601833" sldId="275"/>
            <ac:spMk id="9" creationId="{CF8BB936-D1B5-4C20-9475-BC2C411A6563}"/>
          </ac:spMkLst>
        </pc:spChg>
      </pc:sldChg>
      <pc:sldChg chg="add del setBg">
        <pc:chgData name="Rönnbäck Patrick" userId="9890f4b1-ae3e-4264-aff0-387547d92ac3" providerId="ADAL" clId="{F193A8DF-57B4-4528-B204-F8C87A76DD8B}" dt="2023-11-22T15:02:44.783" v="1056" actId="47"/>
        <pc:sldMkLst>
          <pc:docMk/>
          <pc:sldMk cId="3727904100" sldId="276"/>
        </pc:sldMkLst>
      </pc:sldChg>
      <pc:sldChg chg="addSp modSp add mod">
        <pc:chgData name="Rönnbäck Patrick" userId="9890f4b1-ae3e-4264-aff0-387547d92ac3" providerId="ADAL" clId="{F193A8DF-57B4-4528-B204-F8C87A76DD8B}" dt="2023-11-22T15:25:27.142" v="1887" actId="20577"/>
        <pc:sldMkLst>
          <pc:docMk/>
          <pc:sldMk cId="3340883171" sldId="277"/>
        </pc:sldMkLst>
        <pc:spChg chg="mod">
          <ac:chgData name="Rönnbäck Patrick" userId="9890f4b1-ae3e-4264-aff0-387547d92ac3" providerId="ADAL" clId="{F193A8DF-57B4-4528-B204-F8C87A76DD8B}" dt="2023-11-22T15:18:16.917" v="1561" actId="115"/>
          <ac:spMkLst>
            <pc:docMk/>
            <pc:sldMk cId="3340883171" sldId="277"/>
            <ac:spMk id="2" creationId="{25D713C0-05C2-2E84-3586-9E06C8AEBDB9}"/>
          </ac:spMkLst>
        </pc:spChg>
        <pc:spChg chg="add mod">
          <ac:chgData name="Rönnbäck Patrick" userId="9890f4b1-ae3e-4264-aff0-387547d92ac3" providerId="ADAL" clId="{F193A8DF-57B4-4528-B204-F8C87A76DD8B}" dt="2023-11-22T15:18:23.186" v="1566" actId="115"/>
          <ac:spMkLst>
            <pc:docMk/>
            <pc:sldMk cId="3340883171" sldId="277"/>
            <ac:spMk id="3" creationId="{A8217657-0EE3-DAE1-B9EE-E9C9219DE2A5}"/>
          </ac:spMkLst>
        </pc:spChg>
        <pc:spChg chg="add mod">
          <ac:chgData name="Rönnbäck Patrick" userId="9890f4b1-ae3e-4264-aff0-387547d92ac3" providerId="ADAL" clId="{F193A8DF-57B4-4528-B204-F8C87A76DD8B}" dt="2023-11-22T15:08:09.153" v="1453" actId="20577"/>
          <ac:spMkLst>
            <pc:docMk/>
            <pc:sldMk cId="3340883171" sldId="277"/>
            <ac:spMk id="4" creationId="{4576D652-06A5-C98B-C85B-E441276D415B}"/>
          </ac:spMkLst>
        </pc:spChg>
        <pc:spChg chg="mod">
          <ac:chgData name="Rönnbäck Patrick" userId="9890f4b1-ae3e-4264-aff0-387547d92ac3" providerId="ADAL" clId="{F193A8DF-57B4-4528-B204-F8C87A76DD8B}" dt="2023-11-22T15:25:27.142" v="1887" actId="20577"/>
          <ac:spMkLst>
            <pc:docMk/>
            <pc:sldMk cId="3340883171" sldId="277"/>
            <ac:spMk id="9" creationId="{CF8BB936-D1B5-4C20-9475-BC2C411A6563}"/>
          </ac:spMkLst>
        </pc:spChg>
      </pc:sldChg>
      <pc:sldChg chg="add del setBg">
        <pc:chgData name="Rönnbäck Patrick" userId="9890f4b1-ae3e-4264-aff0-387547d92ac3" providerId="ADAL" clId="{F193A8DF-57B4-4528-B204-F8C87A76DD8B}" dt="2023-11-22T15:18:33.484" v="1569" actId="47"/>
        <pc:sldMkLst>
          <pc:docMk/>
          <pc:sldMk cId="1934045486" sldId="278"/>
        </pc:sldMkLst>
      </pc:sldChg>
      <pc:sldChg chg="delSp modSp add mod">
        <pc:chgData name="Rönnbäck Patrick" userId="9890f4b1-ae3e-4264-aff0-387547d92ac3" providerId="ADAL" clId="{F193A8DF-57B4-4528-B204-F8C87A76DD8B}" dt="2023-11-22T15:25:38.674" v="1894" actId="20577"/>
        <pc:sldMkLst>
          <pc:docMk/>
          <pc:sldMk cId="3623335520" sldId="279"/>
        </pc:sldMkLst>
        <pc:spChg chg="mod">
          <ac:chgData name="Rönnbäck Patrick" userId="9890f4b1-ae3e-4264-aff0-387547d92ac3" providerId="ADAL" clId="{F193A8DF-57B4-4528-B204-F8C87A76DD8B}" dt="2023-11-22T15:25:38.674" v="1894" actId="20577"/>
          <ac:spMkLst>
            <pc:docMk/>
            <pc:sldMk cId="3623335520" sldId="279"/>
            <ac:spMk id="2" creationId="{25D713C0-05C2-2E84-3586-9E06C8AEBDB9}"/>
          </ac:spMkLst>
        </pc:spChg>
        <pc:spChg chg="del">
          <ac:chgData name="Rönnbäck Patrick" userId="9890f4b1-ae3e-4264-aff0-387547d92ac3" providerId="ADAL" clId="{F193A8DF-57B4-4528-B204-F8C87A76DD8B}" dt="2023-11-22T15:18:57.959" v="1584" actId="478"/>
          <ac:spMkLst>
            <pc:docMk/>
            <pc:sldMk cId="3623335520" sldId="279"/>
            <ac:spMk id="3" creationId="{A8217657-0EE3-DAE1-B9EE-E9C9219DE2A5}"/>
          </ac:spMkLst>
        </pc:spChg>
        <pc:spChg chg="del">
          <ac:chgData name="Rönnbäck Patrick" userId="9890f4b1-ae3e-4264-aff0-387547d92ac3" providerId="ADAL" clId="{F193A8DF-57B4-4528-B204-F8C87A76DD8B}" dt="2023-11-22T15:21:21.157" v="1692" actId="478"/>
          <ac:spMkLst>
            <pc:docMk/>
            <pc:sldMk cId="3623335520" sldId="279"/>
            <ac:spMk id="4" creationId="{4576D652-06A5-C98B-C85B-E441276D415B}"/>
          </ac:spMkLst>
        </pc:spChg>
        <pc:spChg chg="mod">
          <ac:chgData name="Rönnbäck Patrick" userId="9890f4b1-ae3e-4264-aff0-387547d92ac3" providerId="ADAL" clId="{F193A8DF-57B4-4528-B204-F8C87A76DD8B}" dt="2023-11-22T15:21:12.724" v="1691" actId="20577"/>
          <ac:spMkLst>
            <pc:docMk/>
            <pc:sldMk cId="3623335520" sldId="279"/>
            <ac:spMk id="9" creationId="{CF8BB936-D1B5-4C20-9475-BC2C411A6563}"/>
          </ac:spMkLst>
        </pc:spChg>
      </pc:sldChg>
    </pc:docChg>
  </pc:docChgLst>
  <pc:docChgLst>
    <pc:chgData name="Rönnbäck Patrick" userId="9890f4b1-ae3e-4264-aff0-387547d92ac3" providerId="ADAL" clId="{69D07FBC-09CD-45BF-BC1C-081AD91FFD44}"/>
    <pc:docChg chg="undo custSel addSld delSld modSld sldOrd modNotesMaster">
      <pc:chgData name="Rönnbäck Patrick" userId="9890f4b1-ae3e-4264-aff0-387547d92ac3" providerId="ADAL" clId="{69D07FBC-09CD-45BF-BC1C-081AD91FFD44}" dt="2023-09-22T07:38:52.341" v="5468" actId="115"/>
      <pc:docMkLst>
        <pc:docMk/>
      </pc:docMkLst>
      <pc:sldChg chg="modSp mod">
        <pc:chgData name="Rönnbäck Patrick" userId="9890f4b1-ae3e-4264-aff0-387547d92ac3" providerId="ADAL" clId="{69D07FBC-09CD-45BF-BC1C-081AD91FFD44}" dt="2023-09-22T07:13:44.100" v="5174" actId="5793"/>
        <pc:sldMkLst>
          <pc:docMk/>
          <pc:sldMk cId="2009861164" sldId="256"/>
        </pc:sldMkLst>
        <pc:spChg chg="mod">
          <ac:chgData name="Rönnbäck Patrick" userId="9890f4b1-ae3e-4264-aff0-387547d92ac3" providerId="ADAL" clId="{69D07FBC-09CD-45BF-BC1C-081AD91FFD44}" dt="2023-09-18T12:56:09.864" v="2649" actId="14100"/>
          <ac:spMkLst>
            <pc:docMk/>
            <pc:sldMk cId="2009861164" sldId="256"/>
            <ac:spMk id="7" creationId="{D08D8F05-2AF9-41DF-AFA2-9F84726649FB}"/>
          </ac:spMkLst>
        </pc:spChg>
        <pc:spChg chg="mod">
          <ac:chgData name="Rönnbäck Patrick" userId="9890f4b1-ae3e-4264-aff0-387547d92ac3" providerId="ADAL" clId="{69D07FBC-09CD-45BF-BC1C-081AD91FFD44}" dt="2023-09-22T07:13:44.100" v="5174" actId="5793"/>
          <ac:spMkLst>
            <pc:docMk/>
            <pc:sldMk cId="2009861164" sldId="256"/>
            <ac:spMk id="9" creationId="{CF8BB936-D1B5-4C20-9475-BC2C411A6563}"/>
          </ac:spMkLst>
        </pc:spChg>
        <pc:spChg chg="mod">
          <ac:chgData name="Rönnbäck Patrick" userId="9890f4b1-ae3e-4264-aff0-387547d92ac3" providerId="ADAL" clId="{69D07FBC-09CD-45BF-BC1C-081AD91FFD44}" dt="2023-09-20T11:43:26.693" v="4018" actId="6549"/>
          <ac:spMkLst>
            <pc:docMk/>
            <pc:sldMk cId="2009861164" sldId="256"/>
            <ac:spMk id="86" creationId="{6DD41433-A5FA-4D20-A04B-D6CCDA292F01}"/>
          </ac:spMkLst>
        </pc:spChg>
      </pc:sldChg>
      <pc:sldChg chg="addSp delSp modSp mod">
        <pc:chgData name="Rönnbäck Patrick" userId="9890f4b1-ae3e-4264-aff0-387547d92ac3" providerId="ADAL" clId="{69D07FBC-09CD-45BF-BC1C-081AD91FFD44}" dt="2023-09-22T07:15:33.116" v="5208" actId="20577"/>
        <pc:sldMkLst>
          <pc:docMk/>
          <pc:sldMk cId="1182940508" sldId="260"/>
        </pc:sldMkLst>
        <pc:spChg chg="add mod">
          <ac:chgData name="Rönnbäck Patrick" userId="9890f4b1-ae3e-4264-aff0-387547d92ac3" providerId="ADAL" clId="{69D07FBC-09CD-45BF-BC1C-081AD91FFD44}" dt="2023-09-18T12:57:41.164" v="2661" actId="1076"/>
          <ac:spMkLst>
            <pc:docMk/>
            <pc:sldMk cId="1182940508" sldId="260"/>
            <ac:spMk id="2" creationId="{5A188155-98E9-0A8D-9928-D87E1E4A98D5}"/>
          </ac:spMkLst>
        </pc:spChg>
        <pc:spChg chg="add del mod">
          <ac:chgData name="Rönnbäck Patrick" userId="9890f4b1-ae3e-4264-aff0-387547d92ac3" providerId="ADAL" clId="{69D07FBC-09CD-45BF-BC1C-081AD91FFD44}" dt="2023-09-18T12:57:18.470" v="2658" actId="478"/>
          <ac:spMkLst>
            <pc:docMk/>
            <pc:sldMk cId="1182940508" sldId="260"/>
            <ac:spMk id="4" creationId="{6FA04E31-017A-53B8-3AC8-4D83A570945D}"/>
          </ac:spMkLst>
        </pc:spChg>
        <pc:spChg chg="del">
          <ac:chgData name="Rönnbäck Patrick" userId="9890f4b1-ae3e-4264-aff0-387547d92ac3" providerId="ADAL" clId="{69D07FBC-09CD-45BF-BC1C-081AD91FFD44}" dt="2023-09-18T12:57:15.620" v="2657" actId="478"/>
          <ac:spMkLst>
            <pc:docMk/>
            <pc:sldMk cId="1182940508" sldId="260"/>
            <ac:spMk id="7" creationId="{D08D8F05-2AF9-41DF-AFA2-9F84726649FB}"/>
          </ac:spMkLst>
        </pc:spChg>
        <pc:spChg chg="mod">
          <ac:chgData name="Rönnbäck Patrick" userId="9890f4b1-ae3e-4264-aff0-387547d92ac3" providerId="ADAL" clId="{69D07FBC-09CD-45BF-BC1C-081AD91FFD44}" dt="2023-09-22T07:15:33.116" v="5208" actId="20577"/>
          <ac:spMkLst>
            <pc:docMk/>
            <pc:sldMk cId="1182940508" sldId="260"/>
            <ac:spMk id="9" creationId="{CF8BB936-D1B5-4C20-9475-BC2C411A6563}"/>
          </ac:spMkLst>
        </pc:spChg>
        <pc:spChg chg="del mod">
          <ac:chgData name="Rönnbäck Patrick" userId="9890f4b1-ae3e-4264-aff0-387547d92ac3" providerId="ADAL" clId="{69D07FBC-09CD-45BF-BC1C-081AD91FFD44}" dt="2023-09-15T13:34:03.637" v="1022" actId="478"/>
          <ac:spMkLst>
            <pc:docMk/>
            <pc:sldMk cId="1182940508" sldId="260"/>
            <ac:spMk id="15" creationId="{B198577C-51E8-7DC9-AA22-100EB2644DC7}"/>
          </ac:spMkLst>
        </pc:spChg>
        <pc:spChg chg="mod">
          <ac:chgData name="Rönnbäck Patrick" userId="9890f4b1-ae3e-4264-aff0-387547d92ac3" providerId="ADAL" clId="{69D07FBC-09CD-45BF-BC1C-081AD91FFD44}" dt="2023-09-20T11:43:37.744" v="4020" actId="6549"/>
          <ac:spMkLst>
            <pc:docMk/>
            <pc:sldMk cId="1182940508" sldId="260"/>
            <ac:spMk id="86" creationId="{6DD41433-A5FA-4D20-A04B-D6CCDA292F01}"/>
          </ac:spMkLst>
        </pc:spChg>
      </pc:sldChg>
      <pc:sldChg chg="modSp mod ord modNotesTx">
        <pc:chgData name="Rönnbäck Patrick" userId="9890f4b1-ae3e-4264-aff0-387547d92ac3" providerId="ADAL" clId="{69D07FBC-09CD-45BF-BC1C-081AD91FFD44}" dt="2023-09-22T07:38:52.341" v="5468" actId="115"/>
        <pc:sldMkLst>
          <pc:docMk/>
          <pc:sldMk cId="1287439598" sldId="261"/>
        </pc:sldMkLst>
        <pc:spChg chg="mod">
          <ac:chgData name="Rönnbäck Patrick" userId="9890f4b1-ae3e-4264-aff0-387547d92ac3" providerId="ADAL" clId="{69D07FBC-09CD-45BF-BC1C-081AD91FFD44}" dt="2023-09-19T10:44:54.477" v="2995" actId="20577"/>
          <ac:spMkLst>
            <pc:docMk/>
            <pc:sldMk cId="1287439598" sldId="261"/>
            <ac:spMk id="2" creationId="{25D713C0-05C2-2E84-3586-9E06C8AEBDB9}"/>
          </ac:spMkLst>
        </pc:spChg>
        <pc:spChg chg="mod">
          <ac:chgData name="Rönnbäck Patrick" userId="9890f4b1-ae3e-4264-aff0-387547d92ac3" providerId="ADAL" clId="{69D07FBC-09CD-45BF-BC1C-081AD91FFD44}" dt="2023-09-22T07:38:52.341" v="5468" actId="115"/>
          <ac:spMkLst>
            <pc:docMk/>
            <pc:sldMk cId="1287439598" sldId="261"/>
            <ac:spMk id="9" creationId="{CF8BB936-D1B5-4C20-9475-BC2C411A6563}"/>
          </ac:spMkLst>
        </pc:spChg>
        <pc:spChg chg="mod">
          <ac:chgData name="Rönnbäck Patrick" userId="9890f4b1-ae3e-4264-aff0-387547d92ac3" providerId="ADAL" clId="{69D07FBC-09CD-45BF-BC1C-081AD91FFD44}" dt="2023-09-20T11:43:15.015" v="4017" actId="6549"/>
          <ac:spMkLst>
            <pc:docMk/>
            <pc:sldMk cId="1287439598" sldId="261"/>
            <ac:spMk id="86" creationId="{6DD41433-A5FA-4D20-A04B-D6CCDA292F01}"/>
          </ac:spMkLst>
        </pc:spChg>
        <pc:cxnChg chg="mod">
          <ac:chgData name="Rönnbäck Patrick" userId="9890f4b1-ae3e-4264-aff0-387547d92ac3" providerId="ADAL" clId="{69D07FBC-09CD-45BF-BC1C-081AD91FFD44}" dt="2023-09-20T11:43:09.657" v="4016" actId="1076"/>
          <ac:cxnSpMkLst>
            <pc:docMk/>
            <pc:sldMk cId="1287439598" sldId="261"/>
            <ac:cxnSpMk id="98" creationId="{23CD3EF2-0634-42FE-B8ED-4482390855C1}"/>
          </ac:cxnSpMkLst>
        </pc:cxnChg>
      </pc:sldChg>
      <pc:sldChg chg="modSp mod">
        <pc:chgData name="Rönnbäck Patrick" userId="9890f4b1-ae3e-4264-aff0-387547d92ac3" providerId="ADAL" clId="{69D07FBC-09CD-45BF-BC1C-081AD91FFD44}" dt="2023-09-20T12:09:19.422" v="4165" actId="20577"/>
        <pc:sldMkLst>
          <pc:docMk/>
          <pc:sldMk cId="658238622" sldId="262"/>
        </pc:sldMkLst>
        <pc:spChg chg="mod">
          <ac:chgData name="Rönnbäck Patrick" userId="9890f4b1-ae3e-4264-aff0-387547d92ac3" providerId="ADAL" clId="{69D07FBC-09CD-45BF-BC1C-081AD91FFD44}" dt="2023-09-18T12:56:31.595" v="2651" actId="14100"/>
          <ac:spMkLst>
            <pc:docMk/>
            <pc:sldMk cId="658238622" sldId="262"/>
            <ac:spMk id="7" creationId="{D08D8F05-2AF9-41DF-AFA2-9F84726649FB}"/>
          </ac:spMkLst>
        </pc:spChg>
        <pc:spChg chg="mod">
          <ac:chgData name="Rönnbäck Patrick" userId="9890f4b1-ae3e-4264-aff0-387547d92ac3" providerId="ADAL" clId="{69D07FBC-09CD-45BF-BC1C-081AD91FFD44}" dt="2023-09-19T11:15:40.570" v="3843" actId="6549"/>
          <ac:spMkLst>
            <pc:docMk/>
            <pc:sldMk cId="658238622" sldId="262"/>
            <ac:spMk id="9" creationId="{CF8BB936-D1B5-4C20-9475-BC2C411A6563}"/>
          </ac:spMkLst>
        </pc:spChg>
        <pc:spChg chg="mod">
          <ac:chgData name="Rönnbäck Patrick" userId="9890f4b1-ae3e-4264-aff0-387547d92ac3" providerId="ADAL" clId="{69D07FBC-09CD-45BF-BC1C-081AD91FFD44}" dt="2023-09-15T08:52:25.575" v="619" actId="207"/>
          <ac:spMkLst>
            <pc:docMk/>
            <pc:sldMk cId="658238622" sldId="262"/>
            <ac:spMk id="18" creationId="{C515552B-CA2F-1489-1B52-8BCD11631A85}"/>
          </ac:spMkLst>
        </pc:spChg>
        <pc:spChg chg="mod">
          <ac:chgData name="Rönnbäck Patrick" userId="9890f4b1-ae3e-4264-aff0-387547d92ac3" providerId="ADAL" clId="{69D07FBC-09CD-45BF-BC1C-081AD91FFD44}" dt="2023-09-20T11:43:32.366" v="4019" actId="6549"/>
          <ac:spMkLst>
            <pc:docMk/>
            <pc:sldMk cId="658238622" sldId="262"/>
            <ac:spMk id="86" creationId="{6DD41433-A5FA-4D20-A04B-D6CCDA292F01}"/>
          </ac:spMkLst>
        </pc:spChg>
        <pc:graphicFrameChg chg="mod">
          <ac:chgData name="Rönnbäck Patrick" userId="9890f4b1-ae3e-4264-aff0-387547d92ac3" providerId="ADAL" clId="{69D07FBC-09CD-45BF-BC1C-081AD91FFD44}" dt="2023-09-20T12:09:19.422" v="4165" actId="20577"/>
          <ac:graphicFrameMkLst>
            <pc:docMk/>
            <pc:sldMk cId="658238622" sldId="262"/>
            <ac:graphicFrameMk id="17" creationId="{5EFFAAF8-9D82-12CF-DD46-1A3C05897508}"/>
          </ac:graphicFrameMkLst>
        </pc:graphicFrameChg>
      </pc:sldChg>
      <pc:sldChg chg="addSp modSp add mod ord setBg">
        <pc:chgData name="Rönnbäck Patrick" userId="9890f4b1-ae3e-4264-aff0-387547d92ac3" providerId="ADAL" clId="{69D07FBC-09CD-45BF-BC1C-081AD91FFD44}" dt="2023-09-22T07:38:30.506" v="5466" actId="20577"/>
        <pc:sldMkLst>
          <pc:docMk/>
          <pc:sldMk cId="555937637" sldId="263"/>
        </pc:sldMkLst>
        <pc:spChg chg="add mod">
          <ac:chgData name="Rönnbäck Patrick" userId="9890f4b1-ae3e-4264-aff0-387547d92ac3" providerId="ADAL" clId="{69D07FBC-09CD-45BF-BC1C-081AD91FFD44}" dt="2023-09-22T07:38:30.506" v="5466" actId="20577"/>
          <ac:spMkLst>
            <pc:docMk/>
            <pc:sldMk cId="555937637" sldId="263"/>
            <ac:spMk id="3" creationId="{87337B5C-E569-8702-3BD4-1504874004CB}"/>
          </ac:spMkLst>
        </pc:spChg>
        <pc:spChg chg="mod">
          <ac:chgData name="Rönnbäck Patrick" userId="9890f4b1-ae3e-4264-aff0-387547d92ac3" providerId="ADAL" clId="{69D07FBC-09CD-45BF-BC1C-081AD91FFD44}" dt="2023-09-22T07:37:03.028" v="5465" actId="20577"/>
          <ac:spMkLst>
            <pc:docMk/>
            <pc:sldMk cId="555937637" sldId="263"/>
            <ac:spMk id="9" creationId="{CF8BB936-D1B5-4C20-9475-BC2C411A6563}"/>
          </ac:spMkLst>
        </pc:spChg>
        <pc:spChg chg="mod">
          <ac:chgData name="Rönnbäck Patrick" userId="9890f4b1-ae3e-4264-aff0-387547d92ac3" providerId="ADAL" clId="{69D07FBC-09CD-45BF-BC1C-081AD91FFD44}" dt="2023-09-20T11:43:47.964" v="4022" actId="6549"/>
          <ac:spMkLst>
            <pc:docMk/>
            <pc:sldMk cId="555937637" sldId="263"/>
            <ac:spMk id="86" creationId="{6DD41433-A5FA-4D20-A04B-D6CCDA292F01}"/>
          </ac:spMkLst>
        </pc:spChg>
      </pc:sldChg>
      <pc:sldChg chg="modSp del mod">
        <pc:chgData name="Rönnbäck Patrick" userId="9890f4b1-ae3e-4264-aff0-387547d92ac3" providerId="ADAL" clId="{69D07FBC-09CD-45BF-BC1C-081AD91FFD44}" dt="2023-09-18T13:30:55.423" v="2703" actId="2696"/>
        <pc:sldMkLst>
          <pc:docMk/>
          <pc:sldMk cId="2168449532" sldId="263"/>
        </pc:sldMkLst>
        <pc:spChg chg="mod">
          <ac:chgData name="Rönnbäck Patrick" userId="9890f4b1-ae3e-4264-aff0-387547d92ac3" providerId="ADAL" clId="{69D07FBC-09CD-45BF-BC1C-081AD91FFD44}" dt="2023-09-18T13:00:36.766" v="2701" actId="404"/>
          <ac:spMkLst>
            <pc:docMk/>
            <pc:sldMk cId="2168449532" sldId="263"/>
            <ac:spMk id="2" creationId="{1678B565-0068-C7A7-FD5B-DE9977430A69}"/>
          </ac:spMkLst>
        </pc:spChg>
        <pc:spChg chg="mod">
          <ac:chgData name="Rönnbäck Patrick" userId="9890f4b1-ae3e-4264-aff0-387547d92ac3" providerId="ADAL" clId="{69D07FBC-09CD-45BF-BC1C-081AD91FFD44}" dt="2023-09-18T12:59:48.730" v="2671" actId="404"/>
          <ac:spMkLst>
            <pc:docMk/>
            <pc:sldMk cId="2168449532" sldId="263"/>
            <ac:spMk id="9" creationId="{CF8BB936-D1B5-4C20-9475-BC2C411A6563}"/>
          </ac:spMkLst>
        </pc:spChg>
      </pc:sldChg>
      <pc:sldChg chg="modSp del mod modShow">
        <pc:chgData name="Rönnbäck Patrick" userId="9890f4b1-ae3e-4264-aff0-387547d92ac3" providerId="ADAL" clId="{69D07FBC-09CD-45BF-BC1C-081AD91FFD44}" dt="2023-09-20T11:44:03.612" v="4025" actId="47"/>
        <pc:sldMkLst>
          <pc:docMk/>
          <pc:sldMk cId="3689514860" sldId="264"/>
        </pc:sldMkLst>
        <pc:spChg chg="mod">
          <ac:chgData name="Rönnbäck Patrick" userId="9890f4b1-ae3e-4264-aff0-387547d92ac3" providerId="ADAL" clId="{69D07FBC-09CD-45BF-BC1C-081AD91FFD44}" dt="2023-09-15T13:35:06.478" v="1034" actId="113"/>
          <ac:spMkLst>
            <pc:docMk/>
            <pc:sldMk cId="3689514860" sldId="264"/>
            <ac:spMk id="9" creationId="{CF8BB936-D1B5-4C20-9475-BC2C411A6563}"/>
          </ac:spMkLst>
        </pc:spChg>
        <pc:spChg chg="mod">
          <ac:chgData name="Rönnbäck Patrick" userId="9890f4b1-ae3e-4264-aff0-387547d92ac3" providerId="ADAL" clId="{69D07FBC-09CD-45BF-BC1C-081AD91FFD44}" dt="2023-09-20T11:43:54.111" v="4023" actId="6549"/>
          <ac:spMkLst>
            <pc:docMk/>
            <pc:sldMk cId="3689514860" sldId="264"/>
            <ac:spMk id="86" creationId="{6DD41433-A5FA-4D20-A04B-D6CCDA292F01}"/>
          </ac:spMkLst>
        </pc:spChg>
      </pc:sldChg>
      <pc:sldChg chg="addSp delSp modSp add mod setBg">
        <pc:chgData name="Rönnbäck Patrick" userId="9890f4b1-ae3e-4264-aff0-387547d92ac3" providerId="ADAL" clId="{69D07FBC-09CD-45BF-BC1C-081AD91FFD44}" dt="2023-09-22T07:34:11.844" v="5459" actId="20577"/>
        <pc:sldMkLst>
          <pc:docMk/>
          <pc:sldMk cId="3723600661" sldId="265"/>
        </pc:sldMkLst>
        <pc:spChg chg="add mod">
          <ac:chgData name="Rönnbäck Patrick" userId="9890f4b1-ae3e-4264-aff0-387547d92ac3" providerId="ADAL" clId="{69D07FBC-09CD-45BF-BC1C-081AD91FFD44}" dt="2023-09-22T07:24:12.936" v="5379" actId="1076"/>
          <ac:spMkLst>
            <pc:docMk/>
            <pc:sldMk cId="3723600661" sldId="265"/>
            <ac:spMk id="2" creationId="{90509AE6-5A4B-A5D7-B3F5-1D6268252204}"/>
          </ac:spMkLst>
        </pc:spChg>
        <pc:spChg chg="add del mod">
          <ac:chgData name="Rönnbäck Patrick" userId="9890f4b1-ae3e-4264-aff0-387547d92ac3" providerId="ADAL" clId="{69D07FBC-09CD-45BF-BC1C-081AD91FFD44}" dt="2023-09-18T12:23:05.903" v="2366" actId="478"/>
          <ac:spMkLst>
            <pc:docMk/>
            <pc:sldMk cId="3723600661" sldId="265"/>
            <ac:spMk id="3" creationId="{318F65A4-C199-2EFE-96AD-DA861AE61F19}"/>
          </ac:spMkLst>
        </pc:spChg>
        <pc:spChg chg="add mod">
          <ac:chgData name="Rönnbäck Patrick" userId="9890f4b1-ae3e-4264-aff0-387547d92ac3" providerId="ADAL" clId="{69D07FBC-09CD-45BF-BC1C-081AD91FFD44}" dt="2023-09-18T12:58:56.211" v="2667" actId="1076"/>
          <ac:spMkLst>
            <pc:docMk/>
            <pc:sldMk cId="3723600661" sldId="265"/>
            <ac:spMk id="4" creationId="{3F49D9D9-8382-D6F2-9396-9542F5809FBF}"/>
          </ac:spMkLst>
        </pc:spChg>
        <pc:spChg chg="add del mod">
          <ac:chgData name="Rönnbäck Patrick" userId="9890f4b1-ae3e-4264-aff0-387547d92ac3" providerId="ADAL" clId="{69D07FBC-09CD-45BF-BC1C-081AD91FFD44}" dt="2023-09-18T12:58:41.609" v="2665" actId="478"/>
          <ac:spMkLst>
            <pc:docMk/>
            <pc:sldMk cId="3723600661" sldId="265"/>
            <ac:spMk id="6" creationId="{788EDC28-6C18-7E81-4804-FE71F630772F}"/>
          </ac:spMkLst>
        </pc:spChg>
        <pc:spChg chg="del">
          <ac:chgData name="Rönnbäck Patrick" userId="9890f4b1-ae3e-4264-aff0-387547d92ac3" providerId="ADAL" clId="{69D07FBC-09CD-45BF-BC1C-081AD91FFD44}" dt="2023-09-18T12:58:37.859" v="2664" actId="478"/>
          <ac:spMkLst>
            <pc:docMk/>
            <pc:sldMk cId="3723600661" sldId="265"/>
            <ac:spMk id="7" creationId="{D08D8F05-2AF9-41DF-AFA2-9F84726649FB}"/>
          </ac:spMkLst>
        </pc:spChg>
        <pc:spChg chg="del">
          <ac:chgData name="Rönnbäck Patrick" userId="9890f4b1-ae3e-4264-aff0-387547d92ac3" providerId="ADAL" clId="{69D07FBC-09CD-45BF-BC1C-081AD91FFD44}" dt="2023-09-15T13:33:36.332" v="1016" actId="478"/>
          <ac:spMkLst>
            <pc:docMk/>
            <pc:sldMk cId="3723600661" sldId="265"/>
            <ac:spMk id="9" creationId="{CF8BB936-D1B5-4C20-9475-BC2C411A6563}"/>
          </ac:spMkLst>
        </pc:spChg>
        <pc:spChg chg="mod">
          <ac:chgData name="Rönnbäck Patrick" userId="9890f4b1-ae3e-4264-aff0-387547d92ac3" providerId="ADAL" clId="{69D07FBC-09CD-45BF-BC1C-081AD91FFD44}" dt="2023-09-22T07:34:11.844" v="5459" actId="20577"/>
          <ac:spMkLst>
            <pc:docMk/>
            <pc:sldMk cId="3723600661" sldId="265"/>
            <ac:spMk id="15" creationId="{B198577C-51E8-7DC9-AA22-100EB2644DC7}"/>
          </ac:spMkLst>
        </pc:spChg>
        <pc:spChg chg="mod">
          <ac:chgData name="Rönnbäck Patrick" userId="9890f4b1-ae3e-4264-aff0-387547d92ac3" providerId="ADAL" clId="{69D07FBC-09CD-45BF-BC1C-081AD91FFD44}" dt="2023-09-20T11:43:43.616" v="4021" actId="6549"/>
          <ac:spMkLst>
            <pc:docMk/>
            <pc:sldMk cId="3723600661" sldId="265"/>
            <ac:spMk id="86" creationId="{6DD41433-A5FA-4D20-A04B-D6CCDA292F01}"/>
          </ac:spMkLst>
        </pc:spChg>
      </pc:sldChg>
      <pc:sldChg chg="addSp delSp modSp add del mod setBg modShow">
        <pc:chgData name="Rönnbäck Patrick" userId="9890f4b1-ae3e-4264-aff0-387547d92ac3" providerId="ADAL" clId="{69D07FBC-09CD-45BF-BC1C-081AD91FFD44}" dt="2023-09-20T11:44:04.796" v="4026" actId="47"/>
        <pc:sldMkLst>
          <pc:docMk/>
          <pc:sldMk cId="3945058961" sldId="266"/>
        </pc:sldMkLst>
        <pc:spChg chg="mod">
          <ac:chgData name="Rönnbäck Patrick" userId="9890f4b1-ae3e-4264-aff0-387547d92ac3" providerId="ADAL" clId="{69D07FBC-09CD-45BF-BC1C-081AD91FFD44}" dt="2023-09-18T09:27:44.212" v="1275" actId="20577"/>
          <ac:spMkLst>
            <pc:docMk/>
            <pc:sldMk cId="3945058961" sldId="266"/>
            <ac:spMk id="2" creationId="{1678B565-0068-C7A7-FD5B-DE9977430A69}"/>
          </ac:spMkLst>
        </pc:spChg>
        <pc:spChg chg="add del mod">
          <ac:chgData name="Rönnbäck Patrick" userId="9890f4b1-ae3e-4264-aff0-387547d92ac3" providerId="ADAL" clId="{69D07FBC-09CD-45BF-BC1C-081AD91FFD44}" dt="2023-09-18T09:16:49.017" v="1161" actId="478"/>
          <ac:spMkLst>
            <pc:docMk/>
            <pc:sldMk cId="3945058961" sldId="266"/>
            <ac:spMk id="4" creationId="{18AD84F5-811E-ED5F-4D2D-33EF55853136}"/>
          </ac:spMkLst>
        </pc:spChg>
        <pc:spChg chg="del mod">
          <ac:chgData name="Rönnbäck Patrick" userId="9890f4b1-ae3e-4264-aff0-387547d92ac3" providerId="ADAL" clId="{69D07FBC-09CD-45BF-BC1C-081AD91FFD44}" dt="2023-09-18T09:16:46.567" v="1160" actId="478"/>
          <ac:spMkLst>
            <pc:docMk/>
            <pc:sldMk cId="3945058961" sldId="266"/>
            <ac:spMk id="9" creationId="{CF8BB936-D1B5-4C20-9475-BC2C411A6563}"/>
          </ac:spMkLst>
        </pc:spChg>
        <pc:spChg chg="add mod">
          <ac:chgData name="Rönnbäck Patrick" userId="9890f4b1-ae3e-4264-aff0-387547d92ac3" providerId="ADAL" clId="{69D07FBC-09CD-45BF-BC1C-081AD91FFD44}" dt="2023-09-18T09:27:27.476" v="1254" actId="1076"/>
          <ac:spMkLst>
            <pc:docMk/>
            <pc:sldMk cId="3945058961" sldId="266"/>
            <ac:spMk id="15" creationId="{712C2429-DCC4-2857-5C7A-BF8AB13C72ED}"/>
          </ac:spMkLst>
        </pc:spChg>
        <pc:spChg chg="mod">
          <ac:chgData name="Rönnbäck Patrick" userId="9890f4b1-ae3e-4264-aff0-387547d92ac3" providerId="ADAL" clId="{69D07FBC-09CD-45BF-BC1C-081AD91FFD44}" dt="2023-09-20T11:43:58.646" v="4024" actId="6549"/>
          <ac:spMkLst>
            <pc:docMk/>
            <pc:sldMk cId="3945058961" sldId="266"/>
            <ac:spMk id="86" creationId="{6DD41433-A5FA-4D20-A04B-D6CCDA292F01}"/>
          </ac:spMkLst>
        </pc:spChg>
        <pc:picChg chg="add del">
          <ac:chgData name="Rönnbäck Patrick" userId="9890f4b1-ae3e-4264-aff0-387547d92ac3" providerId="ADAL" clId="{69D07FBC-09CD-45BF-BC1C-081AD91FFD44}" dt="2023-09-18T09:19:44.600" v="1163" actId="478"/>
          <ac:picMkLst>
            <pc:docMk/>
            <pc:sldMk cId="3945058961" sldId="266"/>
            <ac:picMk id="5" creationId="{1D563ABD-BE0B-3AAF-0770-8EBC901FA7C0}"/>
          </ac:picMkLst>
        </pc:picChg>
        <pc:picChg chg="add del mod">
          <ac:chgData name="Rönnbäck Patrick" userId="9890f4b1-ae3e-4264-aff0-387547d92ac3" providerId="ADAL" clId="{69D07FBC-09CD-45BF-BC1C-081AD91FFD44}" dt="2023-09-18T09:21:09.096" v="1176" actId="478"/>
          <ac:picMkLst>
            <pc:docMk/>
            <pc:sldMk cId="3945058961" sldId="266"/>
            <ac:picMk id="6" creationId="{C7F85B1A-5225-8F6A-6743-39177EABBE9E}"/>
          </ac:picMkLst>
        </pc:picChg>
        <pc:picChg chg="add del mod">
          <ac:chgData name="Rönnbäck Patrick" userId="9890f4b1-ae3e-4264-aff0-387547d92ac3" providerId="ADAL" clId="{69D07FBC-09CD-45BF-BC1C-081AD91FFD44}" dt="2023-09-18T09:21:09.096" v="1176" actId="478"/>
          <ac:picMkLst>
            <pc:docMk/>
            <pc:sldMk cId="3945058961" sldId="266"/>
            <ac:picMk id="7" creationId="{CD29D369-9AD3-F942-CD90-B5CF03BBD1AA}"/>
          </ac:picMkLst>
        </pc:picChg>
        <pc:picChg chg="add del mod">
          <ac:chgData name="Rönnbäck Patrick" userId="9890f4b1-ae3e-4264-aff0-387547d92ac3" providerId="ADAL" clId="{69D07FBC-09CD-45BF-BC1C-081AD91FFD44}" dt="2023-09-18T09:21:09.096" v="1176" actId="478"/>
          <ac:picMkLst>
            <pc:docMk/>
            <pc:sldMk cId="3945058961" sldId="266"/>
            <ac:picMk id="8" creationId="{3E982EB3-258E-71E0-C910-5586AED1AB4D}"/>
          </ac:picMkLst>
        </pc:picChg>
        <pc:picChg chg="add mod">
          <ac:chgData name="Rönnbäck Patrick" userId="9890f4b1-ae3e-4264-aff0-387547d92ac3" providerId="ADAL" clId="{69D07FBC-09CD-45BF-BC1C-081AD91FFD44}" dt="2023-09-18T09:22:26.101" v="1178" actId="1076"/>
          <ac:picMkLst>
            <pc:docMk/>
            <pc:sldMk cId="3945058961" sldId="266"/>
            <ac:picMk id="10" creationId="{F552461C-9563-222D-8F46-ADBA2EC38957}"/>
          </ac:picMkLst>
        </pc:picChg>
        <pc:picChg chg="add">
          <ac:chgData name="Rönnbäck Patrick" userId="9890f4b1-ae3e-4264-aff0-387547d92ac3" providerId="ADAL" clId="{69D07FBC-09CD-45BF-BC1C-081AD91FFD44}" dt="2023-09-18T09:22:32.903" v="1179"/>
          <ac:picMkLst>
            <pc:docMk/>
            <pc:sldMk cId="3945058961" sldId="266"/>
            <ac:picMk id="11" creationId="{FAB8C56B-DC0E-0BC3-19B2-91D32ADD7D21}"/>
          </ac:picMkLst>
        </pc:picChg>
        <pc:picChg chg="add mod">
          <ac:chgData name="Rönnbäck Patrick" userId="9890f4b1-ae3e-4264-aff0-387547d92ac3" providerId="ADAL" clId="{69D07FBC-09CD-45BF-BC1C-081AD91FFD44}" dt="2023-09-18T09:22:45.226" v="1181" actId="1076"/>
          <ac:picMkLst>
            <pc:docMk/>
            <pc:sldMk cId="3945058961" sldId="266"/>
            <ac:picMk id="12" creationId="{DE884AB0-2749-9612-7A46-70BB2A0BD88F}"/>
          </ac:picMkLst>
        </pc:picChg>
        <pc:picChg chg="add mod">
          <ac:chgData name="Rönnbäck Patrick" userId="9890f4b1-ae3e-4264-aff0-387547d92ac3" providerId="ADAL" clId="{69D07FBC-09CD-45BF-BC1C-081AD91FFD44}" dt="2023-09-18T09:22:58.209" v="1183" actId="1076"/>
          <ac:picMkLst>
            <pc:docMk/>
            <pc:sldMk cId="3945058961" sldId="266"/>
            <ac:picMk id="13" creationId="{E9047F79-A1F7-5E44-E036-BA49C0434A4C}"/>
          </ac:picMkLst>
        </pc:picChg>
        <pc:picChg chg="add mod">
          <ac:chgData name="Rönnbäck Patrick" userId="9890f4b1-ae3e-4264-aff0-387547d92ac3" providerId="ADAL" clId="{69D07FBC-09CD-45BF-BC1C-081AD91FFD44}" dt="2023-09-18T09:23:13.866" v="1186" actId="1076"/>
          <ac:picMkLst>
            <pc:docMk/>
            <pc:sldMk cId="3945058961" sldId="266"/>
            <ac:picMk id="14" creationId="{5D70489B-76F3-5765-547A-43E336630AE1}"/>
          </ac:picMkLst>
        </pc:picChg>
      </pc:sldChg>
      <pc:sldChg chg="addSp delSp modSp add mod setBg">
        <pc:chgData name="Rönnbäck Patrick" userId="9890f4b1-ae3e-4264-aff0-387547d92ac3" providerId="ADAL" clId="{69D07FBC-09CD-45BF-BC1C-081AD91FFD44}" dt="2023-09-21T11:07:06.986" v="4172" actId="115"/>
        <pc:sldMkLst>
          <pc:docMk/>
          <pc:sldMk cId="4183022192" sldId="267"/>
        </pc:sldMkLst>
        <pc:spChg chg="add del mod">
          <ac:chgData name="Rönnbäck Patrick" userId="9890f4b1-ae3e-4264-aff0-387547d92ac3" providerId="ADAL" clId="{69D07FBC-09CD-45BF-BC1C-081AD91FFD44}" dt="2023-09-21T11:07:06.986" v="4172" actId="115"/>
          <ac:spMkLst>
            <pc:docMk/>
            <pc:sldMk cId="4183022192" sldId="267"/>
            <ac:spMk id="2" creationId="{25D713C0-05C2-2E84-3586-9E06C8AEBDB9}"/>
          </ac:spMkLst>
        </pc:spChg>
        <pc:spChg chg="add del mod">
          <ac:chgData name="Rönnbäck Patrick" userId="9890f4b1-ae3e-4264-aff0-387547d92ac3" providerId="ADAL" clId="{69D07FBC-09CD-45BF-BC1C-081AD91FFD44}" dt="2023-09-18T12:51:53.922" v="2560" actId="478"/>
          <ac:spMkLst>
            <pc:docMk/>
            <pc:sldMk cId="4183022192" sldId="267"/>
            <ac:spMk id="4" creationId="{2CB67C9C-609D-2FF2-08C5-94F34B2341E0}"/>
          </ac:spMkLst>
        </pc:spChg>
        <pc:spChg chg="add mod">
          <ac:chgData name="Rönnbäck Patrick" userId="9890f4b1-ae3e-4264-aff0-387547d92ac3" providerId="ADAL" clId="{69D07FBC-09CD-45BF-BC1C-081AD91FFD44}" dt="2023-09-20T11:42:26.556" v="4010" actId="20577"/>
          <ac:spMkLst>
            <pc:docMk/>
            <pc:sldMk cId="4183022192" sldId="267"/>
            <ac:spMk id="5" creationId="{A92122E6-BA97-6A58-46A8-A5FF252ECF18}"/>
          </ac:spMkLst>
        </pc:spChg>
        <pc:spChg chg="mod">
          <ac:chgData name="Rönnbäck Patrick" userId="9890f4b1-ae3e-4264-aff0-387547d92ac3" providerId="ADAL" clId="{69D07FBC-09CD-45BF-BC1C-081AD91FFD44}" dt="2023-09-18T12:50:10.520" v="2469" actId="6549"/>
          <ac:spMkLst>
            <pc:docMk/>
            <pc:sldMk cId="4183022192" sldId="267"/>
            <ac:spMk id="9" creationId="{CF8BB936-D1B5-4C20-9475-BC2C411A6563}"/>
          </ac:spMkLst>
        </pc:spChg>
        <pc:spChg chg="mod">
          <ac:chgData name="Rönnbäck Patrick" userId="9890f4b1-ae3e-4264-aff0-387547d92ac3" providerId="ADAL" clId="{69D07FBC-09CD-45BF-BC1C-081AD91FFD44}" dt="2023-09-19T10:44:46.936" v="2994" actId="1076"/>
          <ac:spMkLst>
            <pc:docMk/>
            <pc:sldMk cId="4183022192" sldId="267"/>
            <ac:spMk id="76" creationId="{070AAC54-81EE-49D2-8D11-BE4ED24B5AAE}"/>
          </ac:spMkLst>
        </pc:spChg>
        <pc:spChg chg="del">
          <ac:chgData name="Rönnbäck Patrick" userId="9890f4b1-ae3e-4264-aff0-387547d92ac3" providerId="ADAL" clId="{69D07FBC-09CD-45BF-BC1C-081AD91FFD44}" dt="2023-09-18T12:51:41.350" v="2558" actId="478"/>
          <ac:spMkLst>
            <pc:docMk/>
            <pc:sldMk cId="4183022192" sldId="267"/>
            <ac:spMk id="86" creationId="{6DD41433-A5FA-4D20-A04B-D6CCDA292F01}"/>
          </ac:spMkLst>
        </pc:spChg>
        <pc:picChg chg="mod">
          <ac:chgData name="Rönnbäck Patrick" userId="9890f4b1-ae3e-4264-aff0-387547d92ac3" providerId="ADAL" clId="{69D07FBC-09CD-45BF-BC1C-081AD91FFD44}" dt="2023-09-18T12:51:49.215" v="2559" actId="14100"/>
          <ac:picMkLst>
            <pc:docMk/>
            <pc:sldMk cId="4183022192" sldId="267"/>
            <ac:picMk id="53" creationId="{B510D2D5-43C6-45EE-ACF3-6AF155E01F9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7F7C71-D431-4D21-9E22-8265AEE2665A}" type="datetimeFigureOut">
              <a:rPr lang="en-US" smtClean="0"/>
              <a:t>11/22/2023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31900" y="1241425"/>
            <a:ext cx="43338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A3351F-6107-4C5F-A375-A68B35867F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724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A3351F-6107-4C5F-A375-A68B35867F6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2098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A3351F-6107-4C5F-A375-A68B35867F6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9119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A3351F-6107-4C5F-A375-A68B35867F6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24361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A3351F-6107-4C5F-A375-A68B35867F6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56307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A3351F-6107-4C5F-A375-A68B35867F6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58926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A3351F-6107-4C5F-A375-A68B35867F6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5346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Layout Op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4D62240-1E88-4AF1-B533-E4A44C81DEF1}"/>
              </a:ext>
            </a:extLst>
          </p:cNvPr>
          <p:cNvSpPr/>
          <p:nvPr userDrawn="1"/>
        </p:nvSpPr>
        <p:spPr>
          <a:xfrm>
            <a:off x="3346707" y="3886200"/>
            <a:ext cx="3374136" cy="3886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818D87-9017-48E8-9B89-B4C276E5C06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575304" y="768096"/>
            <a:ext cx="2907792" cy="365760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>
              <a:defRPr lang="en-US" sz="2000" b="1" i="0" spc="0" baseline="0" dirty="0">
                <a:solidFill>
                  <a:schemeClr val="accent1"/>
                </a:solidFill>
                <a:ea typeface="+mn-ea"/>
                <a:cs typeface="+mn-cs"/>
              </a:defRPr>
            </a:lvl1pPr>
          </a:lstStyle>
          <a:p>
            <a:pPr marL="0" lvl="0" indent="0" defTabSz="91440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dirty="0"/>
              <a:t>Add title here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F0B1261-A13A-4E9E-AA95-EED10F4CFA0E}"/>
              </a:ext>
            </a:extLst>
          </p:cNvPr>
          <p:cNvSpPr/>
          <p:nvPr userDrawn="1"/>
        </p:nvSpPr>
        <p:spPr>
          <a:xfrm>
            <a:off x="-9141" y="0"/>
            <a:ext cx="3355848" cy="3886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1A4A6AC-F3AF-4832-AD1D-6D835E5EEB44}"/>
              </a:ext>
            </a:extLst>
          </p:cNvPr>
          <p:cNvCxnSpPr/>
          <p:nvPr userDrawn="1"/>
        </p:nvCxnSpPr>
        <p:spPr>
          <a:xfrm>
            <a:off x="391886" y="555171"/>
            <a:ext cx="914400" cy="0"/>
          </a:xfrm>
          <a:prstGeom prst="line">
            <a:avLst/>
          </a:prstGeom>
          <a:ln w="60325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C02D408-24F0-48D9-9651-58EF6575D3CA}"/>
              </a:ext>
            </a:extLst>
          </p:cNvPr>
          <p:cNvCxnSpPr>
            <a:cxnSpLocks/>
          </p:cNvCxnSpPr>
          <p:nvPr userDrawn="1"/>
        </p:nvCxnSpPr>
        <p:spPr>
          <a:xfrm>
            <a:off x="3639312" y="555171"/>
            <a:ext cx="914400" cy="0"/>
          </a:xfrm>
          <a:prstGeom prst="line">
            <a:avLst/>
          </a:prstGeom>
          <a:ln w="60325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BE684CA-499F-49C1-B233-507FE44E7C65}"/>
              </a:ext>
            </a:extLst>
          </p:cNvPr>
          <p:cNvCxnSpPr>
            <a:cxnSpLocks/>
          </p:cNvCxnSpPr>
          <p:nvPr userDrawn="1"/>
        </p:nvCxnSpPr>
        <p:spPr>
          <a:xfrm>
            <a:off x="3639312" y="4310742"/>
            <a:ext cx="914400" cy="0"/>
          </a:xfrm>
          <a:prstGeom prst="line">
            <a:avLst/>
          </a:prstGeom>
          <a:ln w="60325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8A2F17EA-EFE7-4229-8CC7-1811C56350F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75304" y="4663440"/>
            <a:ext cx="2907792" cy="365760"/>
          </a:xfrm>
        </p:spPr>
        <p:txBody>
          <a:bodyPr vert="horz" lIns="0" tIns="45720" rIns="0" bIns="45720" rtlCol="0" anchor="ctr">
            <a:noAutofit/>
          </a:bodyPr>
          <a:lstStyle>
            <a:lvl1pPr marL="0" indent="0">
              <a:buNone/>
              <a:defRPr lang="en-US" sz="2000" b="1" i="0" spc="0" baseline="0" dirty="0">
                <a:solidFill>
                  <a:schemeClr val="bg1"/>
                </a:solidFill>
                <a:latin typeface="+mj-lt"/>
              </a:defRPr>
            </a:lvl1pPr>
          </a:lstStyle>
          <a:p>
            <a:pPr marL="230292" lvl="0" indent="-342900" defTabSz="914400">
              <a:lnSpc>
                <a:spcPct val="100000"/>
              </a:lnSpc>
              <a:spcBef>
                <a:spcPts val="1000"/>
              </a:spcBef>
            </a:pPr>
            <a:r>
              <a:rPr lang="en-US" dirty="0"/>
              <a:t>Add title here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55B5E731-82EE-4BF9-9BBF-10AE838CC47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75304" y="1133856"/>
            <a:ext cx="2898648" cy="2670048"/>
          </a:xfrm>
        </p:spPr>
        <p:txBody>
          <a:bodyPr vert="horz" lIns="0" tIns="45720" rIns="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lang="en-US" sz="1100" b="0" spc="0" baseline="0" dirty="0"/>
            </a:lvl1pPr>
          </a:lstStyle>
          <a:p>
            <a:pPr marL="112608" lvl="0" indent="-112608" defTabSz="457200">
              <a:lnSpc>
                <a:spcPct val="150000"/>
              </a:lnSpc>
              <a:spcBef>
                <a:spcPts val="0"/>
              </a:spcBef>
            </a:pPr>
            <a:r>
              <a:rPr lang="en-US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47551B2B-39F7-4786-993B-A2D8AA16C81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584448" y="5065776"/>
            <a:ext cx="2898648" cy="1874520"/>
          </a:xfrm>
        </p:spPr>
        <p:txBody>
          <a:bodyPr vert="horz" lIns="0" tIns="45720" rIns="0" bIns="45720" rtlCol="0">
            <a:normAutofit/>
          </a:bodyPr>
          <a:lstStyle>
            <a:lvl1pPr marL="0" indent="0">
              <a:buNone/>
              <a:defRPr lang="en-US" sz="1100" b="0" spc="0" baseline="0" dirty="0">
                <a:solidFill>
                  <a:schemeClr val="bg1"/>
                </a:solidFill>
              </a:defRPr>
            </a:lvl1pPr>
          </a:lstStyle>
          <a:p>
            <a:pPr marL="112608" lvl="0" indent="-112608" defTabSz="457200">
              <a:lnSpc>
                <a:spcPct val="150000"/>
              </a:lnSpc>
              <a:spcBef>
                <a:spcPts val="0"/>
              </a:spcBef>
            </a:pPr>
            <a:r>
              <a:rPr lang="en-US"/>
              <a:t>Click to edit Master text styles</a:t>
            </a:r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719DC747-7CF6-4CCB-AD63-815D60FC6F3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3886200"/>
            <a:ext cx="3337557" cy="3886200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4">
            <a:extLst>
              <a:ext uri="{FF2B5EF4-FFF2-40B4-BE49-F238E27FC236}">
                <a16:creationId xmlns:a16="http://schemas.microsoft.com/office/drawing/2014/main" id="{A1AE2DD5-B409-4195-BCAA-51F07D05C90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720843" y="-1"/>
            <a:ext cx="3337557" cy="7772395"/>
          </a:xfrm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88E211B8-8563-4519-9AEE-21923AF1C651}"/>
              </a:ext>
            </a:extLst>
          </p:cNvPr>
          <p:cNvSpPr>
            <a:spLocks noGrp="1" noChangeAspect="1"/>
          </p:cNvSpPr>
          <p:nvPr>
            <p:ph type="pic" sz="quarter" idx="18" hasCustomPrompt="1"/>
          </p:nvPr>
        </p:nvSpPr>
        <p:spPr>
          <a:xfrm>
            <a:off x="7827264" y="3922776"/>
            <a:ext cx="1078992" cy="1078992"/>
          </a:xfrm>
          <a:prstGeom prst="ellipse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sz="1800" b="1">
                <a:ln>
                  <a:noFill/>
                </a:ln>
                <a:solidFill>
                  <a:schemeClr val="accent1"/>
                </a:solidFill>
              </a:defRPr>
            </a:lvl1pPr>
          </a:lstStyle>
          <a:p>
            <a:pPr marL="112608" lvl="0" indent="-112608" algn="ctr" defTabSz="914400">
              <a:spcBef>
                <a:spcPts val="1000"/>
              </a:spcBef>
            </a:pPr>
            <a:r>
              <a:rPr lang="en-US" dirty="0"/>
              <a:t>Add Icon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938E77-266C-48C7-80FE-F935050BE8C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50858" y="768350"/>
            <a:ext cx="2807208" cy="2670048"/>
          </a:xfrm>
        </p:spPr>
        <p:txBody>
          <a:bodyPr>
            <a:normAutofit/>
          </a:bodyPr>
          <a:lstStyle>
            <a:lvl1pPr marL="0" indent="0">
              <a:lnSpc>
                <a:spcPts val="2600"/>
              </a:lnSpc>
              <a:buFont typeface="Arial" panose="020B0604020202020204" pitchFamily="34" charset="0"/>
              <a:buNone/>
              <a:defRPr sz="2000" b="1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1D9B5B59-BC60-4443-AB00-3CA587F70CC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958013" y="5138420"/>
            <a:ext cx="2816225" cy="1554480"/>
          </a:xfrm>
        </p:spPr>
        <p:txBody>
          <a:bodyPr/>
          <a:lstStyle>
            <a:lvl1pPr marL="0" indent="0" algn="ctr">
              <a:lnSpc>
                <a:spcPts val="5200"/>
              </a:lnSpc>
              <a:buFont typeface="Arial" panose="020B0604020202020204" pitchFamily="34" charset="0"/>
              <a:buNone/>
              <a:defRPr sz="48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Add Title</a:t>
            </a:r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90882617-F0AB-428F-85CF-B87E0D6BC73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58013" y="6923314"/>
            <a:ext cx="2816225" cy="609374"/>
          </a:xfrm>
        </p:spPr>
        <p:txBody>
          <a:bodyPr/>
          <a:lstStyle>
            <a:lvl1pPr marL="0" indent="0" algn="ctr">
              <a:lnSpc>
                <a:spcPct val="13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847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Op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4D62240-1E88-4AF1-B533-E4A44C81DEF1}"/>
              </a:ext>
            </a:extLst>
          </p:cNvPr>
          <p:cNvSpPr/>
          <p:nvPr userDrawn="1"/>
        </p:nvSpPr>
        <p:spPr>
          <a:xfrm>
            <a:off x="0" y="3886194"/>
            <a:ext cx="3355848" cy="3886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818D87-9017-48E8-9B89-B4C276E5C06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575304" y="768096"/>
            <a:ext cx="6251448" cy="365760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>
              <a:defRPr lang="en-US" sz="2000" b="1" i="0" cap="none" spc="0" baseline="0" dirty="0">
                <a:solidFill>
                  <a:schemeClr val="tx2"/>
                </a:solidFill>
                <a:ea typeface="+mn-ea"/>
                <a:cs typeface="+mn-cs"/>
              </a:defRPr>
            </a:lvl1pPr>
          </a:lstStyle>
          <a:p>
            <a:pPr marL="0" lvl="0" indent="0" defTabSz="91440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dirty="0"/>
              <a:t>Add title here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C02D408-24F0-48D9-9651-58EF6575D3CA}"/>
              </a:ext>
            </a:extLst>
          </p:cNvPr>
          <p:cNvCxnSpPr>
            <a:cxnSpLocks/>
          </p:cNvCxnSpPr>
          <p:nvPr userDrawn="1"/>
        </p:nvCxnSpPr>
        <p:spPr>
          <a:xfrm>
            <a:off x="3639312" y="555171"/>
            <a:ext cx="914400" cy="0"/>
          </a:xfrm>
          <a:prstGeom prst="line">
            <a:avLst/>
          </a:prstGeom>
          <a:ln w="60325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BE684CA-499F-49C1-B233-507FE44E7C65}"/>
              </a:ext>
            </a:extLst>
          </p:cNvPr>
          <p:cNvCxnSpPr>
            <a:cxnSpLocks/>
          </p:cNvCxnSpPr>
          <p:nvPr userDrawn="1"/>
        </p:nvCxnSpPr>
        <p:spPr>
          <a:xfrm>
            <a:off x="292605" y="4310736"/>
            <a:ext cx="914400" cy="0"/>
          </a:xfrm>
          <a:prstGeom prst="line">
            <a:avLst/>
          </a:prstGeom>
          <a:ln w="60325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55B5E731-82EE-4BF9-9BBF-10AE838CC47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75304" y="1133856"/>
            <a:ext cx="3081528" cy="2496312"/>
          </a:xfrm>
        </p:spPr>
        <p:txBody>
          <a:bodyPr vert="horz" lIns="0" tIns="45720" rIns="45720" bIns="45720" rtlCol="0">
            <a:normAutofit/>
          </a:bodyPr>
          <a:lstStyle>
            <a:lvl1pPr marL="0" indent="0">
              <a:spcBef>
                <a:spcPts val="1000"/>
              </a:spcBef>
              <a:buNone/>
              <a:defRPr lang="en-US" sz="1100" b="0" spc="0" baseline="0" dirty="0"/>
            </a:lvl1pPr>
          </a:lstStyle>
          <a:p>
            <a:pPr marL="112608" lvl="0" indent="-112608" defTabSz="457200">
              <a:lnSpc>
                <a:spcPct val="150000"/>
              </a:lnSpc>
              <a:spcBef>
                <a:spcPts val="0"/>
              </a:spcBef>
            </a:pPr>
            <a:r>
              <a:rPr lang="en-US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47551B2B-39F7-4786-993B-A2D8AA16C81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28104" y="1133856"/>
            <a:ext cx="2898648" cy="2496312"/>
          </a:xfrm>
        </p:spPr>
        <p:txBody>
          <a:bodyPr vert="horz" lIns="45720" tIns="45720" rIns="45720" bIns="45720" rtlCol="0">
            <a:normAutofit/>
          </a:bodyPr>
          <a:lstStyle>
            <a:lvl1pPr marL="0" indent="0">
              <a:spcBef>
                <a:spcPts val="1000"/>
              </a:spcBef>
              <a:buNone/>
              <a:defRPr lang="en-US" sz="1100" b="0" spc="0" baseline="0" dirty="0">
                <a:solidFill>
                  <a:schemeClr val="tx1"/>
                </a:solidFill>
              </a:defRPr>
            </a:lvl1pPr>
          </a:lstStyle>
          <a:p>
            <a:pPr marL="112608" lvl="0" indent="-112608" defTabSz="457200">
              <a:lnSpc>
                <a:spcPct val="150000"/>
              </a:lnSpc>
              <a:spcBef>
                <a:spcPts val="0"/>
              </a:spcBef>
            </a:pPr>
            <a:r>
              <a:rPr lang="en-US"/>
              <a:t>Click to edit Master text styles</a:t>
            </a:r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719DC747-7CF6-4CCB-AD63-815D60FC6F3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337557" cy="38862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4">
            <a:extLst>
              <a:ext uri="{FF2B5EF4-FFF2-40B4-BE49-F238E27FC236}">
                <a16:creationId xmlns:a16="http://schemas.microsoft.com/office/drawing/2014/main" id="{A1AE2DD5-B409-4195-BCAA-51F07D05C90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337557" y="3886194"/>
            <a:ext cx="6720843" cy="38862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19">
            <a:extLst>
              <a:ext uri="{FF2B5EF4-FFF2-40B4-BE49-F238E27FC236}">
                <a16:creationId xmlns:a16="http://schemas.microsoft.com/office/drawing/2014/main" id="{6EA9E0F0-2EA0-4D8C-A4E2-A7862C2E6D3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58645" y="4663440"/>
            <a:ext cx="2907792" cy="365760"/>
          </a:xfrm>
        </p:spPr>
        <p:txBody>
          <a:bodyPr vert="horz" lIns="0" tIns="45720" rIns="0" bIns="45720" rtlCol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2000" b="1" dirty="0">
                <a:solidFill>
                  <a:schemeClr val="bg1"/>
                </a:solidFill>
                <a:latin typeface="+mj-lt"/>
              </a:defRPr>
            </a:lvl1pPr>
          </a:lstStyle>
          <a:p>
            <a:pPr marL="112608" lvl="0" indent="-112608" defTabSz="914400">
              <a:spcBef>
                <a:spcPts val="1000"/>
              </a:spcBef>
            </a:pPr>
            <a:r>
              <a:rPr lang="en-US" dirty="0"/>
              <a:t>Add title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29B90121-EE03-4CB9-B6B4-085C61698D0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58763" y="5065713"/>
            <a:ext cx="2898775" cy="2497137"/>
          </a:xfrm>
        </p:spPr>
        <p:txBody>
          <a:bodyPr lIns="0" rIns="0"/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0582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Layout Op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4D62240-1E88-4AF1-B533-E4A44C81DEF1}"/>
              </a:ext>
            </a:extLst>
          </p:cNvPr>
          <p:cNvSpPr/>
          <p:nvPr userDrawn="1"/>
        </p:nvSpPr>
        <p:spPr>
          <a:xfrm>
            <a:off x="0" y="3886200"/>
            <a:ext cx="3355848" cy="3886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818D87-9017-48E8-9B89-B4C276E5C06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575304" y="768096"/>
            <a:ext cx="2907792" cy="365760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>
              <a:defRPr lang="en-US" sz="2000" b="1" i="0" cap="all" spc="0" baseline="0" dirty="0">
                <a:solidFill>
                  <a:schemeClr val="tx2"/>
                </a:solidFill>
                <a:ea typeface="+mn-ea"/>
                <a:cs typeface="+mn-cs"/>
              </a:defRPr>
            </a:lvl1pPr>
          </a:lstStyle>
          <a:p>
            <a:pPr marL="0" lvl="0" indent="0" defTabSz="91440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en-US" dirty="0"/>
              <a:t>Add title here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C02D408-24F0-48D9-9651-58EF6575D3CA}"/>
              </a:ext>
            </a:extLst>
          </p:cNvPr>
          <p:cNvCxnSpPr>
            <a:cxnSpLocks/>
          </p:cNvCxnSpPr>
          <p:nvPr userDrawn="1"/>
        </p:nvCxnSpPr>
        <p:spPr>
          <a:xfrm>
            <a:off x="3639312" y="555171"/>
            <a:ext cx="914400" cy="0"/>
          </a:xfrm>
          <a:prstGeom prst="line">
            <a:avLst/>
          </a:prstGeom>
          <a:ln w="60325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BE684CA-499F-49C1-B233-507FE44E7C65}"/>
              </a:ext>
            </a:extLst>
          </p:cNvPr>
          <p:cNvCxnSpPr>
            <a:cxnSpLocks/>
          </p:cNvCxnSpPr>
          <p:nvPr userDrawn="1"/>
        </p:nvCxnSpPr>
        <p:spPr>
          <a:xfrm>
            <a:off x="292605" y="4310736"/>
            <a:ext cx="914400" cy="0"/>
          </a:xfrm>
          <a:prstGeom prst="line">
            <a:avLst/>
          </a:prstGeom>
          <a:ln w="60325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55B5E731-82EE-4BF9-9BBF-10AE838CC47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75304" y="1133856"/>
            <a:ext cx="2898648" cy="2670048"/>
          </a:xfrm>
        </p:spPr>
        <p:txBody>
          <a:bodyPr vert="horz" lIns="0" tIns="45720" rIns="0" bIns="45720" rtlCol="0">
            <a:normAutofit/>
          </a:bodyPr>
          <a:lstStyle>
            <a:lvl1pPr marL="0" indent="0" algn="l">
              <a:buNone/>
              <a:defRPr lang="en-US" sz="1100" b="0" spc="0" baseline="0" dirty="0"/>
            </a:lvl1pPr>
          </a:lstStyle>
          <a:p>
            <a:pPr marL="112608" lvl="0" indent="-112608" defTabSz="457200">
              <a:lnSpc>
                <a:spcPct val="150000"/>
              </a:lnSpc>
              <a:spcBef>
                <a:spcPts val="0"/>
              </a:spcBef>
            </a:pPr>
            <a:r>
              <a:rPr lang="en-US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47551B2B-39F7-4786-993B-A2D8AA16C81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584448" y="5065776"/>
            <a:ext cx="2898648" cy="1874520"/>
          </a:xfrm>
        </p:spPr>
        <p:txBody>
          <a:bodyPr vert="horz" lIns="0" tIns="45720" rIns="0" bIns="45720" rtlCol="0">
            <a:normAutofit/>
          </a:bodyPr>
          <a:lstStyle>
            <a:lvl1pPr marL="0" indent="0">
              <a:buNone/>
              <a:defRPr lang="en-US" sz="1100" b="0" spc="0" baseline="0" dirty="0">
                <a:solidFill>
                  <a:schemeClr val="tx1"/>
                </a:solidFill>
              </a:defRPr>
            </a:lvl1pPr>
          </a:lstStyle>
          <a:p>
            <a:pPr marL="112608" lvl="0" indent="-112608" defTabSz="457200">
              <a:lnSpc>
                <a:spcPct val="150000"/>
              </a:lnSpc>
              <a:spcBef>
                <a:spcPts val="0"/>
              </a:spcBef>
            </a:pPr>
            <a:r>
              <a:rPr lang="en-US"/>
              <a:t>Click to edit Master text styles</a:t>
            </a:r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719DC747-7CF6-4CCB-AD63-815D60FC6F3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355848" cy="38862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4">
            <a:extLst>
              <a:ext uri="{FF2B5EF4-FFF2-40B4-BE49-F238E27FC236}">
                <a16:creationId xmlns:a16="http://schemas.microsoft.com/office/drawing/2014/main" id="{A1AE2DD5-B409-4195-BCAA-51F07D05C90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720843" y="-1"/>
            <a:ext cx="3337557" cy="7772395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AFCE613-3382-4B90-98DA-A2097D8A4302}"/>
              </a:ext>
            </a:extLst>
          </p:cNvPr>
          <p:cNvCxnSpPr>
            <a:cxnSpLocks/>
          </p:cNvCxnSpPr>
          <p:nvPr userDrawn="1"/>
        </p:nvCxnSpPr>
        <p:spPr>
          <a:xfrm>
            <a:off x="3639312" y="4310736"/>
            <a:ext cx="914400" cy="0"/>
          </a:xfrm>
          <a:prstGeom prst="line">
            <a:avLst/>
          </a:prstGeom>
          <a:ln w="60325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71EAD859-FE34-49EB-A804-E7817DB94EA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50858" y="4809744"/>
            <a:ext cx="2807208" cy="267004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2400" b="1" i="0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5">
            <a:extLst>
              <a:ext uri="{FF2B5EF4-FFF2-40B4-BE49-F238E27FC236}">
                <a16:creationId xmlns:a16="http://schemas.microsoft.com/office/drawing/2014/main" id="{FCF709D0-1556-44AD-8AD3-AE1EACEE7C4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931152" y="5029200"/>
            <a:ext cx="2825496" cy="1289304"/>
          </a:xfrm>
        </p:spPr>
        <p:txBody>
          <a:bodyPr/>
          <a:lstStyle>
            <a:lvl1pPr marL="0" indent="0" algn="ctr">
              <a:lnSpc>
                <a:spcPts val="4000"/>
              </a:lnSpc>
              <a:buFont typeface="Arial" panose="020B0604020202020204" pitchFamily="34" charset="0"/>
              <a:buNone/>
              <a:defRPr sz="40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Add Title</a:t>
            </a:r>
          </a:p>
        </p:txBody>
      </p:sp>
      <p:sp>
        <p:nvSpPr>
          <p:cNvPr id="21" name="Text Placeholder 9">
            <a:extLst>
              <a:ext uri="{FF2B5EF4-FFF2-40B4-BE49-F238E27FC236}">
                <a16:creationId xmlns:a16="http://schemas.microsoft.com/office/drawing/2014/main" id="{827ED6DE-9EB2-4349-BED5-EF5DA84DC07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931152" y="6757416"/>
            <a:ext cx="2825496" cy="429768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9">
            <a:extLst>
              <a:ext uri="{FF2B5EF4-FFF2-40B4-BE49-F238E27FC236}">
                <a16:creationId xmlns:a16="http://schemas.microsoft.com/office/drawing/2014/main" id="{FC9D06D3-2BFE-45BA-8196-3AA6CC98E3E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75304" y="4663440"/>
            <a:ext cx="2907792" cy="365760"/>
          </a:xfrm>
        </p:spPr>
        <p:txBody>
          <a:bodyPr vert="horz" lIns="0" tIns="45720" rIns="0" bIns="45720" rtlCol="0" anchor="ctr">
            <a:noAutofit/>
          </a:bodyPr>
          <a:lstStyle>
            <a:lvl1pPr marL="0" indent="0">
              <a:buNone/>
              <a:defRPr lang="en-US" sz="2000" b="1" i="0" cap="all" spc="0" baseline="0" dirty="0">
                <a:solidFill>
                  <a:schemeClr val="tx2"/>
                </a:solidFill>
                <a:latin typeface="+mj-lt"/>
              </a:defRPr>
            </a:lvl1pPr>
          </a:lstStyle>
          <a:p>
            <a:pPr marL="230292" lvl="0" indent="-342900" defTabSz="914400">
              <a:lnSpc>
                <a:spcPct val="100000"/>
              </a:lnSpc>
              <a:spcBef>
                <a:spcPts val="1000"/>
              </a:spcBef>
            </a:pPr>
            <a:r>
              <a:rPr lang="en-US" dirty="0"/>
              <a:t>Add title here</a:t>
            </a:r>
          </a:p>
        </p:txBody>
      </p:sp>
    </p:spTree>
    <p:extLst>
      <p:ext uri="{BB962C8B-B14F-4D97-AF65-F5344CB8AC3E}">
        <p14:creationId xmlns:p14="http://schemas.microsoft.com/office/powerpoint/2010/main" val="484907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Op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F0B1261-A13A-4E9E-AA95-EED10F4CFA0E}"/>
              </a:ext>
            </a:extLst>
          </p:cNvPr>
          <p:cNvSpPr/>
          <p:nvPr userDrawn="1"/>
        </p:nvSpPr>
        <p:spPr>
          <a:xfrm>
            <a:off x="-9141" y="0"/>
            <a:ext cx="3355848" cy="3886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1A4A6AC-F3AF-4832-AD1D-6D835E5EEB44}"/>
              </a:ext>
            </a:extLst>
          </p:cNvPr>
          <p:cNvCxnSpPr/>
          <p:nvPr userDrawn="1"/>
        </p:nvCxnSpPr>
        <p:spPr>
          <a:xfrm>
            <a:off x="391886" y="555171"/>
            <a:ext cx="914400" cy="0"/>
          </a:xfrm>
          <a:prstGeom prst="line">
            <a:avLst/>
          </a:prstGeom>
          <a:ln w="60325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BE684CA-499F-49C1-B233-507FE44E7C65}"/>
              </a:ext>
            </a:extLst>
          </p:cNvPr>
          <p:cNvCxnSpPr>
            <a:cxnSpLocks/>
          </p:cNvCxnSpPr>
          <p:nvPr userDrawn="1"/>
        </p:nvCxnSpPr>
        <p:spPr>
          <a:xfrm>
            <a:off x="3639312" y="4310742"/>
            <a:ext cx="914400" cy="0"/>
          </a:xfrm>
          <a:prstGeom prst="line">
            <a:avLst/>
          </a:prstGeom>
          <a:ln w="60325" cap="rnd">
            <a:solidFill>
              <a:schemeClr val="tx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719DC747-7CF6-4CCB-AD63-815D60FC6F3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3886200"/>
            <a:ext cx="3337557" cy="38862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4">
            <a:extLst>
              <a:ext uri="{FF2B5EF4-FFF2-40B4-BE49-F238E27FC236}">
                <a16:creationId xmlns:a16="http://schemas.microsoft.com/office/drawing/2014/main" id="{A1AE2DD5-B409-4195-BCAA-51F07D05C90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337557" y="0"/>
            <a:ext cx="6720844" cy="38862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21">
            <a:extLst>
              <a:ext uri="{FF2B5EF4-FFF2-40B4-BE49-F238E27FC236}">
                <a16:creationId xmlns:a16="http://schemas.microsoft.com/office/drawing/2014/main" id="{A0DE9D14-70A5-499A-8477-B8B31FF6125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75304" y="5020056"/>
            <a:ext cx="2898648" cy="2496312"/>
          </a:xfrm>
        </p:spPr>
        <p:txBody>
          <a:bodyPr vert="horz" lIns="0" tIns="45720" rIns="45720" bIns="45720" rtlCol="0">
            <a:normAutofit/>
          </a:bodyPr>
          <a:lstStyle>
            <a:lvl1pPr marL="0" indent="0">
              <a:buNone/>
              <a:defRPr lang="en-US" sz="1100" b="0" spc="0" baseline="0" dirty="0"/>
            </a:lvl1pPr>
          </a:lstStyle>
          <a:p>
            <a:pPr marL="112608" lvl="0" indent="-112608" defTabSz="457200">
              <a:lnSpc>
                <a:spcPct val="150000"/>
              </a:lnSpc>
              <a:spcBef>
                <a:spcPts val="0"/>
              </a:spcBef>
            </a:pPr>
            <a:r>
              <a:rPr lang="en-US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F6196E76-A393-420A-AC0B-D85E23CABF8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28104" y="5020056"/>
            <a:ext cx="2898648" cy="2496312"/>
          </a:xfrm>
        </p:spPr>
        <p:txBody>
          <a:bodyPr vert="horz" lIns="0" tIns="45720" rIns="45720" bIns="45720" rtlCol="0">
            <a:normAutofit/>
          </a:bodyPr>
          <a:lstStyle>
            <a:lvl1pPr marL="0" indent="0">
              <a:buNone/>
              <a:defRPr lang="en-US" sz="1100" b="0" spc="0" baseline="0" dirty="0">
                <a:solidFill>
                  <a:schemeClr val="tx1"/>
                </a:solidFill>
              </a:defRPr>
            </a:lvl1pPr>
          </a:lstStyle>
          <a:p>
            <a:pPr marL="112608" lvl="0" indent="-112608" defTabSz="457200">
              <a:lnSpc>
                <a:spcPct val="150000"/>
              </a:lnSpc>
              <a:spcBef>
                <a:spcPts val="0"/>
              </a:spcBef>
            </a:pPr>
            <a:r>
              <a:rPr lang="en-US"/>
              <a:t>Click to edit Master text styles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46EEC80-D9AF-431C-AB25-980960CCD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786385"/>
            <a:ext cx="2944368" cy="676656"/>
          </a:xfrm>
        </p:spPr>
        <p:txBody>
          <a:bodyPr anchor="t"/>
          <a:lstStyle>
            <a:lvl1pPr>
              <a:lnSpc>
                <a:spcPct val="100000"/>
              </a:lnSpc>
              <a:defRPr sz="2000" b="1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BB5356-8B51-4274-9C90-A80A18EAC00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28600" y="1566863"/>
            <a:ext cx="2944813" cy="2124075"/>
          </a:xfrm>
        </p:spPr>
        <p:txBody>
          <a:bodyPr/>
          <a:lstStyle>
            <a:lvl1pPr marL="173736" indent="-173736">
              <a:lnSpc>
                <a:spcPts val="1800"/>
              </a:lnSpc>
              <a:spcBef>
                <a:spcPts val="1000"/>
              </a:spcBef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BBDB168-B4B2-4C61-A824-4FB0C315A18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575050" y="4572000"/>
            <a:ext cx="6251575" cy="447675"/>
          </a:xfrm>
        </p:spPr>
        <p:txBody>
          <a:bodyPr lIns="0" anchor="ctr"/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20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7828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26C1C5-FE16-4334-B2CE-6E14152A8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28600"/>
            <a:ext cx="960120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FE8901-EFD1-440F-841B-77938232D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600" y="2368296"/>
            <a:ext cx="9601200" cy="5184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/>
              <a:t>Click to edit Master text styles</a:t>
            </a:r>
          </a:p>
          <a:p>
            <a:pPr marL="228600" lvl="1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/>
              <a:t>Second level</a:t>
            </a:r>
          </a:p>
          <a:p>
            <a:pPr marL="228600" lvl="2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/>
              <a:t>Third level</a:t>
            </a:r>
          </a:p>
          <a:p>
            <a:pPr marL="228600" lvl="3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/>
              <a:t>Fourth level</a:t>
            </a:r>
          </a:p>
          <a:p>
            <a:pPr marL="228600" lvl="4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4428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3" r:id="rId3"/>
    <p:sldLayoutId id="2147483655" r:id="rId4"/>
  </p:sldLayoutIdLst>
  <p:txStyles>
    <p:titleStyle>
      <a:lvl1pPr algn="l" defTabSz="45043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2608" indent="-112608" algn="l" defTabSz="45043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lang="en-US" sz="2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800100" indent="-342900" algn="l" defTabSz="45043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lang="en-US" sz="24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257300" indent="-342900" algn="l" defTabSz="45043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lang="en-US" sz="20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57350" indent="-285750" algn="l" defTabSz="45043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114550" indent="-285750" algn="l" defTabSz="45043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238683" indent="-112608" algn="l" defTabSz="450430" rtl="0" eaLnBrk="1" latinLnBrk="0" hangingPunct="1">
        <a:lnSpc>
          <a:spcPct val="90000"/>
        </a:lnSpc>
        <a:spcBef>
          <a:spcPts val="246"/>
        </a:spcBef>
        <a:buFont typeface="Arial" panose="020B0604020202020204" pitchFamily="34" charset="0"/>
        <a:buChar char="•"/>
        <a:defRPr sz="887" kern="1200">
          <a:solidFill>
            <a:schemeClr val="tx1"/>
          </a:solidFill>
          <a:latin typeface="+mn-lt"/>
          <a:ea typeface="+mn-ea"/>
          <a:cs typeface="+mn-cs"/>
        </a:defRPr>
      </a:lvl6pPr>
      <a:lvl7pPr marL="1463898" indent="-112608" algn="l" defTabSz="450430" rtl="0" eaLnBrk="1" latinLnBrk="0" hangingPunct="1">
        <a:lnSpc>
          <a:spcPct val="90000"/>
        </a:lnSpc>
        <a:spcBef>
          <a:spcPts val="246"/>
        </a:spcBef>
        <a:buFont typeface="Arial" panose="020B0604020202020204" pitchFamily="34" charset="0"/>
        <a:buChar char="•"/>
        <a:defRPr sz="887" kern="1200">
          <a:solidFill>
            <a:schemeClr val="tx1"/>
          </a:solidFill>
          <a:latin typeface="+mn-lt"/>
          <a:ea typeface="+mn-ea"/>
          <a:cs typeface="+mn-cs"/>
        </a:defRPr>
      </a:lvl7pPr>
      <a:lvl8pPr marL="1689113" indent="-112608" algn="l" defTabSz="450430" rtl="0" eaLnBrk="1" latinLnBrk="0" hangingPunct="1">
        <a:lnSpc>
          <a:spcPct val="90000"/>
        </a:lnSpc>
        <a:spcBef>
          <a:spcPts val="246"/>
        </a:spcBef>
        <a:buFont typeface="Arial" panose="020B0604020202020204" pitchFamily="34" charset="0"/>
        <a:buChar char="•"/>
        <a:defRPr sz="887" kern="1200">
          <a:solidFill>
            <a:schemeClr val="tx1"/>
          </a:solidFill>
          <a:latin typeface="+mn-lt"/>
          <a:ea typeface="+mn-ea"/>
          <a:cs typeface="+mn-cs"/>
        </a:defRPr>
      </a:lvl8pPr>
      <a:lvl9pPr marL="1914328" indent="-112608" algn="l" defTabSz="450430" rtl="0" eaLnBrk="1" latinLnBrk="0" hangingPunct="1">
        <a:lnSpc>
          <a:spcPct val="90000"/>
        </a:lnSpc>
        <a:spcBef>
          <a:spcPts val="246"/>
        </a:spcBef>
        <a:buFont typeface="Arial" panose="020B0604020202020204" pitchFamily="34" charset="0"/>
        <a:buChar char="•"/>
        <a:defRPr sz="88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1pPr>
      <a:lvl2pPr marL="225215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2pPr>
      <a:lvl3pPr marL="450430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3pPr>
      <a:lvl4pPr marL="675645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4pPr>
      <a:lvl5pPr marL="900860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5pPr>
      <a:lvl6pPr marL="1126075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6pPr>
      <a:lvl7pPr marL="1351290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7pPr>
      <a:lvl8pPr marL="1576505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8pPr>
      <a:lvl9pPr marL="1801720" algn="l" defTabSz="450430" rtl="0" eaLnBrk="1" latinLnBrk="0" hangingPunct="1">
        <a:defRPr sz="8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F8BB936-D1B5-4C20-9475-BC2C411A656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75304" y="1133856"/>
            <a:ext cx="6368796" cy="2670048"/>
          </a:xfrm>
        </p:spPr>
        <p:txBody>
          <a:bodyPr>
            <a:noAutofit/>
          </a:bodyPr>
          <a:lstStyle/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en-US" sz="1600" dirty="0"/>
          </a:p>
        </p:txBody>
      </p:sp>
      <p:pic>
        <p:nvPicPr>
          <p:cNvPr id="53" name="Picture Placeholder 20" descr="back of shoes as they run away">
            <a:extLst>
              <a:ext uri="{FF2B5EF4-FFF2-40B4-BE49-F238E27FC236}">
                <a16:creationId xmlns:a16="http://schemas.microsoft.com/office/drawing/2014/main" id="{B510D2D5-43C6-45EE-ACF3-6AF155E01F9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47" b="47"/>
          <a:stretch/>
        </p:blipFill>
        <p:spPr>
          <a:xfrm>
            <a:off x="0" y="0"/>
            <a:ext cx="3355848" cy="7772400"/>
          </a:xfrm>
        </p:spPr>
      </p:pic>
      <p:sp>
        <p:nvSpPr>
          <p:cNvPr id="76" name="Text Placeholder 75">
            <a:extLst>
              <a:ext uri="{FF2B5EF4-FFF2-40B4-BE49-F238E27FC236}">
                <a16:creationId xmlns:a16="http://schemas.microsoft.com/office/drawing/2014/main" id="{070AAC54-81EE-49D2-8D11-BE4ED24B5AA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575304" y="2216362"/>
            <a:ext cx="6368796" cy="1289304"/>
          </a:xfrm>
        </p:spPr>
        <p:txBody>
          <a:bodyPr vert="horz" lIns="0" tIns="45720" rIns="0" bIns="45720" rtlCol="0" anchor="ctr">
            <a:no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endParaRPr lang="en-US" sz="2400" dirty="0">
              <a:solidFill>
                <a:schemeClr val="tx2"/>
              </a:solidFill>
            </a:endParaRPr>
          </a:p>
          <a:p>
            <a:pPr algn="l">
              <a:lnSpc>
                <a:spcPct val="90000"/>
              </a:lnSpc>
              <a:spcBef>
                <a:spcPct val="0"/>
              </a:spcBef>
            </a:pPr>
            <a:endParaRPr lang="en-US" sz="2400" dirty="0">
              <a:solidFill>
                <a:schemeClr val="tx1"/>
              </a:solidFill>
            </a:endParaRPr>
          </a:p>
          <a:p>
            <a:pPr algn="l">
              <a:lnSpc>
                <a:spcPct val="90000"/>
              </a:lnSpc>
              <a:spcBef>
                <a:spcPct val="0"/>
              </a:spcBef>
            </a:pPr>
            <a:endParaRPr lang="sv-SE" sz="2400" dirty="0">
              <a:solidFill>
                <a:schemeClr val="tx1"/>
              </a:solidFill>
            </a:endParaRP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sz="2400" dirty="0">
                <a:solidFill>
                  <a:schemeClr val="tx1"/>
                </a:solidFill>
              </a:rPr>
              <a:t>Hur skapar man framgångsrika lag med en bra laganda ? 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endParaRPr lang="en-US" sz="2400" dirty="0">
              <a:solidFill>
                <a:schemeClr val="tx1"/>
              </a:solidFill>
            </a:endParaRP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 sz="1800" b="0" i="1" dirty="0" err="1">
                <a:solidFill>
                  <a:schemeClr val="tx1"/>
                </a:solidFill>
              </a:rPr>
              <a:t>Sammanfattning</a:t>
            </a:r>
            <a:r>
              <a:rPr lang="en-US" sz="1800" b="0" i="1" dirty="0">
                <a:solidFill>
                  <a:schemeClr val="tx1"/>
                </a:solidFill>
              </a:rPr>
              <a:t> av  </a:t>
            </a:r>
            <a:r>
              <a:rPr lang="en-US" sz="1800" b="0" i="1" dirty="0" err="1">
                <a:solidFill>
                  <a:schemeClr val="tx1"/>
                </a:solidFill>
              </a:rPr>
              <a:t>workshopen</a:t>
            </a:r>
            <a:r>
              <a:rPr lang="en-US" sz="1800" b="0" i="1" dirty="0">
                <a:solidFill>
                  <a:schemeClr val="tx1"/>
                </a:solidFill>
              </a:rPr>
              <a:t> med </a:t>
            </a:r>
            <a:r>
              <a:rPr lang="en-US" sz="1800" b="0" i="1" dirty="0" err="1">
                <a:solidFill>
                  <a:schemeClr val="tx1"/>
                </a:solidFill>
              </a:rPr>
              <a:t>våra</a:t>
            </a:r>
            <a:r>
              <a:rPr lang="en-US" sz="1800" b="0" i="1" dirty="0">
                <a:solidFill>
                  <a:schemeClr val="tx1"/>
                </a:solidFill>
              </a:rPr>
              <a:t> 15 </a:t>
            </a:r>
            <a:r>
              <a:rPr lang="en-US" sz="1800" b="0" i="1" dirty="0" err="1">
                <a:solidFill>
                  <a:schemeClr val="tx1"/>
                </a:solidFill>
              </a:rPr>
              <a:t>killars</a:t>
            </a:r>
            <a:r>
              <a:rPr lang="en-US" sz="1800" b="0" i="1" dirty="0">
                <a:solidFill>
                  <a:schemeClr val="tx1"/>
                </a:solidFill>
              </a:rPr>
              <a:t> </a:t>
            </a:r>
            <a:r>
              <a:rPr lang="en-US" sz="1800" b="0" i="1" dirty="0" err="1">
                <a:solidFill>
                  <a:schemeClr val="tx1"/>
                </a:solidFill>
              </a:rPr>
              <a:t>åsikter</a:t>
            </a:r>
            <a:r>
              <a:rPr lang="en-US" sz="1800" b="0" i="1" dirty="0">
                <a:solidFill>
                  <a:schemeClr val="tx1"/>
                </a:solidFill>
              </a:rPr>
              <a:t>.  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endParaRPr lang="en-US" sz="1800" b="0" i="1" dirty="0">
              <a:solidFill>
                <a:schemeClr val="tx1"/>
              </a:solidFill>
            </a:endParaRP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 sz="1800" b="0" i="1" dirty="0" err="1">
                <a:solidFill>
                  <a:schemeClr val="tx1"/>
                </a:solidFill>
              </a:rPr>
              <a:t>i</a:t>
            </a:r>
            <a:r>
              <a:rPr lang="en-US" sz="1800" b="0" i="1" dirty="0">
                <a:solidFill>
                  <a:schemeClr val="tx1"/>
                </a:solidFill>
              </a:rPr>
              <a:t> </a:t>
            </a:r>
            <a:r>
              <a:rPr lang="en-US" sz="1800" b="0" i="1" dirty="0" err="1">
                <a:solidFill>
                  <a:schemeClr val="tx1"/>
                </a:solidFill>
              </a:rPr>
              <a:t>samarbete</a:t>
            </a:r>
            <a:r>
              <a:rPr lang="en-US" sz="1800" b="0" i="1" dirty="0">
                <a:solidFill>
                  <a:schemeClr val="tx1"/>
                </a:solidFill>
              </a:rPr>
              <a:t> med RF SISU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endParaRPr lang="en-US" sz="2400" dirty="0">
              <a:solidFill>
                <a:schemeClr val="tx1"/>
              </a:solidFill>
            </a:endParaRPr>
          </a:p>
          <a:p>
            <a:pPr algn="l">
              <a:lnSpc>
                <a:spcPct val="90000"/>
              </a:lnSpc>
              <a:spcBef>
                <a:spcPct val="0"/>
              </a:spcBef>
            </a:pPr>
            <a:endParaRPr lang="en-US" sz="2400" dirty="0">
              <a:solidFill>
                <a:schemeClr val="tx2"/>
              </a:solidFill>
            </a:endParaRPr>
          </a:p>
          <a:p>
            <a:pPr algn="l">
              <a:lnSpc>
                <a:spcPct val="90000"/>
              </a:lnSpc>
              <a:spcBef>
                <a:spcPct val="0"/>
              </a:spcBef>
            </a:pPr>
            <a:endParaRPr lang="en-US" sz="2400" dirty="0">
              <a:solidFill>
                <a:schemeClr val="tx2"/>
              </a:solidFill>
            </a:endParaRPr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23CD3EF2-0634-42FE-B8ED-4482390855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220724" y="7013448"/>
            <a:ext cx="914400" cy="0"/>
          </a:xfrm>
          <a:prstGeom prst="line">
            <a:avLst/>
          </a:prstGeom>
          <a:ln w="60325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6">
            <a:extLst>
              <a:ext uri="{FF2B5EF4-FFF2-40B4-BE49-F238E27FC236}">
                <a16:creationId xmlns:a16="http://schemas.microsoft.com/office/drawing/2014/main" id="{25D713C0-05C2-2E84-3586-9E06C8AEBDB9}"/>
              </a:ext>
            </a:extLst>
          </p:cNvPr>
          <p:cNvSpPr txBox="1">
            <a:spLocks/>
          </p:cNvSpPr>
          <p:nvPr/>
        </p:nvSpPr>
        <p:spPr>
          <a:xfrm>
            <a:off x="3575304" y="950976"/>
            <a:ext cx="4654296" cy="365760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algn="l" defTabSz="45043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000" b="1" i="0" kern="1200" cap="all" spc="0" baseline="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sv-SE" sz="3200" dirty="0"/>
              <a:t>WorKSHOP</a:t>
            </a:r>
          </a:p>
        </p:txBody>
      </p:sp>
      <p:sp>
        <p:nvSpPr>
          <p:cNvPr id="5" name="Text Placeholder 75">
            <a:extLst>
              <a:ext uri="{FF2B5EF4-FFF2-40B4-BE49-F238E27FC236}">
                <a16:creationId xmlns:a16="http://schemas.microsoft.com/office/drawing/2014/main" id="{A92122E6-BA97-6A58-46A8-A5FF252ECF18}"/>
              </a:ext>
            </a:extLst>
          </p:cNvPr>
          <p:cNvSpPr txBox="1">
            <a:spLocks/>
          </p:cNvSpPr>
          <p:nvPr/>
        </p:nvSpPr>
        <p:spPr>
          <a:xfrm>
            <a:off x="3575304" y="4832096"/>
            <a:ext cx="6254496" cy="1289304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marL="0" indent="0" algn="ctr" defTabSz="450430" rtl="0" eaLnBrk="1" latinLnBrk="0" hangingPunct="1">
              <a:lnSpc>
                <a:spcPts val="4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US" sz="4000" b="1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800100" indent="-34290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57300" indent="-34290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57350" indent="-28575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114550" indent="-28575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38683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63898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89113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14328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sz="1600" dirty="0">
                <a:solidFill>
                  <a:schemeClr val="tx2"/>
                </a:solidFill>
              </a:rPr>
              <a:t>Särö SeaHawks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sv-SE" sz="1600" dirty="0">
                <a:solidFill>
                  <a:schemeClr val="tx2"/>
                </a:solidFill>
              </a:rPr>
              <a:t>2023-11-14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endParaRPr lang="sv-SE" sz="2400" dirty="0">
              <a:solidFill>
                <a:schemeClr val="tx2"/>
              </a:solidFill>
            </a:endParaRPr>
          </a:p>
          <a:p>
            <a:pPr algn="l">
              <a:lnSpc>
                <a:spcPct val="90000"/>
              </a:lnSpc>
              <a:spcBef>
                <a:spcPct val="0"/>
              </a:spcBef>
            </a:pPr>
            <a:endParaRPr lang="sv-SE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022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F8BB936-D1B5-4C20-9475-BC2C411A656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75304" y="1133856"/>
            <a:ext cx="6368796" cy="2670048"/>
          </a:xfrm>
        </p:spPr>
        <p:txBody>
          <a:bodyPr>
            <a:noAutofit/>
          </a:bodyPr>
          <a:lstStyle/>
          <a:p>
            <a:pPr fontAlgn="t">
              <a:lnSpc>
                <a:spcPct val="170000"/>
              </a:lnSpc>
            </a:pPr>
            <a:r>
              <a:rPr lang="sv-SE" sz="1600" b="1" dirty="0"/>
              <a:t>”Goa kommentarer”</a:t>
            </a:r>
          </a:p>
          <a:p>
            <a:pPr fontAlgn="t">
              <a:lnSpc>
                <a:spcPct val="170000"/>
              </a:lnSpc>
            </a:pPr>
            <a:r>
              <a:rPr lang="sv-SE" sz="1600" b="1" dirty="0"/>
              <a:t>”Leende på läpparna”</a:t>
            </a:r>
          </a:p>
          <a:p>
            <a:pPr fontAlgn="t">
              <a:lnSpc>
                <a:spcPct val="170000"/>
              </a:lnSpc>
            </a:pPr>
            <a:r>
              <a:rPr lang="sv-SE" sz="1600" b="1" dirty="0"/>
              <a:t>”Vara snälla”</a:t>
            </a:r>
          </a:p>
          <a:p>
            <a:pPr fontAlgn="t">
              <a:lnSpc>
                <a:spcPct val="170000"/>
              </a:lnSpc>
            </a:pPr>
            <a:r>
              <a:rPr lang="sv-SE" sz="1600" b="1" dirty="0"/>
              <a:t>”Peppa och ge positiv energi”</a:t>
            </a:r>
          </a:p>
          <a:p>
            <a:pPr fontAlgn="t">
              <a:lnSpc>
                <a:spcPct val="170000"/>
              </a:lnSpc>
            </a:pPr>
            <a:r>
              <a:rPr lang="sv-SE" sz="1600" b="1" dirty="0"/>
              <a:t>”Man hälsar på alla på träningar och matcher”</a:t>
            </a:r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en-US" sz="1600" dirty="0"/>
          </a:p>
        </p:txBody>
      </p:sp>
      <p:pic>
        <p:nvPicPr>
          <p:cNvPr id="53" name="Picture Placeholder 20" descr="back of shoes as they run away">
            <a:extLst>
              <a:ext uri="{FF2B5EF4-FFF2-40B4-BE49-F238E27FC236}">
                <a16:creationId xmlns:a16="http://schemas.microsoft.com/office/drawing/2014/main" id="{B510D2D5-43C6-45EE-ACF3-6AF155E01F9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47" b="47"/>
          <a:stretch/>
        </p:blipFill>
        <p:spPr/>
      </p:pic>
      <p:sp>
        <p:nvSpPr>
          <p:cNvPr id="76" name="Text Placeholder 75">
            <a:extLst>
              <a:ext uri="{FF2B5EF4-FFF2-40B4-BE49-F238E27FC236}">
                <a16:creationId xmlns:a16="http://schemas.microsoft.com/office/drawing/2014/main" id="{070AAC54-81EE-49D2-8D11-BE4ED24B5AA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4300" y="5154930"/>
            <a:ext cx="2952910" cy="1289304"/>
          </a:xfrm>
        </p:spPr>
        <p:txBody>
          <a:bodyPr/>
          <a:lstStyle/>
          <a:p>
            <a:r>
              <a:rPr lang="en-US" dirty="0" err="1"/>
              <a:t>Särö</a:t>
            </a:r>
            <a:r>
              <a:rPr lang="en-US" dirty="0"/>
              <a:t> </a:t>
            </a:r>
            <a:r>
              <a:rPr lang="en-US" dirty="0" err="1"/>
              <a:t>SeaHawks</a:t>
            </a:r>
            <a:endParaRPr lang="en-US" dirty="0"/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6DD41433-A5FA-4D20-A04B-D6CCDA292F0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41714" y="7013448"/>
            <a:ext cx="2825496" cy="429768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23CD3EF2-0634-42FE-B8ED-4482390855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220724" y="7013448"/>
            <a:ext cx="914400" cy="0"/>
          </a:xfrm>
          <a:prstGeom prst="line">
            <a:avLst/>
          </a:prstGeom>
          <a:ln w="60325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6">
            <a:extLst>
              <a:ext uri="{FF2B5EF4-FFF2-40B4-BE49-F238E27FC236}">
                <a16:creationId xmlns:a16="http://schemas.microsoft.com/office/drawing/2014/main" id="{25D713C0-05C2-2E84-3586-9E06C8AEBDB9}"/>
              </a:ext>
            </a:extLst>
          </p:cNvPr>
          <p:cNvSpPr txBox="1">
            <a:spLocks/>
          </p:cNvSpPr>
          <p:nvPr/>
        </p:nvSpPr>
        <p:spPr>
          <a:xfrm>
            <a:off x="3575304" y="768096"/>
            <a:ext cx="4654296" cy="365760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algn="l" defTabSz="45043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000" b="1" i="0" kern="1200" cap="all" spc="0" baseline="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sv-SE" dirty="0"/>
              <a:t>Glädje och gemenskap</a:t>
            </a:r>
          </a:p>
        </p:txBody>
      </p:sp>
      <p:sp>
        <p:nvSpPr>
          <p:cNvPr id="3" name="Title 6">
            <a:extLst>
              <a:ext uri="{FF2B5EF4-FFF2-40B4-BE49-F238E27FC236}">
                <a16:creationId xmlns:a16="http://schemas.microsoft.com/office/drawing/2014/main" id="{E2C2AFCD-7D8D-5606-6F6A-C3018CAF33BD}"/>
              </a:ext>
            </a:extLst>
          </p:cNvPr>
          <p:cNvSpPr txBox="1">
            <a:spLocks/>
          </p:cNvSpPr>
          <p:nvPr/>
        </p:nvSpPr>
        <p:spPr>
          <a:xfrm>
            <a:off x="3575304" y="4533491"/>
            <a:ext cx="4654296" cy="365760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algn="l" defTabSz="45043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000" b="1" i="0" kern="1200" cap="all" spc="0" baseline="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marR="0" lvl="0" indent="0" algn="l" defTabSz="45043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000" b="1" i="0" u="none" strike="noStrike" kern="1200" cap="all" spc="0" normalizeH="0" baseline="0" noProof="0" dirty="0">
                <a:ln>
                  <a:noFill/>
                </a:ln>
                <a:solidFill>
                  <a:srgbClr val="017C8D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Allas rätt att vara med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6BEBB18-0FF9-74B6-FE14-E9A686D7426D}"/>
              </a:ext>
            </a:extLst>
          </p:cNvPr>
          <p:cNvSpPr txBox="1">
            <a:spLocks/>
          </p:cNvSpPr>
          <p:nvPr/>
        </p:nvSpPr>
        <p:spPr>
          <a:xfrm>
            <a:off x="3575304" y="4899251"/>
            <a:ext cx="6368796" cy="267004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0" indent="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US" sz="1100" b="0" kern="1200" spc="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00100" indent="-34290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57300" indent="-34290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57350" indent="-28575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114550" indent="-28575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38683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63898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89113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14328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t">
              <a:lnSpc>
                <a:spcPct val="170000"/>
              </a:lnSpc>
            </a:pPr>
            <a:r>
              <a:rPr lang="sv-SE" sz="1600" b="1"/>
              <a:t>”Inkludera alla”</a:t>
            </a:r>
          </a:p>
          <a:p>
            <a:pPr fontAlgn="t">
              <a:lnSpc>
                <a:spcPct val="170000"/>
              </a:lnSpc>
            </a:pPr>
            <a:r>
              <a:rPr lang="sv-SE" sz="1600" b="1"/>
              <a:t>”Snacka med alla”</a:t>
            </a:r>
          </a:p>
          <a:p>
            <a:pPr fontAlgn="t">
              <a:lnSpc>
                <a:spcPct val="170000"/>
              </a:lnSpc>
            </a:pPr>
            <a:r>
              <a:rPr lang="sv-SE" sz="1600" b="1"/>
              <a:t>”Låta alla vara med”</a:t>
            </a:r>
          </a:p>
          <a:p>
            <a:pPr fontAlgn="t">
              <a:lnSpc>
                <a:spcPct val="170000"/>
              </a:lnSpc>
            </a:pPr>
            <a:r>
              <a:rPr lang="sv-SE" sz="1600" b="1"/>
              <a:t>”Bjuda in folk på träningar”</a:t>
            </a:r>
          </a:p>
          <a:p>
            <a:pPr fontAlgn="t">
              <a:lnSpc>
                <a:spcPct val="170000"/>
              </a:lnSpc>
            </a:pPr>
            <a:endParaRPr lang="sv-SE" sz="1600" b="1"/>
          </a:p>
          <a:p>
            <a:pPr fontAlgn="t">
              <a:lnSpc>
                <a:spcPct val="170000"/>
              </a:lnSpc>
            </a:pPr>
            <a:endParaRPr lang="sv-SE" sz="1600" b="1"/>
          </a:p>
          <a:p>
            <a:pPr fontAlgn="t">
              <a:lnSpc>
                <a:spcPct val="170000"/>
              </a:lnSpc>
            </a:pPr>
            <a:endParaRPr lang="sv-SE" sz="1600" b="1"/>
          </a:p>
          <a:p>
            <a:pPr fontAlgn="t">
              <a:lnSpc>
                <a:spcPct val="170000"/>
              </a:lnSpc>
            </a:pPr>
            <a:endParaRPr lang="sv-SE" sz="1600" b="1"/>
          </a:p>
          <a:p>
            <a:pPr fontAlgn="t">
              <a:lnSpc>
                <a:spcPct val="170000"/>
              </a:lnSpc>
            </a:pPr>
            <a:endParaRPr lang="sv-SE" sz="1600"/>
          </a:p>
        </p:txBody>
      </p:sp>
      <p:sp>
        <p:nvSpPr>
          <p:cNvPr id="5" name="Star: 5 Points 4">
            <a:extLst>
              <a:ext uri="{FF2B5EF4-FFF2-40B4-BE49-F238E27FC236}">
                <a16:creationId xmlns:a16="http://schemas.microsoft.com/office/drawing/2014/main" id="{EEBFD86D-1FCB-80C6-863F-62D83ACCEF64}"/>
              </a:ext>
            </a:extLst>
          </p:cNvPr>
          <p:cNvSpPr/>
          <p:nvPr/>
        </p:nvSpPr>
        <p:spPr>
          <a:xfrm>
            <a:off x="6891453" y="350892"/>
            <a:ext cx="1126273" cy="836342"/>
          </a:xfrm>
          <a:prstGeom prst="star5">
            <a:avLst/>
          </a:prstGeom>
          <a:solidFill>
            <a:srgbClr val="F7D30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rgbClr val="FFFFFF"/>
              </a:solidFill>
            </a:endParaRPr>
          </a:p>
        </p:txBody>
      </p:sp>
      <p:sp>
        <p:nvSpPr>
          <p:cNvPr id="6" name="Star: 5 Points 5">
            <a:extLst>
              <a:ext uri="{FF2B5EF4-FFF2-40B4-BE49-F238E27FC236}">
                <a16:creationId xmlns:a16="http://schemas.microsoft.com/office/drawing/2014/main" id="{1C977632-2D53-294B-A117-5B8F56DA5D51}"/>
              </a:ext>
            </a:extLst>
          </p:cNvPr>
          <p:cNvSpPr/>
          <p:nvPr/>
        </p:nvSpPr>
        <p:spPr>
          <a:xfrm>
            <a:off x="6793157" y="4159405"/>
            <a:ext cx="1126273" cy="836342"/>
          </a:xfrm>
          <a:prstGeom prst="star5">
            <a:avLst/>
          </a:prstGeom>
          <a:solidFill>
            <a:srgbClr val="F7D30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439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F8BB936-D1B5-4C20-9475-BC2C411A656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75304" y="1133856"/>
            <a:ext cx="6368796" cy="2670048"/>
          </a:xfrm>
        </p:spPr>
        <p:txBody>
          <a:bodyPr>
            <a:noAutofit/>
          </a:bodyPr>
          <a:lstStyle/>
          <a:p>
            <a:pPr fontAlgn="t">
              <a:lnSpc>
                <a:spcPct val="170000"/>
              </a:lnSpc>
            </a:pPr>
            <a:r>
              <a:rPr lang="sv-SE" sz="1600" b="1" dirty="0"/>
              <a:t>”Ge alla ordet”</a:t>
            </a:r>
          </a:p>
          <a:p>
            <a:pPr fontAlgn="t">
              <a:lnSpc>
                <a:spcPct val="170000"/>
              </a:lnSpc>
            </a:pPr>
            <a:r>
              <a:rPr lang="sv-SE" sz="1600" b="1" dirty="0"/>
              <a:t>”Snacka med alla”</a:t>
            </a:r>
          </a:p>
          <a:p>
            <a:pPr fontAlgn="t">
              <a:lnSpc>
                <a:spcPct val="170000"/>
              </a:lnSpc>
            </a:pPr>
            <a:r>
              <a:rPr lang="sv-SE" sz="1600" b="1" dirty="0"/>
              <a:t>”Låt alla prata”</a:t>
            </a:r>
          </a:p>
          <a:p>
            <a:pPr fontAlgn="t">
              <a:lnSpc>
                <a:spcPct val="170000"/>
              </a:lnSpc>
            </a:pPr>
            <a:r>
              <a:rPr lang="sv-SE" sz="1600" b="1" dirty="0"/>
              <a:t>”Alla har rätt att vara med och spela”</a:t>
            </a:r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en-US" sz="1600" dirty="0"/>
          </a:p>
        </p:txBody>
      </p:sp>
      <p:pic>
        <p:nvPicPr>
          <p:cNvPr id="53" name="Picture Placeholder 20" descr="back of shoes as they run away">
            <a:extLst>
              <a:ext uri="{FF2B5EF4-FFF2-40B4-BE49-F238E27FC236}">
                <a16:creationId xmlns:a16="http://schemas.microsoft.com/office/drawing/2014/main" id="{B510D2D5-43C6-45EE-ACF3-6AF155E01F9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47" b="47"/>
          <a:stretch/>
        </p:blipFill>
        <p:spPr/>
      </p:pic>
      <p:sp>
        <p:nvSpPr>
          <p:cNvPr id="76" name="Text Placeholder 75">
            <a:extLst>
              <a:ext uri="{FF2B5EF4-FFF2-40B4-BE49-F238E27FC236}">
                <a16:creationId xmlns:a16="http://schemas.microsoft.com/office/drawing/2014/main" id="{070AAC54-81EE-49D2-8D11-BE4ED24B5AA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4300" y="5154930"/>
            <a:ext cx="2952910" cy="1289304"/>
          </a:xfrm>
        </p:spPr>
        <p:txBody>
          <a:bodyPr/>
          <a:lstStyle/>
          <a:p>
            <a:r>
              <a:rPr lang="en-US" dirty="0" err="1"/>
              <a:t>Särö</a:t>
            </a:r>
            <a:r>
              <a:rPr lang="en-US" dirty="0"/>
              <a:t> </a:t>
            </a:r>
            <a:r>
              <a:rPr lang="en-US" dirty="0" err="1"/>
              <a:t>SeaHawks</a:t>
            </a:r>
            <a:endParaRPr lang="en-US" dirty="0"/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6DD41433-A5FA-4D20-A04B-D6CCDA292F0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41714" y="7013448"/>
            <a:ext cx="2825496" cy="429768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23CD3EF2-0634-42FE-B8ED-4482390855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220724" y="7013448"/>
            <a:ext cx="914400" cy="0"/>
          </a:xfrm>
          <a:prstGeom prst="line">
            <a:avLst/>
          </a:prstGeom>
          <a:ln w="60325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6">
            <a:extLst>
              <a:ext uri="{FF2B5EF4-FFF2-40B4-BE49-F238E27FC236}">
                <a16:creationId xmlns:a16="http://schemas.microsoft.com/office/drawing/2014/main" id="{25D713C0-05C2-2E84-3586-9E06C8AEBDB9}"/>
              </a:ext>
            </a:extLst>
          </p:cNvPr>
          <p:cNvSpPr txBox="1">
            <a:spLocks/>
          </p:cNvSpPr>
          <p:nvPr/>
        </p:nvSpPr>
        <p:spPr>
          <a:xfrm>
            <a:off x="3575304" y="768096"/>
            <a:ext cx="4654296" cy="365760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algn="l" defTabSz="45043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000" b="1" i="0" kern="1200" cap="all" spc="0" baseline="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marR="0" lvl="0" indent="0" algn="l" defTabSz="45043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000" b="1" i="0" u="none" strike="noStrike" kern="1200" cap="all" spc="0" normalizeH="0" baseline="0" noProof="0" dirty="0">
                <a:ln>
                  <a:noFill/>
                </a:ln>
                <a:solidFill>
                  <a:srgbClr val="017C8D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Demokrati och delaktighet</a:t>
            </a:r>
          </a:p>
        </p:txBody>
      </p:sp>
      <p:sp>
        <p:nvSpPr>
          <p:cNvPr id="3" name="Title 6">
            <a:extLst>
              <a:ext uri="{FF2B5EF4-FFF2-40B4-BE49-F238E27FC236}">
                <a16:creationId xmlns:a16="http://schemas.microsoft.com/office/drawing/2014/main" id="{39232F5C-E73F-62CF-9F59-BE76536AB3D9}"/>
              </a:ext>
            </a:extLst>
          </p:cNvPr>
          <p:cNvSpPr txBox="1">
            <a:spLocks/>
          </p:cNvSpPr>
          <p:nvPr/>
        </p:nvSpPr>
        <p:spPr>
          <a:xfrm>
            <a:off x="3575304" y="4578096"/>
            <a:ext cx="4654296" cy="365760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algn="l" defTabSz="45043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000" b="1" i="0" kern="1200" cap="all" spc="0" baseline="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marR="0" lvl="0" indent="0" algn="l" defTabSz="45043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000" b="1" i="0" u="none" strike="noStrike" kern="1200" cap="all" spc="0" normalizeH="0" baseline="0" noProof="0" dirty="0">
                <a:ln>
                  <a:noFill/>
                </a:ln>
                <a:solidFill>
                  <a:srgbClr val="017C8D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Rent spel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11CDB898-8EC6-B216-90AE-2566879CE364}"/>
              </a:ext>
            </a:extLst>
          </p:cNvPr>
          <p:cNvSpPr txBox="1">
            <a:spLocks/>
          </p:cNvSpPr>
          <p:nvPr/>
        </p:nvSpPr>
        <p:spPr>
          <a:xfrm>
            <a:off x="3575304" y="4943856"/>
            <a:ext cx="6368796" cy="267004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0" indent="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US" sz="1100" b="0" kern="1200" spc="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00100" indent="-34290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57300" indent="-34290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57350" indent="-28575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114550" indent="-28575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38683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63898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89113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14328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t">
              <a:lnSpc>
                <a:spcPct val="170000"/>
              </a:lnSpc>
            </a:pPr>
            <a:r>
              <a:rPr lang="sv-SE" sz="1600" b="1"/>
              <a:t>”Ge tips”</a:t>
            </a:r>
          </a:p>
          <a:p>
            <a:pPr fontAlgn="t">
              <a:lnSpc>
                <a:spcPct val="170000"/>
              </a:lnSpc>
            </a:pPr>
            <a:r>
              <a:rPr lang="sv-SE" sz="1600" b="1"/>
              <a:t>”Vara schyssta på plan”</a:t>
            </a:r>
          </a:p>
          <a:p>
            <a:pPr fontAlgn="t">
              <a:lnSpc>
                <a:spcPct val="170000"/>
              </a:lnSpc>
            </a:pPr>
            <a:r>
              <a:rPr lang="sv-SE" sz="1600" b="1"/>
              <a:t>”Visa hänsyn på plan”</a:t>
            </a:r>
          </a:p>
          <a:p>
            <a:pPr fontAlgn="t">
              <a:lnSpc>
                <a:spcPct val="170000"/>
              </a:lnSpc>
            </a:pPr>
            <a:r>
              <a:rPr lang="sv-SE" sz="1600" b="1"/>
              <a:t>”Inget fult på plan”</a:t>
            </a:r>
          </a:p>
          <a:p>
            <a:pPr fontAlgn="t">
              <a:lnSpc>
                <a:spcPct val="170000"/>
              </a:lnSpc>
            </a:pPr>
            <a:endParaRPr lang="sv-SE" sz="1600" b="1"/>
          </a:p>
          <a:p>
            <a:pPr fontAlgn="t">
              <a:lnSpc>
                <a:spcPct val="170000"/>
              </a:lnSpc>
            </a:pPr>
            <a:endParaRPr lang="sv-SE" sz="1600" b="1"/>
          </a:p>
          <a:p>
            <a:pPr fontAlgn="t">
              <a:lnSpc>
                <a:spcPct val="170000"/>
              </a:lnSpc>
            </a:pPr>
            <a:endParaRPr lang="sv-SE" sz="1600" b="1"/>
          </a:p>
          <a:p>
            <a:pPr fontAlgn="t">
              <a:lnSpc>
                <a:spcPct val="170000"/>
              </a:lnSpc>
            </a:pPr>
            <a:endParaRPr lang="sv-SE" sz="1600" b="1"/>
          </a:p>
          <a:p>
            <a:pPr fontAlgn="t">
              <a:lnSpc>
                <a:spcPct val="170000"/>
              </a:lnSpc>
            </a:pPr>
            <a:endParaRPr lang="sv-SE" sz="1600"/>
          </a:p>
        </p:txBody>
      </p:sp>
      <p:sp>
        <p:nvSpPr>
          <p:cNvPr id="5" name="Star: 5 Points 4">
            <a:extLst>
              <a:ext uri="{FF2B5EF4-FFF2-40B4-BE49-F238E27FC236}">
                <a16:creationId xmlns:a16="http://schemas.microsoft.com/office/drawing/2014/main" id="{27F0B3DA-B1F5-1C8D-67CB-CC4814825BA4}"/>
              </a:ext>
            </a:extLst>
          </p:cNvPr>
          <p:cNvSpPr/>
          <p:nvPr/>
        </p:nvSpPr>
        <p:spPr>
          <a:xfrm>
            <a:off x="7464347" y="359664"/>
            <a:ext cx="1126273" cy="836342"/>
          </a:xfrm>
          <a:prstGeom prst="star5">
            <a:avLst/>
          </a:prstGeom>
          <a:solidFill>
            <a:srgbClr val="F7D30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rgbClr val="FFFFFF"/>
              </a:solidFill>
            </a:endParaRPr>
          </a:p>
        </p:txBody>
      </p:sp>
      <p:sp>
        <p:nvSpPr>
          <p:cNvPr id="7" name="Star: 5 Points 6">
            <a:extLst>
              <a:ext uri="{FF2B5EF4-FFF2-40B4-BE49-F238E27FC236}">
                <a16:creationId xmlns:a16="http://schemas.microsoft.com/office/drawing/2014/main" id="{722EB3DB-58B0-0810-71A4-7A1E7B025B1F}"/>
              </a:ext>
            </a:extLst>
          </p:cNvPr>
          <p:cNvSpPr/>
          <p:nvPr/>
        </p:nvSpPr>
        <p:spPr>
          <a:xfrm>
            <a:off x="5029200" y="4318588"/>
            <a:ext cx="1126273" cy="836342"/>
          </a:xfrm>
          <a:prstGeom prst="star5">
            <a:avLst/>
          </a:prstGeom>
          <a:solidFill>
            <a:srgbClr val="F7D30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604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F8BB936-D1B5-4C20-9475-BC2C411A656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75304" y="1133856"/>
            <a:ext cx="6368796" cy="2670048"/>
          </a:xfrm>
        </p:spPr>
        <p:txBody>
          <a:bodyPr>
            <a:noAutofit/>
          </a:bodyPr>
          <a:lstStyle/>
          <a:p>
            <a:pPr fontAlgn="t">
              <a:lnSpc>
                <a:spcPct val="170000"/>
              </a:lnSpc>
            </a:pPr>
            <a:r>
              <a:rPr lang="sv-SE" sz="1600" b="1" dirty="0"/>
              <a:t>Alla är positiva och snälla mot varandra.</a:t>
            </a:r>
          </a:p>
          <a:p>
            <a:pPr fontAlgn="t">
              <a:lnSpc>
                <a:spcPct val="170000"/>
              </a:lnSpc>
            </a:pPr>
            <a:r>
              <a:rPr lang="sv-SE" sz="1600" b="1" dirty="0"/>
              <a:t>Göra andra aktiviteter som ett lag</a:t>
            </a:r>
          </a:p>
          <a:p>
            <a:pPr fontAlgn="t">
              <a:lnSpc>
                <a:spcPct val="170000"/>
              </a:lnSpc>
            </a:pPr>
            <a:r>
              <a:rPr lang="sv-SE" sz="1600" b="1" dirty="0"/>
              <a:t>Hälsa på alla och inkludera alla.</a:t>
            </a:r>
          </a:p>
          <a:p>
            <a:pPr fontAlgn="t">
              <a:lnSpc>
                <a:spcPct val="170000"/>
              </a:lnSpc>
            </a:pPr>
            <a:r>
              <a:rPr lang="sv-SE" sz="1600" b="1" dirty="0"/>
              <a:t>Lyssna och stötta varandra</a:t>
            </a:r>
          </a:p>
          <a:p>
            <a:pPr fontAlgn="t">
              <a:lnSpc>
                <a:spcPct val="170000"/>
              </a:lnSpc>
            </a:pPr>
            <a:r>
              <a:rPr lang="sv-SE" sz="1600" b="1" dirty="0"/>
              <a:t>Ge tips, säga vad någon kan göra bättre och inte klaga</a:t>
            </a:r>
          </a:p>
          <a:p>
            <a:pPr fontAlgn="t">
              <a:lnSpc>
                <a:spcPct val="170000"/>
              </a:lnSpc>
            </a:pPr>
            <a:r>
              <a:rPr lang="sv-SE" sz="1600" b="1" dirty="0"/>
              <a:t>Vi peppar och ger varandra positiva kommentarer</a:t>
            </a:r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en-US" sz="1600" dirty="0"/>
          </a:p>
        </p:txBody>
      </p:sp>
      <p:pic>
        <p:nvPicPr>
          <p:cNvPr id="53" name="Picture Placeholder 20" descr="back of shoes as they run away">
            <a:extLst>
              <a:ext uri="{FF2B5EF4-FFF2-40B4-BE49-F238E27FC236}">
                <a16:creationId xmlns:a16="http://schemas.microsoft.com/office/drawing/2014/main" id="{B510D2D5-43C6-45EE-ACF3-6AF155E01F9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47" b="47"/>
          <a:stretch/>
        </p:blipFill>
        <p:spPr/>
      </p:pic>
      <p:sp>
        <p:nvSpPr>
          <p:cNvPr id="76" name="Text Placeholder 75">
            <a:extLst>
              <a:ext uri="{FF2B5EF4-FFF2-40B4-BE49-F238E27FC236}">
                <a16:creationId xmlns:a16="http://schemas.microsoft.com/office/drawing/2014/main" id="{070AAC54-81EE-49D2-8D11-BE4ED24B5AA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4300" y="5154930"/>
            <a:ext cx="2952910" cy="1289304"/>
          </a:xfrm>
        </p:spPr>
        <p:txBody>
          <a:bodyPr/>
          <a:lstStyle/>
          <a:p>
            <a:r>
              <a:rPr lang="en-US" dirty="0" err="1"/>
              <a:t>Särö</a:t>
            </a:r>
            <a:r>
              <a:rPr lang="en-US" dirty="0"/>
              <a:t> </a:t>
            </a:r>
            <a:r>
              <a:rPr lang="en-US" dirty="0" err="1"/>
              <a:t>SeaHawks</a:t>
            </a:r>
            <a:endParaRPr lang="en-US" dirty="0"/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6DD41433-A5FA-4D20-A04B-D6CCDA292F0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41714" y="7013448"/>
            <a:ext cx="2825496" cy="429768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23CD3EF2-0634-42FE-B8ED-4482390855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220724" y="7013448"/>
            <a:ext cx="914400" cy="0"/>
          </a:xfrm>
          <a:prstGeom prst="line">
            <a:avLst/>
          </a:prstGeom>
          <a:ln w="60325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6">
            <a:extLst>
              <a:ext uri="{FF2B5EF4-FFF2-40B4-BE49-F238E27FC236}">
                <a16:creationId xmlns:a16="http://schemas.microsoft.com/office/drawing/2014/main" id="{25D713C0-05C2-2E84-3586-9E06C8AEBDB9}"/>
              </a:ext>
            </a:extLst>
          </p:cNvPr>
          <p:cNvSpPr txBox="1">
            <a:spLocks/>
          </p:cNvSpPr>
          <p:nvPr/>
        </p:nvSpPr>
        <p:spPr>
          <a:xfrm>
            <a:off x="3575304" y="768096"/>
            <a:ext cx="4654296" cy="365760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algn="l" defTabSz="45043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000" b="1" i="0" kern="1200" cap="all" spc="0" baseline="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marR="0" lvl="0" indent="0" algn="l" defTabSz="45043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>
                <a:solidFill>
                  <a:srgbClr val="017C8D"/>
                </a:solidFill>
                <a:latin typeface="Century Gothic"/>
              </a:rPr>
              <a:t>Hur skall vi sTärka vår lagkänsla</a:t>
            </a:r>
            <a:endParaRPr kumimoji="0" lang="sv-SE" sz="2000" b="1" i="0" u="none" strike="noStrike" kern="1200" cap="all" spc="0" normalizeH="0" baseline="0" noProof="0" dirty="0">
              <a:ln>
                <a:noFill/>
              </a:ln>
              <a:solidFill>
                <a:srgbClr val="017C8D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2601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F8BB936-D1B5-4C20-9475-BC2C411A656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75304" y="1133856"/>
            <a:ext cx="6368796" cy="2670048"/>
          </a:xfrm>
        </p:spPr>
        <p:txBody>
          <a:bodyPr>
            <a:noAutofit/>
          </a:bodyPr>
          <a:lstStyle/>
          <a:p>
            <a:pPr fontAlgn="t">
              <a:lnSpc>
                <a:spcPct val="170000"/>
              </a:lnSpc>
            </a:pPr>
            <a:r>
              <a:rPr lang="sv-SE" sz="1600" b="1" dirty="0"/>
              <a:t>Uppfattas som ett gemensamt lag</a:t>
            </a:r>
          </a:p>
          <a:p>
            <a:pPr fontAlgn="t">
              <a:lnSpc>
                <a:spcPct val="170000"/>
              </a:lnSpc>
            </a:pPr>
            <a:r>
              <a:rPr lang="sv-SE" sz="1600" b="1" dirty="0"/>
              <a:t>Inga fula grejor på plan</a:t>
            </a:r>
          </a:p>
          <a:p>
            <a:pPr fontAlgn="t">
              <a:lnSpc>
                <a:spcPct val="170000"/>
              </a:lnSpc>
            </a:pPr>
            <a:r>
              <a:rPr lang="sv-SE" sz="1600" b="1" dirty="0"/>
              <a:t>Stabilt och glädjespridande lag</a:t>
            </a:r>
          </a:p>
          <a:p>
            <a:pPr fontAlgn="t">
              <a:lnSpc>
                <a:spcPct val="170000"/>
              </a:lnSpc>
            </a:pPr>
            <a:r>
              <a:rPr lang="sv-SE" sz="1600" b="1" dirty="0"/>
              <a:t>Blir väldigt bra på innebandy. </a:t>
            </a:r>
          </a:p>
          <a:p>
            <a:pPr fontAlgn="t">
              <a:lnSpc>
                <a:spcPct val="170000"/>
              </a:lnSpc>
            </a:pPr>
            <a:r>
              <a:rPr lang="sv-SE" sz="1600" b="1" dirty="0"/>
              <a:t>Vi blir ett starkt och positivt lag</a:t>
            </a:r>
          </a:p>
          <a:p>
            <a:pPr fontAlgn="t">
              <a:lnSpc>
                <a:spcPct val="170000"/>
              </a:lnSpc>
            </a:pPr>
            <a:r>
              <a:rPr lang="sv-SE" sz="1600" b="1" dirty="0"/>
              <a:t>Vi kommer ha kul på plan</a:t>
            </a:r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en-US" sz="1600" dirty="0"/>
          </a:p>
        </p:txBody>
      </p:sp>
      <p:pic>
        <p:nvPicPr>
          <p:cNvPr id="53" name="Picture Placeholder 20" descr="back of shoes as they run away">
            <a:extLst>
              <a:ext uri="{FF2B5EF4-FFF2-40B4-BE49-F238E27FC236}">
                <a16:creationId xmlns:a16="http://schemas.microsoft.com/office/drawing/2014/main" id="{B510D2D5-43C6-45EE-ACF3-6AF155E01F9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47" b="47"/>
          <a:stretch/>
        </p:blipFill>
        <p:spPr/>
      </p:pic>
      <p:sp>
        <p:nvSpPr>
          <p:cNvPr id="76" name="Text Placeholder 75">
            <a:extLst>
              <a:ext uri="{FF2B5EF4-FFF2-40B4-BE49-F238E27FC236}">
                <a16:creationId xmlns:a16="http://schemas.microsoft.com/office/drawing/2014/main" id="{070AAC54-81EE-49D2-8D11-BE4ED24B5AA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4300" y="5154930"/>
            <a:ext cx="2952910" cy="1289304"/>
          </a:xfrm>
        </p:spPr>
        <p:txBody>
          <a:bodyPr/>
          <a:lstStyle/>
          <a:p>
            <a:r>
              <a:rPr lang="en-US" dirty="0" err="1"/>
              <a:t>Särö</a:t>
            </a:r>
            <a:r>
              <a:rPr lang="en-US" dirty="0"/>
              <a:t> </a:t>
            </a:r>
            <a:r>
              <a:rPr lang="en-US" dirty="0" err="1"/>
              <a:t>SeaHawks</a:t>
            </a:r>
            <a:endParaRPr lang="en-US" dirty="0"/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6DD41433-A5FA-4D20-A04B-D6CCDA292F0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41714" y="7013448"/>
            <a:ext cx="2825496" cy="429768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23CD3EF2-0634-42FE-B8ED-4482390855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220724" y="7013448"/>
            <a:ext cx="914400" cy="0"/>
          </a:xfrm>
          <a:prstGeom prst="line">
            <a:avLst/>
          </a:prstGeom>
          <a:ln w="60325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6">
            <a:extLst>
              <a:ext uri="{FF2B5EF4-FFF2-40B4-BE49-F238E27FC236}">
                <a16:creationId xmlns:a16="http://schemas.microsoft.com/office/drawing/2014/main" id="{25D713C0-05C2-2E84-3586-9E06C8AEBDB9}"/>
              </a:ext>
            </a:extLst>
          </p:cNvPr>
          <p:cNvSpPr txBox="1">
            <a:spLocks/>
          </p:cNvSpPr>
          <p:nvPr/>
        </p:nvSpPr>
        <p:spPr>
          <a:xfrm>
            <a:off x="3575304" y="768096"/>
            <a:ext cx="4654296" cy="365760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algn="l" defTabSz="45043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000" b="1" i="0" kern="1200" cap="all" spc="0" baseline="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marR="0" lvl="0" indent="0" algn="l" defTabSz="45043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>
                <a:solidFill>
                  <a:srgbClr val="017C8D"/>
                </a:solidFill>
                <a:latin typeface="Century Gothic"/>
              </a:rPr>
              <a:t>Vad händer </a:t>
            </a:r>
            <a:r>
              <a:rPr lang="sv-SE" u="sng" dirty="0">
                <a:solidFill>
                  <a:srgbClr val="017C8D"/>
                </a:solidFill>
                <a:latin typeface="Century Gothic"/>
              </a:rPr>
              <a:t>om vi har </a:t>
            </a:r>
            <a:r>
              <a:rPr lang="sv-SE" dirty="0">
                <a:solidFill>
                  <a:srgbClr val="017C8D"/>
                </a:solidFill>
                <a:latin typeface="Century Gothic"/>
              </a:rPr>
              <a:t>stark lagkänsla</a:t>
            </a:r>
            <a:endParaRPr kumimoji="0" lang="sv-SE" sz="2000" b="1" i="0" u="none" strike="noStrike" kern="1200" cap="all" spc="0" normalizeH="0" baseline="0" noProof="0" dirty="0">
              <a:ln>
                <a:noFill/>
              </a:ln>
              <a:solidFill>
                <a:srgbClr val="017C8D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3" name="Title 6">
            <a:extLst>
              <a:ext uri="{FF2B5EF4-FFF2-40B4-BE49-F238E27FC236}">
                <a16:creationId xmlns:a16="http://schemas.microsoft.com/office/drawing/2014/main" id="{A8217657-0EE3-DAE1-B9EE-E9C9219DE2A5}"/>
              </a:ext>
            </a:extLst>
          </p:cNvPr>
          <p:cNvSpPr txBox="1">
            <a:spLocks/>
          </p:cNvSpPr>
          <p:nvPr/>
        </p:nvSpPr>
        <p:spPr>
          <a:xfrm>
            <a:off x="3575304" y="4633852"/>
            <a:ext cx="4654296" cy="365760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algn="l" defTabSz="45043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000" b="1" i="0" kern="1200" cap="all" spc="0" baseline="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marR="0" lvl="0" indent="0" algn="l" defTabSz="45043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>
                <a:solidFill>
                  <a:srgbClr val="017C8D"/>
                </a:solidFill>
                <a:latin typeface="Century Gothic"/>
              </a:rPr>
              <a:t>Vad händer </a:t>
            </a:r>
            <a:r>
              <a:rPr lang="sv-SE" u="sng" dirty="0">
                <a:solidFill>
                  <a:srgbClr val="017C8D"/>
                </a:solidFill>
                <a:latin typeface="Century Gothic"/>
              </a:rPr>
              <a:t>om vi INTE </a:t>
            </a:r>
            <a:r>
              <a:rPr lang="sv-SE" dirty="0">
                <a:solidFill>
                  <a:srgbClr val="017C8D"/>
                </a:solidFill>
                <a:latin typeface="Century Gothic"/>
              </a:rPr>
              <a:t>har stark lagkänsla</a:t>
            </a:r>
            <a:endParaRPr kumimoji="0" lang="sv-SE" sz="2000" b="1" i="0" u="none" strike="noStrike" kern="1200" cap="all" spc="0" normalizeH="0" baseline="0" noProof="0" dirty="0">
              <a:ln>
                <a:noFill/>
              </a:ln>
              <a:solidFill>
                <a:srgbClr val="017C8D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4576D652-06A5-C98B-C85B-E441276D415B}"/>
              </a:ext>
            </a:extLst>
          </p:cNvPr>
          <p:cNvSpPr txBox="1">
            <a:spLocks/>
          </p:cNvSpPr>
          <p:nvPr/>
        </p:nvSpPr>
        <p:spPr>
          <a:xfrm>
            <a:off x="3575304" y="4960583"/>
            <a:ext cx="6368796" cy="267004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0" indent="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  <a:defRPr lang="en-US" sz="1100" b="0" kern="1200" spc="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800100" indent="-34290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24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57300" indent="-34290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20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57350" indent="-28575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18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114550" indent="-285750" algn="l" defTabSz="450430" rtl="0" eaLnBrk="1" latinLnBrk="0" hangingPunct="1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18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238683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63898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89113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14328" indent="-112608" algn="l" defTabSz="450430" rtl="0" eaLnBrk="1" latinLnBrk="0" hangingPunct="1">
              <a:lnSpc>
                <a:spcPct val="90000"/>
              </a:lnSpc>
              <a:spcBef>
                <a:spcPts val="246"/>
              </a:spcBef>
              <a:buFont typeface="Arial" panose="020B0604020202020204" pitchFamily="34" charset="0"/>
              <a:buChar char="•"/>
              <a:defRPr sz="8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t">
              <a:lnSpc>
                <a:spcPct val="170000"/>
              </a:lnSpc>
            </a:pPr>
            <a:r>
              <a:rPr lang="sv-SE" sz="1600" b="1" dirty="0"/>
              <a:t>Blir inte kul</a:t>
            </a:r>
          </a:p>
          <a:p>
            <a:pPr fontAlgn="t">
              <a:lnSpc>
                <a:spcPct val="170000"/>
              </a:lnSpc>
            </a:pPr>
            <a:r>
              <a:rPr lang="sv-SE" sz="1600" b="1" dirty="0"/>
              <a:t>Laget kan splittras</a:t>
            </a:r>
          </a:p>
          <a:p>
            <a:pPr fontAlgn="t">
              <a:lnSpc>
                <a:spcPct val="170000"/>
              </a:lnSpc>
            </a:pPr>
            <a:r>
              <a:rPr lang="sv-SE" sz="1600" b="1" dirty="0"/>
              <a:t>Man kan bli deppig och klagar på varandra</a:t>
            </a:r>
          </a:p>
          <a:p>
            <a:pPr fontAlgn="t">
              <a:lnSpc>
                <a:spcPct val="170000"/>
              </a:lnSpc>
            </a:pPr>
            <a:r>
              <a:rPr lang="sv-SE" sz="1600" b="1" dirty="0"/>
              <a:t>Sämre lagspel och kommunikation</a:t>
            </a:r>
          </a:p>
          <a:p>
            <a:pPr fontAlgn="t">
              <a:lnSpc>
                <a:spcPct val="170000"/>
              </a:lnSpc>
            </a:pPr>
            <a:r>
              <a:rPr lang="sv-SE" sz="1600" b="1" dirty="0"/>
              <a:t>Utvecklas inte</a:t>
            </a:r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3340883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F8BB936-D1B5-4C20-9475-BC2C411A656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75304" y="1133856"/>
            <a:ext cx="6368796" cy="2670048"/>
          </a:xfrm>
        </p:spPr>
        <p:txBody>
          <a:bodyPr>
            <a:noAutofit/>
          </a:bodyPr>
          <a:lstStyle/>
          <a:p>
            <a:pPr fontAlgn="t">
              <a:lnSpc>
                <a:spcPct val="170000"/>
              </a:lnSpc>
            </a:pPr>
            <a:r>
              <a:rPr lang="sv-SE" sz="1600" b="1" dirty="0"/>
              <a:t>Gokart</a:t>
            </a:r>
          </a:p>
          <a:p>
            <a:pPr fontAlgn="t">
              <a:lnSpc>
                <a:spcPct val="170000"/>
              </a:lnSpc>
            </a:pPr>
            <a:r>
              <a:rPr lang="sv-SE" sz="1600" b="1" dirty="0"/>
              <a:t>Paintball</a:t>
            </a:r>
          </a:p>
          <a:p>
            <a:pPr fontAlgn="t">
              <a:lnSpc>
                <a:spcPct val="170000"/>
              </a:lnSpc>
            </a:pPr>
            <a:r>
              <a:rPr lang="sv-SE" sz="1600" b="1" dirty="0"/>
              <a:t>Bowling</a:t>
            </a:r>
          </a:p>
          <a:p>
            <a:pPr fontAlgn="t">
              <a:lnSpc>
                <a:spcPct val="170000"/>
              </a:lnSpc>
            </a:pPr>
            <a:r>
              <a:rPr lang="sv-SE" sz="1600" b="1" dirty="0"/>
              <a:t>Gå på IFK match</a:t>
            </a:r>
          </a:p>
          <a:p>
            <a:pPr fontAlgn="t">
              <a:lnSpc>
                <a:spcPct val="170000"/>
              </a:lnSpc>
            </a:pPr>
            <a:r>
              <a:rPr lang="sv-SE" sz="1600" b="1" dirty="0"/>
              <a:t>Rush</a:t>
            </a:r>
          </a:p>
          <a:p>
            <a:pPr fontAlgn="t">
              <a:lnSpc>
                <a:spcPct val="170000"/>
              </a:lnSpc>
            </a:pPr>
            <a:r>
              <a:rPr lang="sv-SE" sz="1600" b="1" dirty="0"/>
              <a:t>Tennis</a:t>
            </a:r>
          </a:p>
          <a:p>
            <a:pPr fontAlgn="t">
              <a:lnSpc>
                <a:spcPct val="170000"/>
              </a:lnSpc>
            </a:pPr>
            <a:r>
              <a:rPr lang="sv-SE" sz="1600" b="1" dirty="0"/>
              <a:t>Opera</a:t>
            </a:r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sv-SE" sz="1600" b="1" dirty="0"/>
          </a:p>
          <a:p>
            <a:pPr fontAlgn="t">
              <a:lnSpc>
                <a:spcPct val="170000"/>
              </a:lnSpc>
            </a:pPr>
            <a:endParaRPr lang="en-US" sz="1600" dirty="0"/>
          </a:p>
        </p:txBody>
      </p:sp>
      <p:pic>
        <p:nvPicPr>
          <p:cNvPr id="53" name="Picture Placeholder 20" descr="back of shoes as they run away">
            <a:extLst>
              <a:ext uri="{FF2B5EF4-FFF2-40B4-BE49-F238E27FC236}">
                <a16:creationId xmlns:a16="http://schemas.microsoft.com/office/drawing/2014/main" id="{B510D2D5-43C6-45EE-ACF3-6AF155E01F9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47" b="47"/>
          <a:stretch/>
        </p:blipFill>
        <p:spPr/>
      </p:pic>
      <p:sp>
        <p:nvSpPr>
          <p:cNvPr id="76" name="Text Placeholder 75">
            <a:extLst>
              <a:ext uri="{FF2B5EF4-FFF2-40B4-BE49-F238E27FC236}">
                <a16:creationId xmlns:a16="http://schemas.microsoft.com/office/drawing/2014/main" id="{070AAC54-81EE-49D2-8D11-BE4ED24B5AA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4300" y="5154930"/>
            <a:ext cx="2952910" cy="1289304"/>
          </a:xfrm>
        </p:spPr>
        <p:txBody>
          <a:bodyPr/>
          <a:lstStyle/>
          <a:p>
            <a:r>
              <a:rPr lang="en-US" dirty="0" err="1"/>
              <a:t>Särö</a:t>
            </a:r>
            <a:r>
              <a:rPr lang="en-US" dirty="0"/>
              <a:t> </a:t>
            </a:r>
            <a:r>
              <a:rPr lang="en-US" dirty="0" err="1"/>
              <a:t>SeaHawks</a:t>
            </a:r>
            <a:endParaRPr lang="en-US" dirty="0"/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6DD41433-A5FA-4D20-A04B-D6CCDA292F0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41714" y="7013448"/>
            <a:ext cx="2825496" cy="429768"/>
          </a:xfrm>
        </p:spPr>
        <p:txBody>
          <a:bodyPr/>
          <a:lstStyle/>
          <a:p>
            <a:endParaRPr lang="en-US" dirty="0"/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23CD3EF2-0634-42FE-B8ED-4482390855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220724" y="7013448"/>
            <a:ext cx="914400" cy="0"/>
          </a:xfrm>
          <a:prstGeom prst="line">
            <a:avLst/>
          </a:prstGeom>
          <a:ln w="60325" cap="rnd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6">
            <a:extLst>
              <a:ext uri="{FF2B5EF4-FFF2-40B4-BE49-F238E27FC236}">
                <a16:creationId xmlns:a16="http://schemas.microsoft.com/office/drawing/2014/main" id="{25D713C0-05C2-2E84-3586-9E06C8AEBDB9}"/>
              </a:ext>
            </a:extLst>
          </p:cNvPr>
          <p:cNvSpPr txBox="1">
            <a:spLocks/>
          </p:cNvSpPr>
          <p:nvPr/>
        </p:nvSpPr>
        <p:spPr>
          <a:xfrm>
            <a:off x="3575304" y="768096"/>
            <a:ext cx="4654296" cy="365760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>
            <a:lvl1pPr algn="l" defTabSz="45043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000" b="1" i="0" kern="1200" cap="all" spc="0" baseline="0" dirty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marR="0" lvl="0" indent="0" algn="l" defTabSz="45043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000" b="1" i="0" u="none" strike="noStrike" kern="1200" cap="all" spc="0" normalizeH="0" baseline="0" noProof="0" dirty="0">
                <a:ln>
                  <a:noFill/>
                </a:ln>
                <a:solidFill>
                  <a:srgbClr val="017C8D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Teambuildning </a:t>
            </a:r>
            <a:r>
              <a:rPr kumimoji="0" lang="sv-SE" sz="2000" b="1" i="0" u="none" strike="noStrike" kern="1200" cap="all" spc="0" normalizeH="0" baseline="0" noProof="0">
                <a:ln>
                  <a:noFill/>
                </a:ln>
                <a:solidFill>
                  <a:srgbClr val="017C8D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aktiviteter utanför planen</a:t>
            </a:r>
            <a:endParaRPr kumimoji="0" lang="sv-SE" sz="2000" b="1" i="0" u="none" strike="noStrike" kern="1200" cap="all" spc="0" normalizeH="0" baseline="0" noProof="0" dirty="0">
              <a:ln>
                <a:noFill/>
              </a:ln>
              <a:solidFill>
                <a:srgbClr val="017C8D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3335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__typo">
      <a:dk1>
        <a:sysClr val="windowText" lastClr="000000"/>
      </a:dk1>
      <a:lt1>
        <a:sysClr val="window" lastClr="FFFFFF"/>
      </a:lt1>
      <a:dk2>
        <a:srgbClr val="017C8D"/>
      </a:dk2>
      <a:lt2>
        <a:srgbClr val="E7E6E6"/>
      </a:lt2>
      <a:accent1>
        <a:srgbClr val="017C8D"/>
      </a:accent1>
      <a:accent2>
        <a:srgbClr val="F6F5F1"/>
      </a:accent2>
      <a:accent3>
        <a:srgbClr val="FF7D41"/>
      </a:accent3>
      <a:accent4>
        <a:srgbClr val="AEABAB"/>
      </a:accent4>
      <a:accent5>
        <a:srgbClr val="009999"/>
      </a:accent5>
      <a:accent6>
        <a:srgbClr val="000000"/>
      </a:accent6>
      <a:hlink>
        <a:srgbClr val="009999"/>
      </a:hlink>
      <a:folHlink>
        <a:srgbClr val="E7E6E6"/>
      </a:folHlink>
    </a:clrScheme>
    <a:fontScheme name="__typo">
      <a:majorFont>
        <a:latin typeface="Century Gothic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1646208_win32_fixed.potx" id="{CE50844D-35E7-408C-B635-D6BA95FB36D1}" vid="{B258AA5A-7D4F-4879-BBFC-815FE4FE6B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{E512F3C4-3F74-4433-A980-F42A3A35AC06}tf11646208_win32</Template>
  <TotalTime>714</TotalTime>
  <Words>288</Words>
  <Application>Microsoft Office PowerPoint</Application>
  <PresentationFormat>Custom</PresentationFormat>
  <Paragraphs>106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Gill Sans 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Fitness Made Simple</dc:title>
  <dc:creator>Rönnbäck Patrick</dc:creator>
  <cp:lastModifiedBy>Rönnbäck Patrick</cp:lastModifiedBy>
  <cp:revision>2</cp:revision>
  <cp:lastPrinted>2023-09-20T11:47:55Z</cp:lastPrinted>
  <dcterms:created xsi:type="dcterms:W3CDTF">2023-09-13T09:17:38Z</dcterms:created>
  <dcterms:modified xsi:type="dcterms:W3CDTF">2023-11-22T15:25:39Z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9540963-e559-4020-8a90-fe8a502c2801_Enabled">
    <vt:lpwstr>true</vt:lpwstr>
  </property>
  <property fmtid="{D5CDD505-2E9C-101B-9397-08002B2CF9AE}" pid="3" name="MSIP_Label_19540963-e559-4020-8a90-fe8a502c2801_SetDate">
    <vt:lpwstr>2023-09-13T09:17:39Z</vt:lpwstr>
  </property>
  <property fmtid="{D5CDD505-2E9C-101B-9397-08002B2CF9AE}" pid="4" name="MSIP_Label_19540963-e559-4020-8a90-fe8a502c2801_Method">
    <vt:lpwstr>Standard</vt:lpwstr>
  </property>
  <property fmtid="{D5CDD505-2E9C-101B-9397-08002B2CF9AE}" pid="5" name="MSIP_Label_19540963-e559-4020-8a90-fe8a502c2801_Name">
    <vt:lpwstr>19540963-e559-4020-8a90-fe8a502c2801</vt:lpwstr>
  </property>
  <property fmtid="{D5CDD505-2E9C-101B-9397-08002B2CF9AE}" pid="6" name="MSIP_Label_19540963-e559-4020-8a90-fe8a502c2801_SiteId">
    <vt:lpwstr>f25493ae-1c98-41d7-8a33-0be75f5fe603</vt:lpwstr>
  </property>
  <property fmtid="{D5CDD505-2E9C-101B-9397-08002B2CF9AE}" pid="7" name="MSIP_Label_19540963-e559-4020-8a90-fe8a502c2801_ActionId">
    <vt:lpwstr>7a363b40-7211-4295-bf85-1880dc360fd6</vt:lpwstr>
  </property>
  <property fmtid="{D5CDD505-2E9C-101B-9397-08002B2CF9AE}" pid="8" name="MSIP_Label_19540963-e559-4020-8a90-fe8a502c2801_ContentBits">
    <vt:lpwstr>0</vt:lpwstr>
  </property>
</Properties>
</file>