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7" r:id="rId2"/>
    <p:sldId id="261" r:id="rId3"/>
    <p:sldId id="256" r:id="rId4"/>
    <p:sldId id="262" r:id="rId5"/>
    <p:sldId id="260" r:id="rId6"/>
    <p:sldId id="265" r:id="rId7"/>
    <p:sldId id="263" r:id="rId8"/>
  </p:sldIdLst>
  <p:sldSz cx="10058400" cy="77724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D07FBC-09CD-45BF-BC1C-081AD91FFD44}" v="249" dt="2023-09-22T07:16:50.0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1396" autoAdjust="0"/>
  </p:normalViewPr>
  <p:slideViewPr>
    <p:cSldViewPr snapToGrid="0">
      <p:cViewPr varScale="1">
        <p:scale>
          <a:sx n="51" d="100"/>
          <a:sy n="51" d="100"/>
        </p:scale>
        <p:origin x="1600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önnbäck Patrick" userId="9890f4b1-ae3e-4264-aff0-387547d92ac3" providerId="ADAL" clId="{69D07FBC-09CD-45BF-BC1C-081AD91FFD44}"/>
    <pc:docChg chg="undo custSel addSld delSld modSld sldOrd modNotesMaster">
      <pc:chgData name="Rönnbäck Patrick" userId="9890f4b1-ae3e-4264-aff0-387547d92ac3" providerId="ADAL" clId="{69D07FBC-09CD-45BF-BC1C-081AD91FFD44}" dt="2023-09-22T07:38:52.341" v="5468" actId="115"/>
      <pc:docMkLst>
        <pc:docMk/>
      </pc:docMkLst>
      <pc:sldChg chg="modSp mod">
        <pc:chgData name="Rönnbäck Patrick" userId="9890f4b1-ae3e-4264-aff0-387547d92ac3" providerId="ADAL" clId="{69D07FBC-09CD-45BF-BC1C-081AD91FFD44}" dt="2023-09-22T07:13:44.100" v="5174" actId="5793"/>
        <pc:sldMkLst>
          <pc:docMk/>
          <pc:sldMk cId="2009861164" sldId="256"/>
        </pc:sldMkLst>
        <pc:spChg chg="mod">
          <ac:chgData name="Rönnbäck Patrick" userId="9890f4b1-ae3e-4264-aff0-387547d92ac3" providerId="ADAL" clId="{69D07FBC-09CD-45BF-BC1C-081AD91FFD44}" dt="2023-09-18T12:56:09.864" v="2649" actId="14100"/>
          <ac:spMkLst>
            <pc:docMk/>
            <pc:sldMk cId="2009861164" sldId="256"/>
            <ac:spMk id="7" creationId="{D08D8F05-2AF9-41DF-AFA2-9F84726649FB}"/>
          </ac:spMkLst>
        </pc:spChg>
        <pc:spChg chg="mod">
          <ac:chgData name="Rönnbäck Patrick" userId="9890f4b1-ae3e-4264-aff0-387547d92ac3" providerId="ADAL" clId="{69D07FBC-09CD-45BF-BC1C-081AD91FFD44}" dt="2023-09-22T07:13:44.100" v="5174" actId="5793"/>
          <ac:spMkLst>
            <pc:docMk/>
            <pc:sldMk cId="2009861164" sldId="256"/>
            <ac:spMk id="9" creationId="{CF8BB936-D1B5-4C20-9475-BC2C411A6563}"/>
          </ac:spMkLst>
        </pc:spChg>
        <pc:spChg chg="mod">
          <ac:chgData name="Rönnbäck Patrick" userId="9890f4b1-ae3e-4264-aff0-387547d92ac3" providerId="ADAL" clId="{69D07FBC-09CD-45BF-BC1C-081AD91FFD44}" dt="2023-09-20T11:43:26.693" v="4018" actId="6549"/>
          <ac:spMkLst>
            <pc:docMk/>
            <pc:sldMk cId="2009861164" sldId="256"/>
            <ac:spMk id="86" creationId="{6DD41433-A5FA-4D20-A04B-D6CCDA292F01}"/>
          </ac:spMkLst>
        </pc:spChg>
      </pc:sldChg>
      <pc:sldChg chg="addSp delSp modSp mod">
        <pc:chgData name="Rönnbäck Patrick" userId="9890f4b1-ae3e-4264-aff0-387547d92ac3" providerId="ADAL" clId="{69D07FBC-09CD-45BF-BC1C-081AD91FFD44}" dt="2023-09-22T07:15:33.116" v="5208" actId="20577"/>
        <pc:sldMkLst>
          <pc:docMk/>
          <pc:sldMk cId="1182940508" sldId="260"/>
        </pc:sldMkLst>
        <pc:spChg chg="add mod">
          <ac:chgData name="Rönnbäck Patrick" userId="9890f4b1-ae3e-4264-aff0-387547d92ac3" providerId="ADAL" clId="{69D07FBC-09CD-45BF-BC1C-081AD91FFD44}" dt="2023-09-18T12:57:41.164" v="2661" actId="1076"/>
          <ac:spMkLst>
            <pc:docMk/>
            <pc:sldMk cId="1182940508" sldId="260"/>
            <ac:spMk id="2" creationId="{5A188155-98E9-0A8D-9928-D87E1E4A98D5}"/>
          </ac:spMkLst>
        </pc:spChg>
        <pc:spChg chg="add del mod">
          <ac:chgData name="Rönnbäck Patrick" userId="9890f4b1-ae3e-4264-aff0-387547d92ac3" providerId="ADAL" clId="{69D07FBC-09CD-45BF-BC1C-081AD91FFD44}" dt="2023-09-18T12:57:18.470" v="2658" actId="478"/>
          <ac:spMkLst>
            <pc:docMk/>
            <pc:sldMk cId="1182940508" sldId="260"/>
            <ac:spMk id="4" creationId="{6FA04E31-017A-53B8-3AC8-4D83A570945D}"/>
          </ac:spMkLst>
        </pc:spChg>
        <pc:spChg chg="del">
          <ac:chgData name="Rönnbäck Patrick" userId="9890f4b1-ae3e-4264-aff0-387547d92ac3" providerId="ADAL" clId="{69D07FBC-09CD-45BF-BC1C-081AD91FFD44}" dt="2023-09-18T12:57:15.620" v="2657" actId="478"/>
          <ac:spMkLst>
            <pc:docMk/>
            <pc:sldMk cId="1182940508" sldId="260"/>
            <ac:spMk id="7" creationId="{D08D8F05-2AF9-41DF-AFA2-9F84726649FB}"/>
          </ac:spMkLst>
        </pc:spChg>
        <pc:spChg chg="mod">
          <ac:chgData name="Rönnbäck Patrick" userId="9890f4b1-ae3e-4264-aff0-387547d92ac3" providerId="ADAL" clId="{69D07FBC-09CD-45BF-BC1C-081AD91FFD44}" dt="2023-09-22T07:15:33.116" v="5208" actId="20577"/>
          <ac:spMkLst>
            <pc:docMk/>
            <pc:sldMk cId="1182940508" sldId="260"/>
            <ac:spMk id="9" creationId="{CF8BB936-D1B5-4C20-9475-BC2C411A6563}"/>
          </ac:spMkLst>
        </pc:spChg>
        <pc:spChg chg="del mod">
          <ac:chgData name="Rönnbäck Patrick" userId="9890f4b1-ae3e-4264-aff0-387547d92ac3" providerId="ADAL" clId="{69D07FBC-09CD-45BF-BC1C-081AD91FFD44}" dt="2023-09-15T13:34:03.637" v="1022" actId="478"/>
          <ac:spMkLst>
            <pc:docMk/>
            <pc:sldMk cId="1182940508" sldId="260"/>
            <ac:spMk id="15" creationId="{B198577C-51E8-7DC9-AA22-100EB2644DC7}"/>
          </ac:spMkLst>
        </pc:spChg>
        <pc:spChg chg="mod">
          <ac:chgData name="Rönnbäck Patrick" userId="9890f4b1-ae3e-4264-aff0-387547d92ac3" providerId="ADAL" clId="{69D07FBC-09CD-45BF-BC1C-081AD91FFD44}" dt="2023-09-20T11:43:37.744" v="4020" actId="6549"/>
          <ac:spMkLst>
            <pc:docMk/>
            <pc:sldMk cId="1182940508" sldId="260"/>
            <ac:spMk id="86" creationId="{6DD41433-A5FA-4D20-A04B-D6CCDA292F01}"/>
          </ac:spMkLst>
        </pc:spChg>
      </pc:sldChg>
      <pc:sldChg chg="modSp mod ord modNotesTx">
        <pc:chgData name="Rönnbäck Patrick" userId="9890f4b1-ae3e-4264-aff0-387547d92ac3" providerId="ADAL" clId="{69D07FBC-09CD-45BF-BC1C-081AD91FFD44}" dt="2023-09-22T07:38:52.341" v="5468" actId="115"/>
        <pc:sldMkLst>
          <pc:docMk/>
          <pc:sldMk cId="1287439598" sldId="261"/>
        </pc:sldMkLst>
        <pc:spChg chg="mod">
          <ac:chgData name="Rönnbäck Patrick" userId="9890f4b1-ae3e-4264-aff0-387547d92ac3" providerId="ADAL" clId="{69D07FBC-09CD-45BF-BC1C-081AD91FFD44}" dt="2023-09-19T10:44:54.477" v="2995" actId="20577"/>
          <ac:spMkLst>
            <pc:docMk/>
            <pc:sldMk cId="1287439598" sldId="261"/>
            <ac:spMk id="2" creationId="{25D713C0-05C2-2E84-3586-9E06C8AEBDB9}"/>
          </ac:spMkLst>
        </pc:spChg>
        <pc:spChg chg="mod">
          <ac:chgData name="Rönnbäck Patrick" userId="9890f4b1-ae3e-4264-aff0-387547d92ac3" providerId="ADAL" clId="{69D07FBC-09CD-45BF-BC1C-081AD91FFD44}" dt="2023-09-22T07:38:52.341" v="5468" actId="115"/>
          <ac:spMkLst>
            <pc:docMk/>
            <pc:sldMk cId="1287439598" sldId="261"/>
            <ac:spMk id="9" creationId="{CF8BB936-D1B5-4C20-9475-BC2C411A6563}"/>
          </ac:spMkLst>
        </pc:spChg>
        <pc:spChg chg="mod">
          <ac:chgData name="Rönnbäck Patrick" userId="9890f4b1-ae3e-4264-aff0-387547d92ac3" providerId="ADAL" clId="{69D07FBC-09CD-45BF-BC1C-081AD91FFD44}" dt="2023-09-20T11:43:15.015" v="4017" actId="6549"/>
          <ac:spMkLst>
            <pc:docMk/>
            <pc:sldMk cId="1287439598" sldId="261"/>
            <ac:spMk id="86" creationId="{6DD41433-A5FA-4D20-A04B-D6CCDA292F01}"/>
          </ac:spMkLst>
        </pc:spChg>
        <pc:cxnChg chg="mod">
          <ac:chgData name="Rönnbäck Patrick" userId="9890f4b1-ae3e-4264-aff0-387547d92ac3" providerId="ADAL" clId="{69D07FBC-09CD-45BF-BC1C-081AD91FFD44}" dt="2023-09-20T11:43:09.657" v="4016" actId="1076"/>
          <ac:cxnSpMkLst>
            <pc:docMk/>
            <pc:sldMk cId="1287439598" sldId="261"/>
            <ac:cxnSpMk id="98" creationId="{23CD3EF2-0634-42FE-B8ED-4482390855C1}"/>
          </ac:cxnSpMkLst>
        </pc:cxnChg>
      </pc:sldChg>
      <pc:sldChg chg="modSp mod">
        <pc:chgData name="Rönnbäck Patrick" userId="9890f4b1-ae3e-4264-aff0-387547d92ac3" providerId="ADAL" clId="{69D07FBC-09CD-45BF-BC1C-081AD91FFD44}" dt="2023-09-20T12:09:19.422" v="4165" actId="20577"/>
        <pc:sldMkLst>
          <pc:docMk/>
          <pc:sldMk cId="658238622" sldId="262"/>
        </pc:sldMkLst>
        <pc:spChg chg="mod">
          <ac:chgData name="Rönnbäck Patrick" userId="9890f4b1-ae3e-4264-aff0-387547d92ac3" providerId="ADAL" clId="{69D07FBC-09CD-45BF-BC1C-081AD91FFD44}" dt="2023-09-18T12:56:31.595" v="2651" actId="14100"/>
          <ac:spMkLst>
            <pc:docMk/>
            <pc:sldMk cId="658238622" sldId="262"/>
            <ac:spMk id="7" creationId="{D08D8F05-2AF9-41DF-AFA2-9F84726649FB}"/>
          </ac:spMkLst>
        </pc:spChg>
        <pc:spChg chg="mod">
          <ac:chgData name="Rönnbäck Patrick" userId="9890f4b1-ae3e-4264-aff0-387547d92ac3" providerId="ADAL" clId="{69D07FBC-09CD-45BF-BC1C-081AD91FFD44}" dt="2023-09-19T11:15:40.570" v="3843" actId="6549"/>
          <ac:spMkLst>
            <pc:docMk/>
            <pc:sldMk cId="658238622" sldId="262"/>
            <ac:spMk id="9" creationId="{CF8BB936-D1B5-4C20-9475-BC2C411A6563}"/>
          </ac:spMkLst>
        </pc:spChg>
        <pc:spChg chg="mod">
          <ac:chgData name="Rönnbäck Patrick" userId="9890f4b1-ae3e-4264-aff0-387547d92ac3" providerId="ADAL" clId="{69D07FBC-09CD-45BF-BC1C-081AD91FFD44}" dt="2023-09-15T08:52:25.575" v="619" actId="207"/>
          <ac:spMkLst>
            <pc:docMk/>
            <pc:sldMk cId="658238622" sldId="262"/>
            <ac:spMk id="18" creationId="{C515552B-CA2F-1489-1B52-8BCD11631A85}"/>
          </ac:spMkLst>
        </pc:spChg>
        <pc:spChg chg="mod">
          <ac:chgData name="Rönnbäck Patrick" userId="9890f4b1-ae3e-4264-aff0-387547d92ac3" providerId="ADAL" clId="{69D07FBC-09CD-45BF-BC1C-081AD91FFD44}" dt="2023-09-20T11:43:32.366" v="4019" actId="6549"/>
          <ac:spMkLst>
            <pc:docMk/>
            <pc:sldMk cId="658238622" sldId="262"/>
            <ac:spMk id="86" creationId="{6DD41433-A5FA-4D20-A04B-D6CCDA292F01}"/>
          </ac:spMkLst>
        </pc:spChg>
        <pc:graphicFrameChg chg="mod">
          <ac:chgData name="Rönnbäck Patrick" userId="9890f4b1-ae3e-4264-aff0-387547d92ac3" providerId="ADAL" clId="{69D07FBC-09CD-45BF-BC1C-081AD91FFD44}" dt="2023-09-20T12:09:19.422" v="4165" actId="20577"/>
          <ac:graphicFrameMkLst>
            <pc:docMk/>
            <pc:sldMk cId="658238622" sldId="262"/>
            <ac:graphicFrameMk id="17" creationId="{5EFFAAF8-9D82-12CF-DD46-1A3C05897508}"/>
          </ac:graphicFrameMkLst>
        </pc:graphicFrameChg>
      </pc:sldChg>
      <pc:sldChg chg="addSp modSp add mod ord setBg">
        <pc:chgData name="Rönnbäck Patrick" userId="9890f4b1-ae3e-4264-aff0-387547d92ac3" providerId="ADAL" clId="{69D07FBC-09CD-45BF-BC1C-081AD91FFD44}" dt="2023-09-22T07:38:30.506" v="5466" actId="20577"/>
        <pc:sldMkLst>
          <pc:docMk/>
          <pc:sldMk cId="555937637" sldId="263"/>
        </pc:sldMkLst>
        <pc:spChg chg="add mod">
          <ac:chgData name="Rönnbäck Patrick" userId="9890f4b1-ae3e-4264-aff0-387547d92ac3" providerId="ADAL" clId="{69D07FBC-09CD-45BF-BC1C-081AD91FFD44}" dt="2023-09-22T07:38:30.506" v="5466" actId="20577"/>
          <ac:spMkLst>
            <pc:docMk/>
            <pc:sldMk cId="555937637" sldId="263"/>
            <ac:spMk id="3" creationId="{87337B5C-E569-8702-3BD4-1504874004CB}"/>
          </ac:spMkLst>
        </pc:spChg>
        <pc:spChg chg="mod">
          <ac:chgData name="Rönnbäck Patrick" userId="9890f4b1-ae3e-4264-aff0-387547d92ac3" providerId="ADAL" clId="{69D07FBC-09CD-45BF-BC1C-081AD91FFD44}" dt="2023-09-22T07:37:03.028" v="5465" actId="20577"/>
          <ac:spMkLst>
            <pc:docMk/>
            <pc:sldMk cId="555937637" sldId="263"/>
            <ac:spMk id="9" creationId="{CF8BB936-D1B5-4C20-9475-BC2C411A6563}"/>
          </ac:spMkLst>
        </pc:spChg>
        <pc:spChg chg="mod">
          <ac:chgData name="Rönnbäck Patrick" userId="9890f4b1-ae3e-4264-aff0-387547d92ac3" providerId="ADAL" clId="{69D07FBC-09CD-45BF-BC1C-081AD91FFD44}" dt="2023-09-20T11:43:47.964" v="4022" actId="6549"/>
          <ac:spMkLst>
            <pc:docMk/>
            <pc:sldMk cId="555937637" sldId="263"/>
            <ac:spMk id="86" creationId="{6DD41433-A5FA-4D20-A04B-D6CCDA292F01}"/>
          </ac:spMkLst>
        </pc:spChg>
      </pc:sldChg>
      <pc:sldChg chg="modSp del mod">
        <pc:chgData name="Rönnbäck Patrick" userId="9890f4b1-ae3e-4264-aff0-387547d92ac3" providerId="ADAL" clId="{69D07FBC-09CD-45BF-BC1C-081AD91FFD44}" dt="2023-09-18T13:30:55.423" v="2703" actId="2696"/>
        <pc:sldMkLst>
          <pc:docMk/>
          <pc:sldMk cId="2168449532" sldId="263"/>
        </pc:sldMkLst>
        <pc:spChg chg="mod">
          <ac:chgData name="Rönnbäck Patrick" userId="9890f4b1-ae3e-4264-aff0-387547d92ac3" providerId="ADAL" clId="{69D07FBC-09CD-45BF-BC1C-081AD91FFD44}" dt="2023-09-18T13:00:36.766" v="2701" actId="404"/>
          <ac:spMkLst>
            <pc:docMk/>
            <pc:sldMk cId="2168449532" sldId="263"/>
            <ac:spMk id="2" creationId="{1678B565-0068-C7A7-FD5B-DE9977430A69}"/>
          </ac:spMkLst>
        </pc:spChg>
        <pc:spChg chg="mod">
          <ac:chgData name="Rönnbäck Patrick" userId="9890f4b1-ae3e-4264-aff0-387547d92ac3" providerId="ADAL" clId="{69D07FBC-09CD-45BF-BC1C-081AD91FFD44}" dt="2023-09-18T12:59:48.730" v="2671" actId="404"/>
          <ac:spMkLst>
            <pc:docMk/>
            <pc:sldMk cId="2168449532" sldId="263"/>
            <ac:spMk id="9" creationId="{CF8BB936-D1B5-4C20-9475-BC2C411A6563}"/>
          </ac:spMkLst>
        </pc:spChg>
      </pc:sldChg>
      <pc:sldChg chg="modSp del mod modShow">
        <pc:chgData name="Rönnbäck Patrick" userId="9890f4b1-ae3e-4264-aff0-387547d92ac3" providerId="ADAL" clId="{69D07FBC-09CD-45BF-BC1C-081AD91FFD44}" dt="2023-09-20T11:44:03.612" v="4025" actId="47"/>
        <pc:sldMkLst>
          <pc:docMk/>
          <pc:sldMk cId="3689514860" sldId="264"/>
        </pc:sldMkLst>
        <pc:spChg chg="mod">
          <ac:chgData name="Rönnbäck Patrick" userId="9890f4b1-ae3e-4264-aff0-387547d92ac3" providerId="ADAL" clId="{69D07FBC-09CD-45BF-BC1C-081AD91FFD44}" dt="2023-09-15T13:35:06.478" v="1034" actId="113"/>
          <ac:spMkLst>
            <pc:docMk/>
            <pc:sldMk cId="3689514860" sldId="264"/>
            <ac:spMk id="9" creationId="{CF8BB936-D1B5-4C20-9475-BC2C411A6563}"/>
          </ac:spMkLst>
        </pc:spChg>
        <pc:spChg chg="mod">
          <ac:chgData name="Rönnbäck Patrick" userId="9890f4b1-ae3e-4264-aff0-387547d92ac3" providerId="ADAL" clId="{69D07FBC-09CD-45BF-BC1C-081AD91FFD44}" dt="2023-09-20T11:43:54.111" v="4023" actId="6549"/>
          <ac:spMkLst>
            <pc:docMk/>
            <pc:sldMk cId="3689514860" sldId="264"/>
            <ac:spMk id="86" creationId="{6DD41433-A5FA-4D20-A04B-D6CCDA292F01}"/>
          </ac:spMkLst>
        </pc:spChg>
      </pc:sldChg>
      <pc:sldChg chg="addSp delSp modSp add mod setBg">
        <pc:chgData name="Rönnbäck Patrick" userId="9890f4b1-ae3e-4264-aff0-387547d92ac3" providerId="ADAL" clId="{69D07FBC-09CD-45BF-BC1C-081AD91FFD44}" dt="2023-09-22T07:34:11.844" v="5459" actId="20577"/>
        <pc:sldMkLst>
          <pc:docMk/>
          <pc:sldMk cId="3723600661" sldId="265"/>
        </pc:sldMkLst>
        <pc:spChg chg="add mod">
          <ac:chgData name="Rönnbäck Patrick" userId="9890f4b1-ae3e-4264-aff0-387547d92ac3" providerId="ADAL" clId="{69D07FBC-09CD-45BF-BC1C-081AD91FFD44}" dt="2023-09-22T07:24:12.936" v="5379" actId="1076"/>
          <ac:spMkLst>
            <pc:docMk/>
            <pc:sldMk cId="3723600661" sldId="265"/>
            <ac:spMk id="2" creationId="{90509AE6-5A4B-A5D7-B3F5-1D6268252204}"/>
          </ac:spMkLst>
        </pc:spChg>
        <pc:spChg chg="add del mod">
          <ac:chgData name="Rönnbäck Patrick" userId="9890f4b1-ae3e-4264-aff0-387547d92ac3" providerId="ADAL" clId="{69D07FBC-09CD-45BF-BC1C-081AD91FFD44}" dt="2023-09-18T12:23:05.903" v="2366" actId="478"/>
          <ac:spMkLst>
            <pc:docMk/>
            <pc:sldMk cId="3723600661" sldId="265"/>
            <ac:spMk id="3" creationId="{318F65A4-C199-2EFE-96AD-DA861AE61F19}"/>
          </ac:spMkLst>
        </pc:spChg>
        <pc:spChg chg="add mod">
          <ac:chgData name="Rönnbäck Patrick" userId="9890f4b1-ae3e-4264-aff0-387547d92ac3" providerId="ADAL" clId="{69D07FBC-09CD-45BF-BC1C-081AD91FFD44}" dt="2023-09-18T12:58:56.211" v="2667" actId="1076"/>
          <ac:spMkLst>
            <pc:docMk/>
            <pc:sldMk cId="3723600661" sldId="265"/>
            <ac:spMk id="4" creationId="{3F49D9D9-8382-D6F2-9396-9542F5809FBF}"/>
          </ac:spMkLst>
        </pc:spChg>
        <pc:spChg chg="add del mod">
          <ac:chgData name="Rönnbäck Patrick" userId="9890f4b1-ae3e-4264-aff0-387547d92ac3" providerId="ADAL" clId="{69D07FBC-09CD-45BF-BC1C-081AD91FFD44}" dt="2023-09-18T12:58:41.609" v="2665" actId="478"/>
          <ac:spMkLst>
            <pc:docMk/>
            <pc:sldMk cId="3723600661" sldId="265"/>
            <ac:spMk id="6" creationId="{788EDC28-6C18-7E81-4804-FE71F630772F}"/>
          </ac:spMkLst>
        </pc:spChg>
        <pc:spChg chg="del">
          <ac:chgData name="Rönnbäck Patrick" userId="9890f4b1-ae3e-4264-aff0-387547d92ac3" providerId="ADAL" clId="{69D07FBC-09CD-45BF-BC1C-081AD91FFD44}" dt="2023-09-18T12:58:37.859" v="2664" actId="478"/>
          <ac:spMkLst>
            <pc:docMk/>
            <pc:sldMk cId="3723600661" sldId="265"/>
            <ac:spMk id="7" creationId="{D08D8F05-2AF9-41DF-AFA2-9F84726649FB}"/>
          </ac:spMkLst>
        </pc:spChg>
        <pc:spChg chg="del">
          <ac:chgData name="Rönnbäck Patrick" userId="9890f4b1-ae3e-4264-aff0-387547d92ac3" providerId="ADAL" clId="{69D07FBC-09CD-45BF-BC1C-081AD91FFD44}" dt="2023-09-15T13:33:36.332" v="1016" actId="478"/>
          <ac:spMkLst>
            <pc:docMk/>
            <pc:sldMk cId="3723600661" sldId="265"/>
            <ac:spMk id="9" creationId="{CF8BB936-D1B5-4C20-9475-BC2C411A6563}"/>
          </ac:spMkLst>
        </pc:spChg>
        <pc:spChg chg="mod">
          <ac:chgData name="Rönnbäck Patrick" userId="9890f4b1-ae3e-4264-aff0-387547d92ac3" providerId="ADAL" clId="{69D07FBC-09CD-45BF-BC1C-081AD91FFD44}" dt="2023-09-22T07:34:11.844" v="5459" actId="20577"/>
          <ac:spMkLst>
            <pc:docMk/>
            <pc:sldMk cId="3723600661" sldId="265"/>
            <ac:spMk id="15" creationId="{B198577C-51E8-7DC9-AA22-100EB2644DC7}"/>
          </ac:spMkLst>
        </pc:spChg>
        <pc:spChg chg="mod">
          <ac:chgData name="Rönnbäck Patrick" userId="9890f4b1-ae3e-4264-aff0-387547d92ac3" providerId="ADAL" clId="{69D07FBC-09CD-45BF-BC1C-081AD91FFD44}" dt="2023-09-20T11:43:43.616" v="4021" actId="6549"/>
          <ac:spMkLst>
            <pc:docMk/>
            <pc:sldMk cId="3723600661" sldId="265"/>
            <ac:spMk id="86" creationId="{6DD41433-A5FA-4D20-A04B-D6CCDA292F01}"/>
          </ac:spMkLst>
        </pc:spChg>
      </pc:sldChg>
      <pc:sldChg chg="addSp delSp modSp add del mod setBg modShow">
        <pc:chgData name="Rönnbäck Patrick" userId="9890f4b1-ae3e-4264-aff0-387547d92ac3" providerId="ADAL" clId="{69D07FBC-09CD-45BF-BC1C-081AD91FFD44}" dt="2023-09-20T11:44:04.796" v="4026" actId="47"/>
        <pc:sldMkLst>
          <pc:docMk/>
          <pc:sldMk cId="3945058961" sldId="266"/>
        </pc:sldMkLst>
        <pc:spChg chg="mod">
          <ac:chgData name="Rönnbäck Patrick" userId="9890f4b1-ae3e-4264-aff0-387547d92ac3" providerId="ADAL" clId="{69D07FBC-09CD-45BF-BC1C-081AD91FFD44}" dt="2023-09-18T09:27:44.212" v="1275" actId="20577"/>
          <ac:spMkLst>
            <pc:docMk/>
            <pc:sldMk cId="3945058961" sldId="266"/>
            <ac:spMk id="2" creationId="{1678B565-0068-C7A7-FD5B-DE9977430A69}"/>
          </ac:spMkLst>
        </pc:spChg>
        <pc:spChg chg="add del mod">
          <ac:chgData name="Rönnbäck Patrick" userId="9890f4b1-ae3e-4264-aff0-387547d92ac3" providerId="ADAL" clId="{69D07FBC-09CD-45BF-BC1C-081AD91FFD44}" dt="2023-09-18T09:16:49.017" v="1161" actId="478"/>
          <ac:spMkLst>
            <pc:docMk/>
            <pc:sldMk cId="3945058961" sldId="266"/>
            <ac:spMk id="4" creationId="{18AD84F5-811E-ED5F-4D2D-33EF55853136}"/>
          </ac:spMkLst>
        </pc:spChg>
        <pc:spChg chg="del mod">
          <ac:chgData name="Rönnbäck Patrick" userId="9890f4b1-ae3e-4264-aff0-387547d92ac3" providerId="ADAL" clId="{69D07FBC-09CD-45BF-BC1C-081AD91FFD44}" dt="2023-09-18T09:16:46.567" v="1160" actId="478"/>
          <ac:spMkLst>
            <pc:docMk/>
            <pc:sldMk cId="3945058961" sldId="266"/>
            <ac:spMk id="9" creationId="{CF8BB936-D1B5-4C20-9475-BC2C411A6563}"/>
          </ac:spMkLst>
        </pc:spChg>
        <pc:spChg chg="add mod">
          <ac:chgData name="Rönnbäck Patrick" userId="9890f4b1-ae3e-4264-aff0-387547d92ac3" providerId="ADAL" clId="{69D07FBC-09CD-45BF-BC1C-081AD91FFD44}" dt="2023-09-18T09:27:27.476" v="1254" actId="1076"/>
          <ac:spMkLst>
            <pc:docMk/>
            <pc:sldMk cId="3945058961" sldId="266"/>
            <ac:spMk id="15" creationId="{712C2429-DCC4-2857-5C7A-BF8AB13C72ED}"/>
          </ac:spMkLst>
        </pc:spChg>
        <pc:spChg chg="mod">
          <ac:chgData name="Rönnbäck Patrick" userId="9890f4b1-ae3e-4264-aff0-387547d92ac3" providerId="ADAL" clId="{69D07FBC-09CD-45BF-BC1C-081AD91FFD44}" dt="2023-09-20T11:43:58.646" v="4024" actId="6549"/>
          <ac:spMkLst>
            <pc:docMk/>
            <pc:sldMk cId="3945058961" sldId="266"/>
            <ac:spMk id="86" creationId="{6DD41433-A5FA-4D20-A04B-D6CCDA292F01}"/>
          </ac:spMkLst>
        </pc:spChg>
        <pc:picChg chg="add del">
          <ac:chgData name="Rönnbäck Patrick" userId="9890f4b1-ae3e-4264-aff0-387547d92ac3" providerId="ADAL" clId="{69D07FBC-09CD-45BF-BC1C-081AD91FFD44}" dt="2023-09-18T09:19:44.600" v="1163" actId="478"/>
          <ac:picMkLst>
            <pc:docMk/>
            <pc:sldMk cId="3945058961" sldId="266"/>
            <ac:picMk id="5" creationId="{1D563ABD-BE0B-3AAF-0770-8EBC901FA7C0}"/>
          </ac:picMkLst>
        </pc:picChg>
        <pc:picChg chg="add del mod">
          <ac:chgData name="Rönnbäck Patrick" userId="9890f4b1-ae3e-4264-aff0-387547d92ac3" providerId="ADAL" clId="{69D07FBC-09CD-45BF-BC1C-081AD91FFD44}" dt="2023-09-18T09:21:09.096" v="1176" actId="478"/>
          <ac:picMkLst>
            <pc:docMk/>
            <pc:sldMk cId="3945058961" sldId="266"/>
            <ac:picMk id="6" creationId="{C7F85B1A-5225-8F6A-6743-39177EABBE9E}"/>
          </ac:picMkLst>
        </pc:picChg>
        <pc:picChg chg="add del mod">
          <ac:chgData name="Rönnbäck Patrick" userId="9890f4b1-ae3e-4264-aff0-387547d92ac3" providerId="ADAL" clId="{69D07FBC-09CD-45BF-BC1C-081AD91FFD44}" dt="2023-09-18T09:21:09.096" v="1176" actId="478"/>
          <ac:picMkLst>
            <pc:docMk/>
            <pc:sldMk cId="3945058961" sldId="266"/>
            <ac:picMk id="7" creationId="{CD29D369-9AD3-F942-CD90-B5CF03BBD1AA}"/>
          </ac:picMkLst>
        </pc:picChg>
        <pc:picChg chg="add del mod">
          <ac:chgData name="Rönnbäck Patrick" userId="9890f4b1-ae3e-4264-aff0-387547d92ac3" providerId="ADAL" clId="{69D07FBC-09CD-45BF-BC1C-081AD91FFD44}" dt="2023-09-18T09:21:09.096" v="1176" actId="478"/>
          <ac:picMkLst>
            <pc:docMk/>
            <pc:sldMk cId="3945058961" sldId="266"/>
            <ac:picMk id="8" creationId="{3E982EB3-258E-71E0-C910-5586AED1AB4D}"/>
          </ac:picMkLst>
        </pc:picChg>
        <pc:picChg chg="add mod">
          <ac:chgData name="Rönnbäck Patrick" userId="9890f4b1-ae3e-4264-aff0-387547d92ac3" providerId="ADAL" clId="{69D07FBC-09CD-45BF-BC1C-081AD91FFD44}" dt="2023-09-18T09:22:26.101" v="1178" actId="1076"/>
          <ac:picMkLst>
            <pc:docMk/>
            <pc:sldMk cId="3945058961" sldId="266"/>
            <ac:picMk id="10" creationId="{F552461C-9563-222D-8F46-ADBA2EC38957}"/>
          </ac:picMkLst>
        </pc:picChg>
        <pc:picChg chg="add">
          <ac:chgData name="Rönnbäck Patrick" userId="9890f4b1-ae3e-4264-aff0-387547d92ac3" providerId="ADAL" clId="{69D07FBC-09CD-45BF-BC1C-081AD91FFD44}" dt="2023-09-18T09:22:32.903" v="1179"/>
          <ac:picMkLst>
            <pc:docMk/>
            <pc:sldMk cId="3945058961" sldId="266"/>
            <ac:picMk id="11" creationId="{FAB8C56B-DC0E-0BC3-19B2-91D32ADD7D21}"/>
          </ac:picMkLst>
        </pc:picChg>
        <pc:picChg chg="add mod">
          <ac:chgData name="Rönnbäck Patrick" userId="9890f4b1-ae3e-4264-aff0-387547d92ac3" providerId="ADAL" clId="{69D07FBC-09CD-45BF-BC1C-081AD91FFD44}" dt="2023-09-18T09:22:45.226" v="1181" actId="1076"/>
          <ac:picMkLst>
            <pc:docMk/>
            <pc:sldMk cId="3945058961" sldId="266"/>
            <ac:picMk id="12" creationId="{DE884AB0-2749-9612-7A46-70BB2A0BD88F}"/>
          </ac:picMkLst>
        </pc:picChg>
        <pc:picChg chg="add mod">
          <ac:chgData name="Rönnbäck Patrick" userId="9890f4b1-ae3e-4264-aff0-387547d92ac3" providerId="ADAL" clId="{69D07FBC-09CD-45BF-BC1C-081AD91FFD44}" dt="2023-09-18T09:22:58.209" v="1183" actId="1076"/>
          <ac:picMkLst>
            <pc:docMk/>
            <pc:sldMk cId="3945058961" sldId="266"/>
            <ac:picMk id="13" creationId="{E9047F79-A1F7-5E44-E036-BA49C0434A4C}"/>
          </ac:picMkLst>
        </pc:picChg>
        <pc:picChg chg="add mod">
          <ac:chgData name="Rönnbäck Patrick" userId="9890f4b1-ae3e-4264-aff0-387547d92ac3" providerId="ADAL" clId="{69D07FBC-09CD-45BF-BC1C-081AD91FFD44}" dt="2023-09-18T09:23:13.866" v="1186" actId="1076"/>
          <ac:picMkLst>
            <pc:docMk/>
            <pc:sldMk cId="3945058961" sldId="266"/>
            <ac:picMk id="14" creationId="{5D70489B-76F3-5765-547A-43E336630AE1}"/>
          </ac:picMkLst>
        </pc:picChg>
      </pc:sldChg>
      <pc:sldChg chg="addSp delSp modSp add mod setBg">
        <pc:chgData name="Rönnbäck Patrick" userId="9890f4b1-ae3e-4264-aff0-387547d92ac3" providerId="ADAL" clId="{69D07FBC-09CD-45BF-BC1C-081AD91FFD44}" dt="2023-09-21T11:07:06.986" v="4172" actId="115"/>
        <pc:sldMkLst>
          <pc:docMk/>
          <pc:sldMk cId="4183022192" sldId="267"/>
        </pc:sldMkLst>
        <pc:spChg chg="add del mod">
          <ac:chgData name="Rönnbäck Patrick" userId="9890f4b1-ae3e-4264-aff0-387547d92ac3" providerId="ADAL" clId="{69D07FBC-09CD-45BF-BC1C-081AD91FFD44}" dt="2023-09-21T11:07:06.986" v="4172" actId="115"/>
          <ac:spMkLst>
            <pc:docMk/>
            <pc:sldMk cId="4183022192" sldId="267"/>
            <ac:spMk id="2" creationId="{25D713C0-05C2-2E84-3586-9E06C8AEBDB9}"/>
          </ac:spMkLst>
        </pc:spChg>
        <pc:spChg chg="add del mod">
          <ac:chgData name="Rönnbäck Patrick" userId="9890f4b1-ae3e-4264-aff0-387547d92ac3" providerId="ADAL" clId="{69D07FBC-09CD-45BF-BC1C-081AD91FFD44}" dt="2023-09-18T12:51:53.922" v="2560" actId="478"/>
          <ac:spMkLst>
            <pc:docMk/>
            <pc:sldMk cId="4183022192" sldId="267"/>
            <ac:spMk id="4" creationId="{2CB67C9C-609D-2FF2-08C5-94F34B2341E0}"/>
          </ac:spMkLst>
        </pc:spChg>
        <pc:spChg chg="add mod">
          <ac:chgData name="Rönnbäck Patrick" userId="9890f4b1-ae3e-4264-aff0-387547d92ac3" providerId="ADAL" clId="{69D07FBC-09CD-45BF-BC1C-081AD91FFD44}" dt="2023-09-20T11:42:26.556" v="4010" actId="20577"/>
          <ac:spMkLst>
            <pc:docMk/>
            <pc:sldMk cId="4183022192" sldId="267"/>
            <ac:spMk id="5" creationId="{A92122E6-BA97-6A58-46A8-A5FF252ECF18}"/>
          </ac:spMkLst>
        </pc:spChg>
        <pc:spChg chg="mod">
          <ac:chgData name="Rönnbäck Patrick" userId="9890f4b1-ae3e-4264-aff0-387547d92ac3" providerId="ADAL" clId="{69D07FBC-09CD-45BF-BC1C-081AD91FFD44}" dt="2023-09-18T12:50:10.520" v="2469" actId="6549"/>
          <ac:spMkLst>
            <pc:docMk/>
            <pc:sldMk cId="4183022192" sldId="267"/>
            <ac:spMk id="9" creationId="{CF8BB936-D1B5-4C20-9475-BC2C411A6563}"/>
          </ac:spMkLst>
        </pc:spChg>
        <pc:spChg chg="mod">
          <ac:chgData name="Rönnbäck Patrick" userId="9890f4b1-ae3e-4264-aff0-387547d92ac3" providerId="ADAL" clId="{69D07FBC-09CD-45BF-BC1C-081AD91FFD44}" dt="2023-09-19T10:44:46.936" v="2994" actId="1076"/>
          <ac:spMkLst>
            <pc:docMk/>
            <pc:sldMk cId="4183022192" sldId="267"/>
            <ac:spMk id="76" creationId="{070AAC54-81EE-49D2-8D11-BE4ED24B5AAE}"/>
          </ac:spMkLst>
        </pc:spChg>
        <pc:spChg chg="del">
          <ac:chgData name="Rönnbäck Patrick" userId="9890f4b1-ae3e-4264-aff0-387547d92ac3" providerId="ADAL" clId="{69D07FBC-09CD-45BF-BC1C-081AD91FFD44}" dt="2023-09-18T12:51:41.350" v="2558" actId="478"/>
          <ac:spMkLst>
            <pc:docMk/>
            <pc:sldMk cId="4183022192" sldId="267"/>
            <ac:spMk id="86" creationId="{6DD41433-A5FA-4D20-A04B-D6CCDA292F01}"/>
          </ac:spMkLst>
        </pc:spChg>
        <pc:picChg chg="mod">
          <ac:chgData name="Rönnbäck Patrick" userId="9890f4b1-ae3e-4264-aff0-387547d92ac3" providerId="ADAL" clId="{69D07FBC-09CD-45BF-BC1C-081AD91FFD44}" dt="2023-09-18T12:51:49.215" v="2559" actId="14100"/>
          <ac:picMkLst>
            <pc:docMk/>
            <pc:sldMk cId="4183022192" sldId="267"/>
            <ac:picMk id="53" creationId="{B510D2D5-43C6-45EE-ACF3-6AF155E01F9C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9328AE-3B07-4872-935E-372281C2A91C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EFDFC4D-0074-4F46-83AD-0E0885268922}">
      <dgm:prSet phldrT="[Text]"/>
      <dgm:spPr>
        <a:solidFill>
          <a:srgbClr val="92D050">
            <a:alpha val="50000"/>
          </a:srgbClr>
        </a:solidFill>
      </dgm:spPr>
      <dgm:t>
        <a:bodyPr/>
        <a:lstStyle/>
        <a:p>
          <a:r>
            <a:rPr lang="sv-SE" b="1" dirty="0"/>
            <a:t>Utvecklingstränarna utbildar killarna  med sin erfarenhet på träningarna </a:t>
          </a:r>
          <a:endParaRPr lang="en-US" b="1" dirty="0"/>
        </a:p>
      </dgm:t>
    </dgm:pt>
    <dgm:pt modelId="{DB30B8FD-91AE-47C7-8D8D-1F2904B1EB6D}" type="parTrans" cxnId="{91C3D155-8AF2-4560-8C1B-6D6D91EA200C}">
      <dgm:prSet/>
      <dgm:spPr/>
      <dgm:t>
        <a:bodyPr/>
        <a:lstStyle/>
        <a:p>
          <a:endParaRPr lang="en-US"/>
        </a:p>
      </dgm:t>
    </dgm:pt>
    <dgm:pt modelId="{AC4C8D3A-AD62-49EA-A8C2-B0DCE6571477}" type="sibTrans" cxnId="{91C3D155-8AF2-4560-8C1B-6D6D91EA200C}">
      <dgm:prSet/>
      <dgm:spPr/>
      <dgm:t>
        <a:bodyPr/>
        <a:lstStyle/>
        <a:p>
          <a:endParaRPr lang="en-US"/>
        </a:p>
      </dgm:t>
    </dgm:pt>
    <dgm:pt modelId="{9CE06269-BC11-4B44-8DE8-012C1D8E8BD9}">
      <dgm:prSet phldrT="[Text]"/>
      <dgm:spPr>
        <a:solidFill>
          <a:srgbClr val="92D050">
            <a:alpha val="50000"/>
          </a:srgbClr>
        </a:solidFill>
      </dgm:spPr>
      <dgm:t>
        <a:bodyPr/>
        <a:lstStyle/>
        <a:p>
          <a:r>
            <a:rPr lang="sv-SE" dirty="0"/>
            <a:t>Ledare</a:t>
          </a:r>
          <a:endParaRPr lang="en-US" dirty="0"/>
        </a:p>
      </dgm:t>
    </dgm:pt>
    <dgm:pt modelId="{42B8CAAA-1805-4B75-B9DD-BF2CA528713B}" type="parTrans" cxnId="{A6F43A44-6C98-4F53-9A6B-3F0E2276FFEF}">
      <dgm:prSet/>
      <dgm:spPr/>
      <dgm:t>
        <a:bodyPr/>
        <a:lstStyle/>
        <a:p>
          <a:endParaRPr lang="en-US"/>
        </a:p>
      </dgm:t>
    </dgm:pt>
    <dgm:pt modelId="{3B5CAD92-FEB5-437D-ABE4-23AFC4067A70}" type="sibTrans" cxnId="{A6F43A44-6C98-4F53-9A6B-3F0E2276FFEF}">
      <dgm:prSet/>
      <dgm:spPr/>
      <dgm:t>
        <a:bodyPr/>
        <a:lstStyle/>
        <a:p>
          <a:endParaRPr lang="en-US"/>
        </a:p>
      </dgm:t>
    </dgm:pt>
    <dgm:pt modelId="{E02DCD38-5F5F-48F5-8E8D-CDD9DA7806B2}">
      <dgm:prSet phldrT="[Text]"/>
      <dgm:spPr>
        <a:solidFill>
          <a:srgbClr val="92D050">
            <a:alpha val="50000"/>
          </a:srgbClr>
        </a:solidFill>
      </dgm:spPr>
      <dgm:t>
        <a:bodyPr/>
        <a:lstStyle/>
        <a:p>
          <a:r>
            <a:rPr lang="sv-SE" dirty="0"/>
            <a:t>Ledare</a:t>
          </a:r>
          <a:endParaRPr lang="en-US" dirty="0"/>
        </a:p>
      </dgm:t>
    </dgm:pt>
    <dgm:pt modelId="{C9F22FCD-E2DF-4741-8B7A-2ED35CD94F37}" type="parTrans" cxnId="{A47FF5ED-75A0-4D8D-9876-C1949118085A}">
      <dgm:prSet/>
      <dgm:spPr/>
      <dgm:t>
        <a:bodyPr/>
        <a:lstStyle/>
        <a:p>
          <a:endParaRPr lang="en-US"/>
        </a:p>
      </dgm:t>
    </dgm:pt>
    <dgm:pt modelId="{2DC4CDAC-9BC6-4AB7-B598-A226C0A1EDE5}" type="sibTrans" cxnId="{A47FF5ED-75A0-4D8D-9876-C1949118085A}">
      <dgm:prSet/>
      <dgm:spPr/>
      <dgm:t>
        <a:bodyPr/>
        <a:lstStyle/>
        <a:p>
          <a:endParaRPr lang="en-US"/>
        </a:p>
      </dgm:t>
    </dgm:pt>
    <dgm:pt modelId="{7ED6157A-F5C2-4419-B2B7-39EDD374563D}">
      <dgm:prSet phldrT="[Text]"/>
      <dgm:spPr>
        <a:solidFill>
          <a:srgbClr val="92D050">
            <a:alpha val="50000"/>
          </a:srgbClr>
        </a:solidFill>
      </dgm:spPr>
      <dgm:t>
        <a:bodyPr/>
        <a:lstStyle/>
        <a:p>
          <a:r>
            <a:rPr lang="sv-SE" dirty="0"/>
            <a:t>Admin</a:t>
          </a:r>
          <a:endParaRPr lang="en-US" dirty="0"/>
        </a:p>
      </dgm:t>
    </dgm:pt>
    <dgm:pt modelId="{AE03672F-4CFE-430A-8CB8-D5B092E4CEB0}" type="parTrans" cxnId="{EA956337-79CC-4E8B-87BC-D5147ECCA8EF}">
      <dgm:prSet/>
      <dgm:spPr/>
      <dgm:t>
        <a:bodyPr/>
        <a:lstStyle/>
        <a:p>
          <a:endParaRPr lang="en-US"/>
        </a:p>
      </dgm:t>
    </dgm:pt>
    <dgm:pt modelId="{72A2A372-F7DB-4A27-B590-D575DEF4FEDE}" type="sibTrans" cxnId="{EA956337-79CC-4E8B-87BC-D5147ECCA8EF}">
      <dgm:prSet/>
      <dgm:spPr/>
      <dgm:t>
        <a:bodyPr/>
        <a:lstStyle/>
        <a:p>
          <a:endParaRPr lang="en-US"/>
        </a:p>
      </dgm:t>
    </dgm:pt>
    <dgm:pt modelId="{102AC8A2-807F-4D2A-BD98-0320BA6C294F}">
      <dgm:prSet phldrT="[Text]"/>
      <dgm:spPr>
        <a:solidFill>
          <a:srgbClr val="92D050">
            <a:alpha val="50000"/>
          </a:srgbClr>
        </a:solidFill>
      </dgm:spPr>
      <dgm:t>
        <a:bodyPr/>
        <a:lstStyle/>
        <a:p>
          <a:r>
            <a:rPr lang="sv-SE" dirty="0"/>
            <a:t>Ledare</a:t>
          </a:r>
          <a:endParaRPr lang="en-US" dirty="0"/>
        </a:p>
      </dgm:t>
    </dgm:pt>
    <dgm:pt modelId="{2A3F6B1A-0333-421E-A263-A3690C2156A2}" type="parTrans" cxnId="{15DEB934-8ABF-4CEB-9236-0DCB035BCDE4}">
      <dgm:prSet/>
      <dgm:spPr/>
      <dgm:t>
        <a:bodyPr/>
        <a:lstStyle/>
        <a:p>
          <a:endParaRPr lang="en-US"/>
        </a:p>
      </dgm:t>
    </dgm:pt>
    <dgm:pt modelId="{64003D0E-CC1E-43BC-9539-DEBB16A0D936}" type="sibTrans" cxnId="{15DEB934-8ABF-4CEB-9236-0DCB035BCDE4}">
      <dgm:prSet/>
      <dgm:spPr/>
      <dgm:t>
        <a:bodyPr/>
        <a:lstStyle/>
        <a:p>
          <a:endParaRPr lang="en-US"/>
        </a:p>
      </dgm:t>
    </dgm:pt>
    <dgm:pt modelId="{DBE9BCC0-A2A8-4EFA-8EC1-AB22EC0F61D0}">
      <dgm:prSet phldrT="[Text]"/>
      <dgm:spPr>
        <a:solidFill>
          <a:srgbClr val="92D050">
            <a:alpha val="50000"/>
          </a:srgbClr>
        </a:solidFill>
      </dgm:spPr>
      <dgm:t>
        <a:bodyPr/>
        <a:lstStyle/>
        <a:p>
          <a:r>
            <a:rPr lang="sv-SE" dirty="0"/>
            <a:t>Lagledare</a:t>
          </a:r>
          <a:endParaRPr lang="en-US" dirty="0"/>
        </a:p>
      </dgm:t>
    </dgm:pt>
    <dgm:pt modelId="{3FEADD0D-C9B6-4672-B344-4BE70CB0E3CE}" type="parTrans" cxnId="{E2F9707B-2C53-49EC-9AF1-BCEC8BA56305}">
      <dgm:prSet/>
      <dgm:spPr/>
      <dgm:t>
        <a:bodyPr/>
        <a:lstStyle/>
        <a:p>
          <a:endParaRPr lang="en-US"/>
        </a:p>
      </dgm:t>
    </dgm:pt>
    <dgm:pt modelId="{9F2C5BB9-E012-4412-9342-FE4883246821}" type="sibTrans" cxnId="{E2F9707B-2C53-49EC-9AF1-BCEC8BA56305}">
      <dgm:prSet/>
      <dgm:spPr/>
      <dgm:t>
        <a:bodyPr/>
        <a:lstStyle/>
        <a:p>
          <a:endParaRPr lang="en-US"/>
        </a:p>
      </dgm:t>
    </dgm:pt>
    <dgm:pt modelId="{74DAE067-7913-4AE7-A0D0-1411E377266A}" type="pres">
      <dgm:prSet presAssocID="{C49328AE-3B07-4872-935E-372281C2A91C}" presName="composite" presStyleCnt="0">
        <dgm:presLayoutVars>
          <dgm:chMax val="1"/>
          <dgm:dir/>
          <dgm:resizeHandles val="exact"/>
        </dgm:presLayoutVars>
      </dgm:prSet>
      <dgm:spPr/>
    </dgm:pt>
    <dgm:pt modelId="{8DF3DA29-9031-42CC-969F-67EBDD67C058}" type="pres">
      <dgm:prSet presAssocID="{C49328AE-3B07-4872-935E-372281C2A91C}" presName="radial" presStyleCnt="0">
        <dgm:presLayoutVars>
          <dgm:animLvl val="ctr"/>
        </dgm:presLayoutVars>
      </dgm:prSet>
      <dgm:spPr/>
    </dgm:pt>
    <dgm:pt modelId="{98F54CA0-D928-4A00-9F30-D35763345399}" type="pres">
      <dgm:prSet presAssocID="{DEFDFC4D-0074-4F46-83AD-0E0885268922}" presName="centerShape" presStyleLbl="vennNode1" presStyleIdx="0" presStyleCnt="6" custScaleX="80166" custScaleY="75506"/>
      <dgm:spPr/>
    </dgm:pt>
    <dgm:pt modelId="{E3BEBDB1-FFEE-4EE5-B12A-BD8D3056B29E}" type="pres">
      <dgm:prSet presAssocID="{9CE06269-BC11-4B44-8DE8-012C1D8E8BD9}" presName="node" presStyleLbl="vennNode1" presStyleIdx="1" presStyleCnt="6" custRadScaleRad="97493" custRadScaleInc="-1722">
        <dgm:presLayoutVars>
          <dgm:bulletEnabled val="1"/>
        </dgm:presLayoutVars>
      </dgm:prSet>
      <dgm:spPr/>
    </dgm:pt>
    <dgm:pt modelId="{F20F4E3E-EF24-42A6-B3A1-12FCDD50A4FB}" type="pres">
      <dgm:prSet presAssocID="{E02DCD38-5F5F-48F5-8E8D-CDD9DA7806B2}" presName="node" presStyleLbl="vennNode1" presStyleIdx="2" presStyleCnt="6">
        <dgm:presLayoutVars>
          <dgm:bulletEnabled val="1"/>
        </dgm:presLayoutVars>
      </dgm:prSet>
      <dgm:spPr/>
    </dgm:pt>
    <dgm:pt modelId="{B2B01880-A4F1-4932-8FAB-139270AA0BF6}" type="pres">
      <dgm:prSet presAssocID="{DBE9BCC0-A2A8-4EFA-8EC1-AB22EC0F61D0}" presName="node" presStyleLbl="vennNode1" presStyleIdx="3" presStyleCnt="6">
        <dgm:presLayoutVars>
          <dgm:bulletEnabled val="1"/>
        </dgm:presLayoutVars>
      </dgm:prSet>
      <dgm:spPr/>
    </dgm:pt>
    <dgm:pt modelId="{42C59C0B-C4D2-4C23-97D6-0B87D1757484}" type="pres">
      <dgm:prSet presAssocID="{7ED6157A-F5C2-4419-B2B7-39EDD374563D}" presName="node" presStyleLbl="vennNode1" presStyleIdx="4" presStyleCnt="6">
        <dgm:presLayoutVars>
          <dgm:bulletEnabled val="1"/>
        </dgm:presLayoutVars>
      </dgm:prSet>
      <dgm:spPr/>
    </dgm:pt>
    <dgm:pt modelId="{69E226DC-CB57-46C0-928D-ADE115C4483C}" type="pres">
      <dgm:prSet presAssocID="{102AC8A2-807F-4D2A-BD98-0320BA6C294F}" presName="node" presStyleLbl="vennNode1" presStyleIdx="5" presStyleCnt="6">
        <dgm:presLayoutVars>
          <dgm:bulletEnabled val="1"/>
        </dgm:presLayoutVars>
      </dgm:prSet>
      <dgm:spPr/>
    </dgm:pt>
  </dgm:ptLst>
  <dgm:cxnLst>
    <dgm:cxn modelId="{D1B32807-7C8C-4E43-9EAF-1C54C8340D74}" type="presOf" srcId="{102AC8A2-807F-4D2A-BD98-0320BA6C294F}" destId="{69E226DC-CB57-46C0-928D-ADE115C4483C}" srcOrd="0" destOrd="0" presId="urn:microsoft.com/office/officeart/2005/8/layout/radial3"/>
    <dgm:cxn modelId="{5C474C1D-2C92-4A28-8F19-61378F712C5C}" type="presOf" srcId="{9CE06269-BC11-4B44-8DE8-012C1D8E8BD9}" destId="{E3BEBDB1-FFEE-4EE5-B12A-BD8D3056B29E}" srcOrd="0" destOrd="0" presId="urn:microsoft.com/office/officeart/2005/8/layout/radial3"/>
    <dgm:cxn modelId="{15DEB934-8ABF-4CEB-9236-0DCB035BCDE4}" srcId="{DEFDFC4D-0074-4F46-83AD-0E0885268922}" destId="{102AC8A2-807F-4D2A-BD98-0320BA6C294F}" srcOrd="4" destOrd="0" parTransId="{2A3F6B1A-0333-421E-A263-A3690C2156A2}" sibTransId="{64003D0E-CC1E-43BC-9539-DEBB16A0D936}"/>
    <dgm:cxn modelId="{EA956337-79CC-4E8B-87BC-D5147ECCA8EF}" srcId="{DEFDFC4D-0074-4F46-83AD-0E0885268922}" destId="{7ED6157A-F5C2-4419-B2B7-39EDD374563D}" srcOrd="3" destOrd="0" parTransId="{AE03672F-4CFE-430A-8CB8-D5B092E4CEB0}" sibTransId="{72A2A372-F7DB-4A27-B590-D575DEF4FEDE}"/>
    <dgm:cxn modelId="{42EF1063-B8AC-4A76-8473-B3EB04D69041}" type="presOf" srcId="{DBE9BCC0-A2A8-4EFA-8EC1-AB22EC0F61D0}" destId="{B2B01880-A4F1-4932-8FAB-139270AA0BF6}" srcOrd="0" destOrd="0" presId="urn:microsoft.com/office/officeart/2005/8/layout/radial3"/>
    <dgm:cxn modelId="{A6F43A44-6C98-4F53-9A6B-3F0E2276FFEF}" srcId="{DEFDFC4D-0074-4F46-83AD-0E0885268922}" destId="{9CE06269-BC11-4B44-8DE8-012C1D8E8BD9}" srcOrd="0" destOrd="0" parTransId="{42B8CAAA-1805-4B75-B9DD-BF2CA528713B}" sibTransId="{3B5CAD92-FEB5-437D-ABE4-23AFC4067A70}"/>
    <dgm:cxn modelId="{2F489E4E-D6CF-4913-8E6F-BC818FF9D68D}" type="presOf" srcId="{E02DCD38-5F5F-48F5-8E8D-CDD9DA7806B2}" destId="{F20F4E3E-EF24-42A6-B3A1-12FCDD50A4FB}" srcOrd="0" destOrd="0" presId="urn:microsoft.com/office/officeart/2005/8/layout/radial3"/>
    <dgm:cxn modelId="{91C3D155-8AF2-4560-8C1B-6D6D91EA200C}" srcId="{C49328AE-3B07-4872-935E-372281C2A91C}" destId="{DEFDFC4D-0074-4F46-83AD-0E0885268922}" srcOrd="0" destOrd="0" parTransId="{DB30B8FD-91AE-47C7-8D8D-1F2904B1EB6D}" sibTransId="{AC4C8D3A-AD62-49EA-A8C2-B0DCE6571477}"/>
    <dgm:cxn modelId="{E2F9707B-2C53-49EC-9AF1-BCEC8BA56305}" srcId="{DEFDFC4D-0074-4F46-83AD-0E0885268922}" destId="{DBE9BCC0-A2A8-4EFA-8EC1-AB22EC0F61D0}" srcOrd="2" destOrd="0" parTransId="{3FEADD0D-C9B6-4672-B344-4BE70CB0E3CE}" sibTransId="{9F2C5BB9-E012-4412-9342-FE4883246821}"/>
    <dgm:cxn modelId="{FE015094-C238-4646-946A-B6954F3DD8B9}" type="presOf" srcId="{DEFDFC4D-0074-4F46-83AD-0E0885268922}" destId="{98F54CA0-D928-4A00-9F30-D35763345399}" srcOrd="0" destOrd="0" presId="urn:microsoft.com/office/officeart/2005/8/layout/radial3"/>
    <dgm:cxn modelId="{EABD60E3-0113-46B4-9EDE-27A809BBD91C}" type="presOf" srcId="{7ED6157A-F5C2-4419-B2B7-39EDD374563D}" destId="{42C59C0B-C4D2-4C23-97D6-0B87D1757484}" srcOrd="0" destOrd="0" presId="urn:microsoft.com/office/officeart/2005/8/layout/radial3"/>
    <dgm:cxn modelId="{A47FF5ED-75A0-4D8D-9876-C1949118085A}" srcId="{DEFDFC4D-0074-4F46-83AD-0E0885268922}" destId="{E02DCD38-5F5F-48F5-8E8D-CDD9DA7806B2}" srcOrd="1" destOrd="0" parTransId="{C9F22FCD-E2DF-4741-8B7A-2ED35CD94F37}" sibTransId="{2DC4CDAC-9BC6-4AB7-B598-A226C0A1EDE5}"/>
    <dgm:cxn modelId="{90457FFA-9A3D-41DD-BC47-8733ED628833}" type="presOf" srcId="{C49328AE-3B07-4872-935E-372281C2A91C}" destId="{74DAE067-7913-4AE7-A0D0-1411E377266A}" srcOrd="0" destOrd="0" presId="urn:microsoft.com/office/officeart/2005/8/layout/radial3"/>
    <dgm:cxn modelId="{94B2EDEE-6A64-4E30-8AC4-055CA1E52163}" type="presParOf" srcId="{74DAE067-7913-4AE7-A0D0-1411E377266A}" destId="{8DF3DA29-9031-42CC-969F-67EBDD67C058}" srcOrd="0" destOrd="0" presId="urn:microsoft.com/office/officeart/2005/8/layout/radial3"/>
    <dgm:cxn modelId="{04046CDB-1B1D-428F-8FCB-F876C24A8A11}" type="presParOf" srcId="{8DF3DA29-9031-42CC-969F-67EBDD67C058}" destId="{98F54CA0-D928-4A00-9F30-D35763345399}" srcOrd="0" destOrd="0" presId="urn:microsoft.com/office/officeart/2005/8/layout/radial3"/>
    <dgm:cxn modelId="{44B612B2-3970-4F05-9880-2120358D55DC}" type="presParOf" srcId="{8DF3DA29-9031-42CC-969F-67EBDD67C058}" destId="{E3BEBDB1-FFEE-4EE5-B12A-BD8D3056B29E}" srcOrd="1" destOrd="0" presId="urn:microsoft.com/office/officeart/2005/8/layout/radial3"/>
    <dgm:cxn modelId="{CA7BA146-30B1-4E6D-B947-1693E3C639AA}" type="presParOf" srcId="{8DF3DA29-9031-42CC-969F-67EBDD67C058}" destId="{F20F4E3E-EF24-42A6-B3A1-12FCDD50A4FB}" srcOrd="2" destOrd="0" presId="urn:microsoft.com/office/officeart/2005/8/layout/radial3"/>
    <dgm:cxn modelId="{822335D6-BDA6-4CD0-865F-488858508A8A}" type="presParOf" srcId="{8DF3DA29-9031-42CC-969F-67EBDD67C058}" destId="{B2B01880-A4F1-4932-8FAB-139270AA0BF6}" srcOrd="3" destOrd="0" presId="urn:microsoft.com/office/officeart/2005/8/layout/radial3"/>
    <dgm:cxn modelId="{6F42600F-EB2F-466D-A324-9EF546C6870B}" type="presParOf" srcId="{8DF3DA29-9031-42CC-969F-67EBDD67C058}" destId="{42C59C0B-C4D2-4C23-97D6-0B87D1757484}" srcOrd="4" destOrd="0" presId="urn:microsoft.com/office/officeart/2005/8/layout/radial3"/>
    <dgm:cxn modelId="{DC28A07F-78B7-4DB8-B07B-BE506F7A43DE}" type="presParOf" srcId="{8DF3DA29-9031-42CC-969F-67EBDD67C058}" destId="{69E226DC-CB57-46C0-928D-ADE115C4483C}" srcOrd="5" destOrd="0" presId="urn:microsoft.com/office/officeart/2005/8/layout/radial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F54CA0-D928-4A00-9F30-D35763345399}">
      <dsp:nvSpPr>
        <dsp:cNvPr id="0" name=""/>
        <dsp:cNvSpPr/>
      </dsp:nvSpPr>
      <dsp:spPr>
        <a:xfrm>
          <a:off x="2163514" y="1264275"/>
          <a:ext cx="1829916" cy="1723545"/>
        </a:xfrm>
        <a:prstGeom prst="ellipse">
          <a:avLst/>
        </a:prstGeom>
        <a:solidFill>
          <a:srgbClr val="92D05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b="1" kern="1200" dirty="0"/>
            <a:t>Utvecklingstränarna utbildar killarna  med sin erfarenhet på träningarna </a:t>
          </a:r>
          <a:endParaRPr lang="en-US" sz="1000" b="1" kern="1200" dirty="0"/>
        </a:p>
      </dsp:txBody>
      <dsp:txXfrm>
        <a:off x="2431499" y="1516682"/>
        <a:ext cx="1293946" cy="1218731"/>
      </dsp:txXfrm>
    </dsp:sp>
    <dsp:sp modelId="{E3BEBDB1-FFEE-4EE5-B12A-BD8D3056B29E}">
      <dsp:nvSpPr>
        <dsp:cNvPr id="0" name=""/>
        <dsp:cNvSpPr/>
      </dsp:nvSpPr>
      <dsp:spPr>
        <a:xfrm>
          <a:off x="2476482" y="107992"/>
          <a:ext cx="1141329" cy="1141329"/>
        </a:xfrm>
        <a:prstGeom prst="ellipse">
          <a:avLst/>
        </a:prstGeom>
        <a:solidFill>
          <a:srgbClr val="92D05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dirty="0"/>
            <a:t>Ledare</a:t>
          </a:r>
          <a:endParaRPr lang="en-US" sz="1000" kern="1200" dirty="0"/>
        </a:p>
      </dsp:txBody>
      <dsp:txXfrm>
        <a:off x="2643626" y="275136"/>
        <a:ext cx="807041" cy="807041"/>
      </dsp:txXfrm>
    </dsp:sp>
    <dsp:sp modelId="{F20F4E3E-EF24-42A6-B3A1-12FCDD50A4FB}">
      <dsp:nvSpPr>
        <dsp:cNvPr id="0" name=""/>
        <dsp:cNvSpPr/>
      </dsp:nvSpPr>
      <dsp:spPr>
        <a:xfrm>
          <a:off x="3920086" y="1096506"/>
          <a:ext cx="1141329" cy="1141329"/>
        </a:xfrm>
        <a:prstGeom prst="ellipse">
          <a:avLst/>
        </a:prstGeom>
        <a:solidFill>
          <a:srgbClr val="92D05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dirty="0"/>
            <a:t>Ledare</a:t>
          </a:r>
          <a:endParaRPr lang="en-US" sz="1000" kern="1200" dirty="0"/>
        </a:p>
      </dsp:txBody>
      <dsp:txXfrm>
        <a:off x="4087230" y="1263650"/>
        <a:ext cx="807041" cy="807041"/>
      </dsp:txXfrm>
    </dsp:sp>
    <dsp:sp modelId="{B2B01880-A4F1-4932-8FAB-139270AA0BF6}">
      <dsp:nvSpPr>
        <dsp:cNvPr id="0" name=""/>
        <dsp:cNvSpPr/>
      </dsp:nvSpPr>
      <dsp:spPr>
        <a:xfrm>
          <a:off x="3380643" y="2756739"/>
          <a:ext cx="1141329" cy="1141329"/>
        </a:xfrm>
        <a:prstGeom prst="ellipse">
          <a:avLst/>
        </a:prstGeom>
        <a:solidFill>
          <a:srgbClr val="92D05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dirty="0"/>
            <a:t>Lagledare</a:t>
          </a:r>
          <a:endParaRPr lang="en-US" sz="1000" kern="1200" dirty="0"/>
        </a:p>
      </dsp:txBody>
      <dsp:txXfrm>
        <a:off x="3547787" y="2923883"/>
        <a:ext cx="807041" cy="807041"/>
      </dsp:txXfrm>
    </dsp:sp>
    <dsp:sp modelId="{42C59C0B-C4D2-4C23-97D6-0B87D1757484}">
      <dsp:nvSpPr>
        <dsp:cNvPr id="0" name=""/>
        <dsp:cNvSpPr/>
      </dsp:nvSpPr>
      <dsp:spPr>
        <a:xfrm>
          <a:off x="1634971" y="2756739"/>
          <a:ext cx="1141329" cy="1141329"/>
        </a:xfrm>
        <a:prstGeom prst="ellipse">
          <a:avLst/>
        </a:prstGeom>
        <a:solidFill>
          <a:srgbClr val="92D05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dirty="0"/>
            <a:t>Admin</a:t>
          </a:r>
          <a:endParaRPr lang="en-US" sz="1000" kern="1200" dirty="0"/>
        </a:p>
      </dsp:txBody>
      <dsp:txXfrm>
        <a:off x="1802115" y="2923883"/>
        <a:ext cx="807041" cy="807041"/>
      </dsp:txXfrm>
    </dsp:sp>
    <dsp:sp modelId="{69E226DC-CB57-46C0-928D-ADE115C4483C}">
      <dsp:nvSpPr>
        <dsp:cNvPr id="0" name=""/>
        <dsp:cNvSpPr/>
      </dsp:nvSpPr>
      <dsp:spPr>
        <a:xfrm>
          <a:off x="1095528" y="1096506"/>
          <a:ext cx="1141329" cy="1141329"/>
        </a:xfrm>
        <a:prstGeom prst="ellipse">
          <a:avLst/>
        </a:prstGeom>
        <a:solidFill>
          <a:srgbClr val="92D05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dirty="0"/>
            <a:t>Ledare</a:t>
          </a:r>
          <a:endParaRPr lang="en-US" sz="1000" kern="1200" dirty="0"/>
        </a:p>
      </dsp:txBody>
      <dsp:txXfrm>
        <a:off x="1262672" y="1263650"/>
        <a:ext cx="807041" cy="8070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F7C71-D431-4D21-9E22-8265AEE2665A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1241425"/>
            <a:ext cx="43338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A3351F-6107-4C5F-A375-A68B35867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724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3351F-6107-4C5F-A375-A68B35867F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09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3351F-6107-4C5F-A375-A68B35867F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11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3351F-6107-4C5F-A375-A68B35867F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63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Layout Op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4D62240-1E88-4AF1-B533-E4A44C81DEF1}"/>
              </a:ext>
            </a:extLst>
          </p:cNvPr>
          <p:cNvSpPr/>
          <p:nvPr userDrawn="1"/>
        </p:nvSpPr>
        <p:spPr>
          <a:xfrm>
            <a:off x="3346707" y="3886200"/>
            <a:ext cx="3374136" cy="3886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818D87-9017-48E8-9B89-B4C276E5C0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75304" y="768096"/>
            <a:ext cx="2907792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>
              <a:defRPr lang="en-US" sz="2000" b="1" i="0" spc="0" baseline="0" dirty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 defTabSz="9144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dirty="0"/>
              <a:t>Add title here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0B1261-A13A-4E9E-AA95-EED10F4CFA0E}"/>
              </a:ext>
            </a:extLst>
          </p:cNvPr>
          <p:cNvSpPr/>
          <p:nvPr userDrawn="1"/>
        </p:nvSpPr>
        <p:spPr>
          <a:xfrm>
            <a:off x="-9141" y="0"/>
            <a:ext cx="3355848" cy="3886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A4A6AC-F3AF-4832-AD1D-6D835E5EEB44}"/>
              </a:ext>
            </a:extLst>
          </p:cNvPr>
          <p:cNvCxnSpPr/>
          <p:nvPr userDrawn="1"/>
        </p:nvCxnSpPr>
        <p:spPr>
          <a:xfrm>
            <a:off x="391886" y="555171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C02D408-24F0-48D9-9651-58EF6575D3CA}"/>
              </a:ext>
            </a:extLst>
          </p:cNvPr>
          <p:cNvCxnSpPr>
            <a:cxnSpLocks/>
          </p:cNvCxnSpPr>
          <p:nvPr userDrawn="1"/>
        </p:nvCxnSpPr>
        <p:spPr>
          <a:xfrm>
            <a:off x="3639312" y="555171"/>
            <a:ext cx="914400" cy="0"/>
          </a:xfrm>
          <a:prstGeom prst="line">
            <a:avLst/>
          </a:prstGeom>
          <a:ln w="60325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BE684CA-499F-49C1-B233-507FE44E7C65}"/>
              </a:ext>
            </a:extLst>
          </p:cNvPr>
          <p:cNvCxnSpPr>
            <a:cxnSpLocks/>
          </p:cNvCxnSpPr>
          <p:nvPr userDrawn="1"/>
        </p:nvCxnSpPr>
        <p:spPr>
          <a:xfrm>
            <a:off x="3639312" y="4310742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8A2F17EA-EFE7-4229-8CC7-1811C56350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5304" y="4663440"/>
            <a:ext cx="2907792" cy="365760"/>
          </a:xfrm>
        </p:spPr>
        <p:txBody>
          <a:bodyPr vert="horz" lIns="0" tIns="45720" rIns="0" bIns="45720" rtlCol="0" anchor="ctr">
            <a:noAutofit/>
          </a:bodyPr>
          <a:lstStyle>
            <a:lvl1pPr marL="0" indent="0">
              <a:buNone/>
              <a:defRPr lang="en-US" sz="2000" b="1" i="0" spc="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marL="230292" lvl="0" indent="-342900" defTabSz="914400">
              <a:lnSpc>
                <a:spcPct val="100000"/>
              </a:lnSpc>
              <a:spcBef>
                <a:spcPts val="1000"/>
              </a:spcBef>
            </a:pPr>
            <a:r>
              <a:rPr lang="en-US" dirty="0"/>
              <a:t>Add title here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55B5E731-82EE-4BF9-9BBF-10AE838CC4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133856"/>
            <a:ext cx="2898648" cy="2670048"/>
          </a:xfrm>
        </p:spPr>
        <p:txBody>
          <a:bodyPr vert="horz" lIns="0" tIns="45720" rIns="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lang="en-US" sz="1100" b="0" spc="0" baseline="0" dirty="0"/>
            </a:lvl1pPr>
          </a:lstStyle>
          <a:p>
            <a:pPr marL="112608" lvl="0" indent="-112608" defTabSz="457200">
              <a:lnSpc>
                <a:spcPct val="150000"/>
              </a:lnSpc>
              <a:spcBef>
                <a:spcPts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47551B2B-39F7-4786-993B-A2D8AA16C81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84448" y="5065776"/>
            <a:ext cx="2898648" cy="1874520"/>
          </a:xfrm>
        </p:spPr>
        <p:txBody>
          <a:bodyPr vert="horz" lIns="0" tIns="45720" rIns="0" bIns="45720" rtlCol="0">
            <a:normAutofit/>
          </a:bodyPr>
          <a:lstStyle>
            <a:lvl1pPr marL="0" indent="0">
              <a:buNone/>
              <a:defRPr lang="en-US" sz="1100" b="0" spc="0" baseline="0" dirty="0">
                <a:solidFill>
                  <a:schemeClr val="bg1"/>
                </a:solidFill>
              </a:defRPr>
            </a:lvl1pPr>
          </a:lstStyle>
          <a:p>
            <a:pPr marL="112608" lvl="0" indent="-112608" defTabSz="457200">
              <a:lnSpc>
                <a:spcPct val="150000"/>
              </a:lnSpc>
              <a:spcBef>
                <a:spcPts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719DC747-7CF6-4CCB-AD63-815D60FC6F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886200"/>
            <a:ext cx="3337557" cy="3886200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4">
            <a:extLst>
              <a:ext uri="{FF2B5EF4-FFF2-40B4-BE49-F238E27FC236}">
                <a16:creationId xmlns:a16="http://schemas.microsoft.com/office/drawing/2014/main" id="{A1AE2DD5-B409-4195-BCAA-51F07D05C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20843" y="-1"/>
            <a:ext cx="3337557" cy="7772395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88E211B8-8563-4519-9AEE-21923AF1C651}"/>
              </a:ext>
            </a:extLst>
          </p:cNvPr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7827264" y="3922776"/>
            <a:ext cx="1078992" cy="1078992"/>
          </a:xfrm>
          <a:prstGeom prst="ellipse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1800" b="1">
                <a:ln>
                  <a:noFill/>
                </a:ln>
                <a:solidFill>
                  <a:schemeClr val="accent1"/>
                </a:solidFill>
              </a:defRPr>
            </a:lvl1pPr>
          </a:lstStyle>
          <a:p>
            <a:pPr marL="112608" lvl="0" indent="-112608" algn="ctr" defTabSz="914400">
              <a:spcBef>
                <a:spcPts val="1000"/>
              </a:spcBef>
            </a:pPr>
            <a:r>
              <a:rPr lang="en-US" dirty="0"/>
              <a:t>Add Icon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938E77-266C-48C7-80FE-F935050BE8C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50858" y="768350"/>
            <a:ext cx="2807208" cy="2670048"/>
          </a:xfrm>
        </p:spPr>
        <p:txBody>
          <a:bodyPr>
            <a:normAutofit/>
          </a:bodyPr>
          <a:lstStyle>
            <a:lvl1pPr marL="0" indent="0">
              <a:lnSpc>
                <a:spcPts val="2600"/>
              </a:lnSpc>
              <a:buFont typeface="Arial" panose="020B0604020202020204" pitchFamily="34" charset="0"/>
              <a:buNone/>
              <a:defRPr sz="2000" b="1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1D9B5B59-BC60-4443-AB00-3CA587F70CC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58013" y="5138420"/>
            <a:ext cx="2816225" cy="1554480"/>
          </a:xfrm>
        </p:spPr>
        <p:txBody>
          <a:bodyPr/>
          <a:lstStyle>
            <a:lvl1pPr marL="0" indent="0" algn="ctr">
              <a:lnSpc>
                <a:spcPts val="5200"/>
              </a:lnSpc>
              <a:buFont typeface="Arial" panose="020B0604020202020204" pitchFamily="34" charset="0"/>
              <a:buNone/>
              <a:defRPr sz="48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90882617-F0AB-428F-85CF-B87E0D6BC73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8013" y="6923314"/>
            <a:ext cx="2816225" cy="609374"/>
          </a:xfrm>
        </p:spPr>
        <p:txBody>
          <a:bodyPr/>
          <a:lstStyle>
            <a:lvl1pPr marL="0" indent="0" algn="ctr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847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Op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4D62240-1E88-4AF1-B533-E4A44C81DEF1}"/>
              </a:ext>
            </a:extLst>
          </p:cNvPr>
          <p:cNvSpPr/>
          <p:nvPr userDrawn="1"/>
        </p:nvSpPr>
        <p:spPr>
          <a:xfrm>
            <a:off x="0" y="3886194"/>
            <a:ext cx="3355848" cy="3886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818D87-9017-48E8-9B89-B4C276E5C0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75304" y="768096"/>
            <a:ext cx="6251448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>
              <a:defRPr lang="en-US" sz="2000" b="1" i="0" cap="none" spc="0" baseline="0" dirty="0">
                <a:solidFill>
                  <a:schemeClr val="tx2"/>
                </a:solidFill>
                <a:ea typeface="+mn-ea"/>
                <a:cs typeface="+mn-cs"/>
              </a:defRPr>
            </a:lvl1pPr>
          </a:lstStyle>
          <a:p>
            <a:pPr marL="0" lvl="0" indent="0" defTabSz="9144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dirty="0"/>
              <a:t>Add title here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C02D408-24F0-48D9-9651-58EF6575D3CA}"/>
              </a:ext>
            </a:extLst>
          </p:cNvPr>
          <p:cNvCxnSpPr>
            <a:cxnSpLocks/>
          </p:cNvCxnSpPr>
          <p:nvPr userDrawn="1"/>
        </p:nvCxnSpPr>
        <p:spPr>
          <a:xfrm>
            <a:off x="3639312" y="555171"/>
            <a:ext cx="914400" cy="0"/>
          </a:xfrm>
          <a:prstGeom prst="line">
            <a:avLst/>
          </a:prstGeom>
          <a:ln w="60325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BE684CA-499F-49C1-B233-507FE44E7C65}"/>
              </a:ext>
            </a:extLst>
          </p:cNvPr>
          <p:cNvCxnSpPr>
            <a:cxnSpLocks/>
          </p:cNvCxnSpPr>
          <p:nvPr userDrawn="1"/>
        </p:nvCxnSpPr>
        <p:spPr>
          <a:xfrm>
            <a:off x="292605" y="4310736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55B5E731-82EE-4BF9-9BBF-10AE838CC4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133856"/>
            <a:ext cx="3081528" cy="2496312"/>
          </a:xfrm>
        </p:spPr>
        <p:txBody>
          <a:bodyPr vert="horz" lIns="0" tIns="45720" rIns="4572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lang="en-US" sz="1100" b="0" spc="0" baseline="0" dirty="0"/>
            </a:lvl1pPr>
          </a:lstStyle>
          <a:p>
            <a:pPr marL="112608" lvl="0" indent="-112608" defTabSz="457200">
              <a:lnSpc>
                <a:spcPct val="150000"/>
              </a:lnSpc>
              <a:spcBef>
                <a:spcPts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47551B2B-39F7-4786-993B-A2D8AA16C81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28104" y="1133856"/>
            <a:ext cx="2898648" cy="2496312"/>
          </a:xfrm>
        </p:spPr>
        <p:txBody>
          <a:bodyPr vert="horz" lIns="45720" tIns="45720" rIns="4572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lang="en-US" sz="1100" b="0" spc="0" baseline="0" dirty="0">
                <a:solidFill>
                  <a:schemeClr val="tx1"/>
                </a:solidFill>
              </a:defRPr>
            </a:lvl1pPr>
          </a:lstStyle>
          <a:p>
            <a:pPr marL="112608" lvl="0" indent="-112608" defTabSz="457200">
              <a:lnSpc>
                <a:spcPct val="150000"/>
              </a:lnSpc>
              <a:spcBef>
                <a:spcPts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719DC747-7CF6-4CCB-AD63-815D60FC6F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337557" cy="38862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4">
            <a:extLst>
              <a:ext uri="{FF2B5EF4-FFF2-40B4-BE49-F238E27FC236}">
                <a16:creationId xmlns:a16="http://schemas.microsoft.com/office/drawing/2014/main" id="{A1AE2DD5-B409-4195-BCAA-51F07D05C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37557" y="3886194"/>
            <a:ext cx="6720843" cy="38862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19">
            <a:extLst>
              <a:ext uri="{FF2B5EF4-FFF2-40B4-BE49-F238E27FC236}">
                <a16:creationId xmlns:a16="http://schemas.microsoft.com/office/drawing/2014/main" id="{6EA9E0F0-2EA0-4D8C-A4E2-A7862C2E6D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8645" y="4663440"/>
            <a:ext cx="2907792" cy="365760"/>
          </a:xfrm>
        </p:spPr>
        <p:txBody>
          <a:bodyPr vert="horz" lIns="0" tIns="45720" rIns="0" bIns="45720"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20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112608" lvl="0" indent="-112608" defTabSz="914400">
              <a:spcBef>
                <a:spcPts val="1000"/>
              </a:spcBef>
            </a:pPr>
            <a:r>
              <a:rPr lang="en-US" dirty="0"/>
              <a:t>Add title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9B90121-EE03-4CB9-B6B4-085C61698D0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58763" y="5065713"/>
            <a:ext cx="2898775" cy="2497137"/>
          </a:xfrm>
        </p:spPr>
        <p:txBody>
          <a:bodyPr lIns="0" rIns="0"/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058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Layout Op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4D62240-1E88-4AF1-B533-E4A44C81DEF1}"/>
              </a:ext>
            </a:extLst>
          </p:cNvPr>
          <p:cNvSpPr/>
          <p:nvPr userDrawn="1"/>
        </p:nvSpPr>
        <p:spPr>
          <a:xfrm>
            <a:off x="0" y="3886200"/>
            <a:ext cx="3355848" cy="3886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818D87-9017-48E8-9B89-B4C276E5C0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75304" y="768096"/>
            <a:ext cx="2907792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>
              <a:defRPr lang="en-US" sz="2000" b="1" i="0" cap="all" spc="0" baseline="0" dirty="0">
                <a:solidFill>
                  <a:schemeClr val="tx2"/>
                </a:solidFill>
                <a:ea typeface="+mn-ea"/>
                <a:cs typeface="+mn-cs"/>
              </a:defRPr>
            </a:lvl1pPr>
          </a:lstStyle>
          <a:p>
            <a:pPr marL="0" lvl="0" indent="0" defTabSz="9144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dirty="0"/>
              <a:t>Add title here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C02D408-24F0-48D9-9651-58EF6575D3CA}"/>
              </a:ext>
            </a:extLst>
          </p:cNvPr>
          <p:cNvCxnSpPr>
            <a:cxnSpLocks/>
          </p:cNvCxnSpPr>
          <p:nvPr userDrawn="1"/>
        </p:nvCxnSpPr>
        <p:spPr>
          <a:xfrm>
            <a:off x="3639312" y="555171"/>
            <a:ext cx="914400" cy="0"/>
          </a:xfrm>
          <a:prstGeom prst="line">
            <a:avLst/>
          </a:prstGeom>
          <a:ln w="60325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BE684CA-499F-49C1-B233-507FE44E7C65}"/>
              </a:ext>
            </a:extLst>
          </p:cNvPr>
          <p:cNvCxnSpPr>
            <a:cxnSpLocks/>
          </p:cNvCxnSpPr>
          <p:nvPr userDrawn="1"/>
        </p:nvCxnSpPr>
        <p:spPr>
          <a:xfrm>
            <a:off x="292605" y="4310736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55B5E731-82EE-4BF9-9BBF-10AE838CC4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133856"/>
            <a:ext cx="2898648" cy="2670048"/>
          </a:xfrm>
        </p:spPr>
        <p:txBody>
          <a:bodyPr vert="horz" lIns="0" tIns="45720" rIns="0" bIns="45720" rtlCol="0">
            <a:normAutofit/>
          </a:bodyPr>
          <a:lstStyle>
            <a:lvl1pPr marL="0" indent="0" algn="l">
              <a:buNone/>
              <a:defRPr lang="en-US" sz="1100" b="0" spc="0" baseline="0" dirty="0"/>
            </a:lvl1pPr>
          </a:lstStyle>
          <a:p>
            <a:pPr marL="112608" lvl="0" indent="-112608" defTabSz="457200">
              <a:lnSpc>
                <a:spcPct val="150000"/>
              </a:lnSpc>
              <a:spcBef>
                <a:spcPts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47551B2B-39F7-4786-993B-A2D8AA16C81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84448" y="5065776"/>
            <a:ext cx="2898648" cy="1874520"/>
          </a:xfrm>
        </p:spPr>
        <p:txBody>
          <a:bodyPr vert="horz" lIns="0" tIns="45720" rIns="0" bIns="45720" rtlCol="0">
            <a:normAutofit/>
          </a:bodyPr>
          <a:lstStyle>
            <a:lvl1pPr marL="0" indent="0">
              <a:buNone/>
              <a:defRPr lang="en-US" sz="1100" b="0" spc="0" baseline="0" dirty="0">
                <a:solidFill>
                  <a:schemeClr val="tx1"/>
                </a:solidFill>
              </a:defRPr>
            </a:lvl1pPr>
          </a:lstStyle>
          <a:p>
            <a:pPr marL="112608" lvl="0" indent="-112608" defTabSz="457200">
              <a:lnSpc>
                <a:spcPct val="150000"/>
              </a:lnSpc>
              <a:spcBef>
                <a:spcPts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719DC747-7CF6-4CCB-AD63-815D60FC6F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355848" cy="38862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4">
            <a:extLst>
              <a:ext uri="{FF2B5EF4-FFF2-40B4-BE49-F238E27FC236}">
                <a16:creationId xmlns:a16="http://schemas.microsoft.com/office/drawing/2014/main" id="{A1AE2DD5-B409-4195-BCAA-51F07D05C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20843" y="-1"/>
            <a:ext cx="3337557" cy="777239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AFCE613-3382-4B90-98DA-A2097D8A4302}"/>
              </a:ext>
            </a:extLst>
          </p:cNvPr>
          <p:cNvCxnSpPr>
            <a:cxnSpLocks/>
          </p:cNvCxnSpPr>
          <p:nvPr userDrawn="1"/>
        </p:nvCxnSpPr>
        <p:spPr>
          <a:xfrm>
            <a:off x="3639312" y="4310736"/>
            <a:ext cx="914400" cy="0"/>
          </a:xfrm>
          <a:prstGeom prst="line">
            <a:avLst/>
          </a:prstGeom>
          <a:ln w="60325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1EAD859-FE34-49EB-A804-E7817DB94EA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50858" y="4809744"/>
            <a:ext cx="2807208" cy="267004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2400" b="1" i="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FCF709D0-1556-44AD-8AD3-AE1EACEE7C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31152" y="5029200"/>
            <a:ext cx="2825496" cy="1289304"/>
          </a:xfrm>
        </p:spPr>
        <p:txBody>
          <a:bodyPr/>
          <a:lstStyle>
            <a:lvl1pPr marL="0" indent="0" algn="ctr">
              <a:lnSpc>
                <a:spcPts val="4000"/>
              </a:lnSpc>
              <a:buFont typeface="Arial" panose="020B0604020202020204" pitchFamily="34" charset="0"/>
              <a:buNone/>
              <a:defRPr sz="40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827ED6DE-9EB2-4349-BED5-EF5DA84DC07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31152" y="6757416"/>
            <a:ext cx="2825496" cy="429768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9">
            <a:extLst>
              <a:ext uri="{FF2B5EF4-FFF2-40B4-BE49-F238E27FC236}">
                <a16:creationId xmlns:a16="http://schemas.microsoft.com/office/drawing/2014/main" id="{FC9D06D3-2BFE-45BA-8196-3AA6CC98E3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5304" y="4663440"/>
            <a:ext cx="2907792" cy="365760"/>
          </a:xfrm>
        </p:spPr>
        <p:txBody>
          <a:bodyPr vert="horz" lIns="0" tIns="45720" rIns="0" bIns="45720" rtlCol="0" anchor="ctr">
            <a:noAutofit/>
          </a:bodyPr>
          <a:lstStyle>
            <a:lvl1pPr marL="0" indent="0">
              <a:buNone/>
              <a:defRPr lang="en-US" sz="2000" b="1" i="0" cap="all" spc="0" baseline="0" dirty="0">
                <a:solidFill>
                  <a:schemeClr val="tx2"/>
                </a:solidFill>
                <a:latin typeface="+mj-lt"/>
              </a:defRPr>
            </a:lvl1pPr>
          </a:lstStyle>
          <a:p>
            <a:pPr marL="230292" lvl="0" indent="-342900" defTabSz="914400">
              <a:lnSpc>
                <a:spcPct val="100000"/>
              </a:lnSpc>
              <a:spcBef>
                <a:spcPts val="1000"/>
              </a:spcBef>
            </a:pPr>
            <a:r>
              <a:rPr lang="en-US" dirty="0"/>
              <a:t>Add title here</a:t>
            </a:r>
          </a:p>
        </p:txBody>
      </p:sp>
    </p:spTree>
    <p:extLst>
      <p:ext uri="{BB962C8B-B14F-4D97-AF65-F5344CB8AC3E}">
        <p14:creationId xmlns:p14="http://schemas.microsoft.com/office/powerpoint/2010/main" val="48490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Op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F0B1261-A13A-4E9E-AA95-EED10F4CFA0E}"/>
              </a:ext>
            </a:extLst>
          </p:cNvPr>
          <p:cNvSpPr/>
          <p:nvPr userDrawn="1"/>
        </p:nvSpPr>
        <p:spPr>
          <a:xfrm>
            <a:off x="-9141" y="0"/>
            <a:ext cx="3355848" cy="3886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A4A6AC-F3AF-4832-AD1D-6D835E5EEB44}"/>
              </a:ext>
            </a:extLst>
          </p:cNvPr>
          <p:cNvCxnSpPr/>
          <p:nvPr userDrawn="1"/>
        </p:nvCxnSpPr>
        <p:spPr>
          <a:xfrm>
            <a:off x="391886" y="555171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BE684CA-499F-49C1-B233-507FE44E7C65}"/>
              </a:ext>
            </a:extLst>
          </p:cNvPr>
          <p:cNvCxnSpPr>
            <a:cxnSpLocks/>
          </p:cNvCxnSpPr>
          <p:nvPr userDrawn="1"/>
        </p:nvCxnSpPr>
        <p:spPr>
          <a:xfrm>
            <a:off x="3639312" y="4310742"/>
            <a:ext cx="914400" cy="0"/>
          </a:xfrm>
          <a:prstGeom prst="line">
            <a:avLst/>
          </a:prstGeom>
          <a:ln w="60325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719DC747-7CF6-4CCB-AD63-815D60FC6F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886200"/>
            <a:ext cx="3337557" cy="38862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4">
            <a:extLst>
              <a:ext uri="{FF2B5EF4-FFF2-40B4-BE49-F238E27FC236}">
                <a16:creationId xmlns:a16="http://schemas.microsoft.com/office/drawing/2014/main" id="{A1AE2DD5-B409-4195-BCAA-51F07D05C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37557" y="0"/>
            <a:ext cx="6720844" cy="38862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21">
            <a:extLst>
              <a:ext uri="{FF2B5EF4-FFF2-40B4-BE49-F238E27FC236}">
                <a16:creationId xmlns:a16="http://schemas.microsoft.com/office/drawing/2014/main" id="{A0DE9D14-70A5-499A-8477-B8B31FF612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5020056"/>
            <a:ext cx="2898648" cy="2496312"/>
          </a:xfrm>
        </p:spPr>
        <p:txBody>
          <a:bodyPr vert="horz" lIns="0" tIns="45720" rIns="45720" bIns="45720" rtlCol="0">
            <a:normAutofit/>
          </a:bodyPr>
          <a:lstStyle>
            <a:lvl1pPr marL="0" indent="0">
              <a:buNone/>
              <a:defRPr lang="en-US" sz="1100" b="0" spc="0" baseline="0" dirty="0"/>
            </a:lvl1pPr>
          </a:lstStyle>
          <a:p>
            <a:pPr marL="112608" lvl="0" indent="-112608" defTabSz="457200">
              <a:lnSpc>
                <a:spcPct val="150000"/>
              </a:lnSpc>
              <a:spcBef>
                <a:spcPts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F6196E76-A393-420A-AC0B-D85E23CABF8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28104" y="5020056"/>
            <a:ext cx="2898648" cy="2496312"/>
          </a:xfrm>
        </p:spPr>
        <p:txBody>
          <a:bodyPr vert="horz" lIns="0" tIns="45720" rIns="45720" bIns="45720" rtlCol="0">
            <a:normAutofit/>
          </a:bodyPr>
          <a:lstStyle>
            <a:lvl1pPr marL="0" indent="0">
              <a:buNone/>
              <a:defRPr lang="en-US" sz="1100" b="0" spc="0" baseline="0" dirty="0">
                <a:solidFill>
                  <a:schemeClr val="tx1"/>
                </a:solidFill>
              </a:defRPr>
            </a:lvl1pPr>
          </a:lstStyle>
          <a:p>
            <a:pPr marL="112608" lvl="0" indent="-112608" defTabSz="457200">
              <a:lnSpc>
                <a:spcPct val="150000"/>
              </a:lnSpc>
              <a:spcBef>
                <a:spcPts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46EEC80-D9AF-431C-AB25-980960CCD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786385"/>
            <a:ext cx="2944368" cy="676656"/>
          </a:xfrm>
        </p:spPr>
        <p:txBody>
          <a:bodyPr anchor="t"/>
          <a:lstStyle>
            <a:lvl1pPr>
              <a:lnSpc>
                <a:spcPct val="100000"/>
              </a:lnSpc>
              <a:defRPr sz="20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BB5356-8B51-4274-9C90-A80A18EAC00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28600" y="1566863"/>
            <a:ext cx="2944813" cy="2124075"/>
          </a:xfrm>
        </p:spPr>
        <p:txBody>
          <a:bodyPr/>
          <a:lstStyle>
            <a:lvl1pPr marL="173736" indent="-173736">
              <a:lnSpc>
                <a:spcPts val="1800"/>
              </a:lnSpc>
              <a:spcBef>
                <a:spcPts val="1000"/>
              </a:spcBef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BBDB168-B4B2-4C61-A824-4FB0C315A18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575050" y="4572000"/>
            <a:ext cx="6251575" cy="447675"/>
          </a:xfrm>
        </p:spPr>
        <p:txBody>
          <a:bodyPr lIns="0" anchor="ctr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7828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26C1C5-FE16-4334-B2CE-6E14152A8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960120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FE8901-EFD1-440F-841B-77938232D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" y="2368296"/>
            <a:ext cx="9601200" cy="5184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/>
              <a:t>Click to edit Master text styles</a:t>
            </a:r>
          </a:p>
          <a:p>
            <a:pPr marL="228600" lvl="1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228600" lvl="2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/>
              <a:t>Third level</a:t>
            </a:r>
          </a:p>
          <a:p>
            <a:pPr marL="228600" lvl="3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228600" lvl="4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428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3" r:id="rId3"/>
    <p:sldLayoutId id="2147483655" r:id="rId4"/>
  </p:sldLayoutIdLst>
  <p:txStyles>
    <p:titleStyle>
      <a:lvl1pPr algn="l" defTabSz="45043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2608" indent="-112608" algn="l" defTabSz="45043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lang="en-US" sz="2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00100" indent="-342900" algn="l" defTabSz="45043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57300" indent="-342900" algn="l" defTabSz="45043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57350" indent="-285750" algn="l" defTabSz="45043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114550" indent="-285750" algn="l" defTabSz="45043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238683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6pPr>
      <a:lvl7pPr marL="1463898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7pPr>
      <a:lvl8pPr marL="1689113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8pPr>
      <a:lvl9pPr marL="1914328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1pPr>
      <a:lvl2pPr marL="225215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2pPr>
      <a:lvl3pPr marL="45043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3pPr>
      <a:lvl4pPr marL="675645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4pPr>
      <a:lvl5pPr marL="90086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5pPr>
      <a:lvl6pPr marL="1126075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6pPr>
      <a:lvl7pPr marL="135129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7pPr>
      <a:lvl8pPr marL="1576505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8pPr>
      <a:lvl9pPr marL="180172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F8BB936-D1B5-4C20-9475-BC2C411A65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133856"/>
            <a:ext cx="6368796" cy="2670048"/>
          </a:xfrm>
        </p:spPr>
        <p:txBody>
          <a:bodyPr>
            <a:noAutofit/>
          </a:bodyPr>
          <a:lstStyle/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en-US" sz="1600" dirty="0"/>
          </a:p>
        </p:txBody>
      </p:sp>
      <p:pic>
        <p:nvPicPr>
          <p:cNvPr id="53" name="Picture Placeholder 20" descr="back of shoes as they run away">
            <a:extLst>
              <a:ext uri="{FF2B5EF4-FFF2-40B4-BE49-F238E27FC236}">
                <a16:creationId xmlns:a16="http://schemas.microsoft.com/office/drawing/2014/main" id="{B510D2D5-43C6-45EE-ACF3-6AF155E01F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7" b="47"/>
          <a:stretch/>
        </p:blipFill>
        <p:spPr>
          <a:xfrm>
            <a:off x="0" y="0"/>
            <a:ext cx="3355848" cy="7772400"/>
          </a:xfrm>
        </p:spPr>
      </p:pic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070AAC54-81EE-49D2-8D11-BE4ED24B5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575304" y="2216362"/>
            <a:ext cx="6254496" cy="1289304"/>
          </a:xfrm>
        </p:spPr>
        <p:txBody>
          <a:bodyPr vert="horz" lIns="0" tIns="45720" rIns="0" bIns="45720" rtlCol="0" anchor="ctr">
            <a:no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endParaRPr lang="en-US" sz="2400" dirty="0">
              <a:solidFill>
                <a:schemeClr val="tx2"/>
              </a:solidFill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en-US" sz="2400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2400" b="0" dirty="0">
                <a:solidFill>
                  <a:schemeClr val="tx1"/>
                </a:solidFill>
              </a:rPr>
              <a:t>Syftet med </a:t>
            </a:r>
            <a:r>
              <a:rPr lang="en-US" sz="2400" b="0" dirty="0" err="1">
                <a:solidFill>
                  <a:schemeClr val="tx1"/>
                </a:solidFill>
              </a:rPr>
              <a:t>vårt</a:t>
            </a:r>
            <a:r>
              <a:rPr lang="en-US" sz="2400" b="0" dirty="0">
                <a:solidFill>
                  <a:schemeClr val="tx1"/>
                </a:solidFill>
              </a:rPr>
              <a:t> lag	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en-US" sz="2400" b="0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2400" b="0" dirty="0" err="1">
                <a:solidFill>
                  <a:schemeClr val="tx1"/>
                </a:solidFill>
              </a:rPr>
              <a:t>Planering</a:t>
            </a:r>
            <a:r>
              <a:rPr lang="en-US" sz="2400" b="0" dirty="0">
                <a:solidFill>
                  <a:schemeClr val="tx1"/>
                </a:solidFill>
              </a:rPr>
              <a:t> </a:t>
            </a:r>
            <a:r>
              <a:rPr lang="en-US" sz="2400" b="0" dirty="0" err="1">
                <a:solidFill>
                  <a:schemeClr val="tx1"/>
                </a:solidFill>
              </a:rPr>
              <a:t>och</a:t>
            </a:r>
            <a:r>
              <a:rPr lang="en-US" sz="2400" b="0" dirty="0">
                <a:solidFill>
                  <a:schemeClr val="tx1"/>
                </a:solidFill>
              </a:rPr>
              <a:t> </a:t>
            </a:r>
            <a:r>
              <a:rPr lang="en-US" sz="2400" b="0" dirty="0" err="1">
                <a:solidFill>
                  <a:schemeClr val="tx1"/>
                </a:solidFill>
              </a:rPr>
              <a:t>verktyg</a:t>
            </a:r>
            <a:endParaRPr lang="en-US" sz="2400" b="0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en-US" sz="2400" b="0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2400" b="0" dirty="0" err="1">
                <a:solidFill>
                  <a:schemeClr val="tx1"/>
                </a:solidFill>
              </a:rPr>
              <a:t>Mål</a:t>
            </a:r>
            <a:r>
              <a:rPr lang="en-US" sz="2400" b="0" dirty="0">
                <a:solidFill>
                  <a:schemeClr val="tx1"/>
                </a:solidFill>
              </a:rPr>
              <a:t> </a:t>
            </a:r>
            <a:r>
              <a:rPr lang="en-US" sz="2400" b="0" dirty="0" err="1">
                <a:solidFill>
                  <a:schemeClr val="tx1"/>
                </a:solidFill>
              </a:rPr>
              <a:t>och</a:t>
            </a:r>
            <a:r>
              <a:rPr lang="en-US" sz="2400" b="0" dirty="0">
                <a:solidFill>
                  <a:schemeClr val="tx1"/>
                </a:solidFill>
              </a:rPr>
              <a:t> </a:t>
            </a:r>
            <a:r>
              <a:rPr lang="en-US" sz="2400" b="0" dirty="0" err="1">
                <a:solidFill>
                  <a:schemeClr val="tx1"/>
                </a:solidFill>
              </a:rPr>
              <a:t>uppföljning</a:t>
            </a:r>
            <a:endParaRPr lang="en-US" sz="2400" b="0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en-US" sz="2400" dirty="0">
              <a:solidFill>
                <a:schemeClr val="tx2"/>
              </a:solidFill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en-US" sz="2400" dirty="0">
              <a:solidFill>
                <a:schemeClr val="tx2"/>
              </a:solidFill>
            </a:endParaRP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23CD3EF2-0634-42FE-B8ED-448239085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20724" y="7013448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6">
            <a:extLst>
              <a:ext uri="{FF2B5EF4-FFF2-40B4-BE49-F238E27FC236}">
                <a16:creationId xmlns:a16="http://schemas.microsoft.com/office/drawing/2014/main" id="{25D713C0-05C2-2E84-3586-9E06C8AEBDB9}"/>
              </a:ext>
            </a:extLst>
          </p:cNvPr>
          <p:cNvSpPr txBox="1">
            <a:spLocks/>
          </p:cNvSpPr>
          <p:nvPr/>
        </p:nvSpPr>
        <p:spPr>
          <a:xfrm>
            <a:off x="3575304" y="950976"/>
            <a:ext cx="4654296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4504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i="0" kern="1200" cap="all" spc="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sv-SE" sz="3200" dirty="0"/>
              <a:t>Information </a:t>
            </a:r>
          </a:p>
          <a:p>
            <a:r>
              <a:rPr lang="sv-SE" sz="3200" dirty="0"/>
              <a:t>säsong 23/24</a:t>
            </a:r>
          </a:p>
        </p:txBody>
      </p:sp>
      <p:sp>
        <p:nvSpPr>
          <p:cNvPr id="5" name="Text Placeholder 75">
            <a:extLst>
              <a:ext uri="{FF2B5EF4-FFF2-40B4-BE49-F238E27FC236}">
                <a16:creationId xmlns:a16="http://schemas.microsoft.com/office/drawing/2014/main" id="{A92122E6-BA97-6A58-46A8-A5FF252ECF18}"/>
              </a:ext>
            </a:extLst>
          </p:cNvPr>
          <p:cNvSpPr txBox="1">
            <a:spLocks/>
          </p:cNvSpPr>
          <p:nvPr/>
        </p:nvSpPr>
        <p:spPr>
          <a:xfrm>
            <a:off x="3575304" y="4832096"/>
            <a:ext cx="6254496" cy="1289304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marL="0" indent="0" algn="ctr" defTabSz="450430" rtl="0" eaLnBrk="1" latinLnBrk="0" hangingPunct="1">
              <a:lnSpc>
                <a:spcPts val="4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4000" b="1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8001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573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1145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3868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6389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8911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1432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sz="1600" dirty="0">
                <a:solidFill>
                  <a:schemeClr val="tx2"/>
                </a:solidFill>
              </a:rPr>
              <a:t>Särö SeaHawks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sz="1600" dirty="0">
                <a:solidFill>
                  <a:schemeClr val="tx2"/>
                </a:solidFill>
              </a:rPr>
              <a:t>2023-09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sv-SE" sz="2400" dirty="0">
              <a:solidFill>
                <a:schemeClr val="tx2"/>
              </a:solidFill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sv-SE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022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F8BB936-D1B5-4C20-9475-BC2C411A65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133856"/>
            <a:ext cx="6368796" cy="2670048"/>
          </a:xfrm>
        </p:spPr>
        <p:txBody>
          <a:bodyPr>
            <a:noAutofit/>
          </a:bodyPr>
          <a:lstStyle/>
          <a:p>
            <a:pPr fontAlgn="t">
              <a:lnSpc>
                <a:spcPct val="170000"/>
              </a:lnSpc>
            </a:pPr>
            <a:r>
              <a:rPr lang="sv-SE" sz="1600" dirty="0"/>
              <a:t>Killarna skall ha </a:t>
            </a:r>
            <a:r>
              <a:rPr lang="sv-SE" sz="1600" u="sng" dirty="0"/>
              <a:t>roligt</a:t>
            </a:r>
            <a:r>
              <a:rPr lang="sv-SE" sz="1600" dirty="0"/>
              <a:t> när de spelar innebandy tillsammans. </a:t>
            </a:r>
          </a:p>
          <a:p>
            <a:pPr fontAlgn="t">
              <a:lnSpc>
                <a:spcPct val="170000"/>
              </a:lnSpc>
            </a:pPr>
            <a:endParaRPr lang="sv-SE" sz="1600" dirty="0"/>
          </a:p>
          <a:p>
            <a:pPr fontAlgn="t">
              <a:lnSpc>
                <a:spcPct val="170000"/>
              </a:lnSpc>
            </a:pPr>
            <a:r>
              <a:rPr lang="sv-SE" sz="1600" dirty="0"/>
              <a:t>Killarna får </a:t>
            </a:r>
            <a:r>
              <a:rPr lang="sv-SE" sz="1600" u="sng" dirty="0"/>
              <a:t>verktygen</a:t>
            </a:r>
            <a:r>
              <a:rPr lang="sv-SE" sz="1600" dirty="0"/>
              <a:t> att kunna </a:t>
            </a:r>
            <a:r>
              <a:rPr lang="sv-SE" sz="1600" u="sng" dirty="0"/>
              <a:t>utvecklas individuellt i sitt innebandyspel  </a:t>
            </a:r>
            <a:r>
              <a:rPr lang="sv-SE" sz="1600" dirty="0"/>
              <a:t>enligt den </a:t>
            </a:r>
            <a:r>
              <a:rPr lang="sv-SE" sz="1600" u="sng" dirty="0"/>
              <a:t>egna ambitionen </a:t>
            </a:r>
            <a:r>
              <a:rPr lang="sv-SE" sz="1600" dirty="0"/>
              <a:t>och föreningens </a:t>
            </a:r>
            <a:r>
              <a:rPr lang="sv-SE" sz="1600" u="sng" dirty="0"/>
              <a:t>röda tråden </a:t>
            </a:r>
            <a:r>
              <a:rPr lang="sv-SE" sz="1600" dirty="0"/>
              <a:t>arbete. </a:t>
            </a:r>
          </a:p>
          <a:p>
            <a:pPr fontAlgn="t">
              <a:lnSpc>
                <a:spcPct val="170000"/>
              </a:lnSpc>
            </a:pPr>
            <a:endParaRPr lang="sv-SE" sz="1600" dirty="0"/>
          </a:p>
          <a:p>
            <a:pPr fontAlgn="t">
              <a:lnSpc>
                <a:spcPct val="170000"/>
              </a:lnSpc>
            </a:pPr>
            <a:r>
              <a:rPr lang="sv-SE" sz="1600" dirty="0"/>
              <a:t>Killarna utövar </a:t>
            </a:r>
            <a:r>
              <a:rPr lang="sv-SE" sz="1600" u="sng" dirty="0"/>
              <a:t>fysisk aktivitet</a:t>
            </a:r>
            <a:r>
              <a:rPr lang="sv-SE" sz="1600" dirty="0"/>
              <a:t>, ingår i ett </a:t>
            </a:r>
            <a:r>
              <a:rPr lang="sv-SE" sz="1600" u="sng" dirty="0"/>
              <a:t>socialt sammanhang </a:t>
            </a:r>
            <a:r>
              <a:rPr lang="sv-SE" sz="1600" dirty="0"/>
              <a:t>och </a:t>
            </a:r>
            <a:r>
              <a:rPr lang="sv-SE" sz="1600" u="sng" dirty="0"/>
              <a:t>samarbetar med andra individer i ett lag</a:t>
            </a:r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en-US" sz="1600" dirty="0"/>
          </a:p>
        </p:txBody>
      </p:sp>
      <p:pic>
        <p:nvPicPr>
          <p:cNvPr id="53" name="Picture Placeholder 20" descr="back of shoes as they run away">
            <a:extLst>
              <a:ext uri="{FF2B5EF4-FFF2-40B4-BE49-F238E27FC236}">
                <a16:creationId xmlns:a16="http://schemas.microsoft.com/office/drawing/2014/main" id="{B510D2D5-43C6-45EE-ACF3-6AF155E01F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7" b="47"/>
          <a:stretch/>
        </p:blipFill>
        <p:spPr/>
      </p:pic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070AAC54-81EE-49D2-8D11-BE4ED24B5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4300" y="5154930"/>
            <a:ext cx="2952910" cy="1289304"/>
          </a:xfrm>
        </p:spPr>
        <p:txBody>
          <a:bodyPr/>
          <a:lstStyle/>
          <a:p>
            <a:r>
              <a:rPr lang="en-US" dirty="0" err="1"/>
              <a:t>Särö</a:t>
            </a:r>
            <a:r>
              <a:rPr lang="en-US" dirty="0"/>
              <a:t> </a:t>
            </a:r>
            <a:r>
              <a:rPr lang="en-US" dirty="0" err="1"/>
              <a:t>SeaHawks</a:t>
            </a:r>
            <a:endParaRPr lang="en-US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6DD41433-A5FA-4D20-A04B-D6CCDA292F0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1714" y="7013448"/>
            <a:ext cx="2825496" cy="429768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23CD3EF2-0634-42FE-B8ED-448239085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20724" y="7013448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6">
            <a:extLst>
              <a:ext uri="{FF2B5EF4-FFF2-40B4-BE49-F238E27FC236}">
                <a16:creationId xmlns:a16="http://schemas.microsoft.com/office/drawing/2014/main" id="{25D713C0-05C2-2E84-3586-9E06C8AEBDB9}"/>
              </a:ext>
            </a:extLst>
          </p:cNvPr>
          <p:cNvSpPr txBox="1">
            <a:spLocks/>
          </p:cNvSpPr>
          <p:nvPr/>
        </p:nvSpPr>
        <p:spPr>
          <a:xfrm>
            <a:off x="3575304" y="768096"/>
            <a:ext cx="4654296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4504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i="0" kern="1200" cap="all" spc="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sv-SE" dirty="0"/>
              <a:t>SYFTEt med vårt lag</a:t>
            </a:r>
          </a:p>
        </p:txBody>
      </p:sp>
    </p:spTree>
    <p:extLst>
      <p:ext uri="{BB962C8B-B14F-4D97-AF65-F5344CB8AC3E}">
        <p14:creationId xmlns:p14="http://schemas.microsoft.com/office/powerpoint/2010/main" val="1287439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08D8F05-2AF9-41DF-AFA2-9F84726649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5304" y="768096"/>
            <a:ext cx="5289296" cy="526344"/>
          </a:xfrm>
        </p:spPr>
        <p:txBody>
          <a:bodyPr/>
          <a:lstStyle/>
          <a:p>
            <a:r>
              <a:rPr lang="en-US" dirty="0" err="1"/>
              <a:t>Planering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verktyg</a:t>
            </a:r>
            <a:r>
              <a:rPr lang="en-US" dirty="0"/>
              <a:t> 2023/2024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F8BB936-D1B5-4C20-9475-BC2C411A65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294440"/>
            <a:ext cx="6368796" cy="2670048"/>
          </a:xfrm>
        </p:spPr>
        <p:txBody>
          <a:bodyPr>
            <a:noAutofit/>
          </a:bodyPr>
          <a:lstStyle/>
          <a:p>
            <a:r>
              <a:rPr lang="en-US" sz="1400" b="1" dirty="0"/>
              <a:t>LAG 08-10:</a:t>
            </a:r>
          </a:p>
          <a:p>
            <a:pPr>
              <a:lnSpc>
                <a:spcPct val="100000"/>
              </a:lnSpc>
            </a:pPr>
            <a:r>
              <a:rPr lang="en-US" sz="1400" dirty="0"/>
              <a:t>Under </a:t>
            </a:r>
            <a:r>
              <a:rPr lang="en-US" sz="1400" dirty="0" err="1"/>
              <a:t>förra</a:t>
            </a:r>
            <a:r>
              <a:rPr lang="en-US" sz="1400" dirty="0"/>
              <a:t>  </a:t>
            </a:r>
            <a:r>
              <a:rPr lang="en-US" sz="1400" dirty="0" err="1"/>
              <a:t>säsongen</a:t>
            </a:r>
            <a:r>
              <a:rPr lang="en-US" sz="1400" dirty="0"/>
              <a:t> </a:t>
            </a:r>
            <a:r>
              <a:rPr lang="en-US" sz="1400" dirty="0" err="1"/>
              <a:t>behövdes</a:t>
            </a:r>
            <a:r>
              <a:rPr lang="en-US" sz="1400" dirty="0"/>
              <a:t> </a:t>
            </a:r>
            <a:r>
              <a:rPr lang="en-US" sz="1400" dirty="0" err="1"/>
              <a:t>samarbeten</a:t>
            </a:r>
            <a:r>
              <a:rPr lang="en-US" sz="1400" dirty="0"/>
              <a:t> </a:t>
            </a:r>
            <a:r>
              <a:rPr lang="en-US" sz="1400" dirty="0" err="1"/>
              <a:t>mellan</a:t>
            </a:r>
            <a:r>
              <a:rPr lang="en-US" sz="1400" dirty="0"/>
              <a:t> </a:t>
            </a:r>
            <a:r>
              <a:rPr lang="en-US" sz="1400" dirty="0" err="1"/>
              <a:t>årskullar</a:t>
            </a:r>
            <a:r>
              <a:rPr lang="en-US" sz="1400" dirty="0"/>
              <a:t> </a:t>
            </a:r>
            <a:r>
              <a:rPr lang="en-US" sz="1400" dirty="0" err="1"/>
              <a:t>både</a:t>
            </a:r>
            <a:r>
              <a:rPr lang="en-US" sz="1400" dirty="0"/>
              <a:t> </a:t>
            </a:r>
            <a:r>
              <a:rPr lang="en-US" sz="1400" dirty="0" err="1"/>
              <a:t>på</a:t>
            </a:r>
            <a:r>
              <a:rPr lang="en-US" sz="1400" dirty="0"/>
              <a:t> </a:t>
            </a:r>
            <a:r>
              <a:rPr lang="en-US" sz="1400" dirty="0" err="1"/>
              <a:t>träning</a:t>
            </a:r>
            <a:r>
              <a:rPr lang="en-US" sz="1400" dirty="0"/>
              <a:t> </a:t>
            </a:r>
            <a:r>
              <a:rPr lang="en-US" sz="1400" dirty="0" err="1"/>
              <a:t>och</a:t>
            </a:r>
            <a:r>
              <a:rPr lang="en-US" sz="1400" dirty="0"/>
              <a:t> matcher</a:t>
            </a:r>
          </a:p>
          <a:p>
            <a:pPr>
              <a:lnSpc>
                <a:spcPct val="100000"/>
              </a:lnSpc>
            </a:pPr>
            <a:endParaRPr lang="en-US" sz="1400" dirty="0"/>
          </a:p>
          <a:p>
            <a:pPr>
              <a:lnSpc>
                <a:spcPct val="100000"/>
              </a:lnSpc>
            </a:pPr>
            <a:r>
              <a:rPr lang="en-US" sz="1400" dirty="0" err="1"/>
              <a:t>Initiativ</a:t>
            </a:r>
            <a:r>
              <a:rPr lang="en-US" sz="1400" dirty="0"/>
              <a:t> togs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slutet</a:t>
            </a:r>
            <a:r>
              <a:rPr lang="en-US" sz="1400" dirty="0"/>
              <a:t> </a:t>
            </a:r>
            <a:r>
              <a:rPr lang="en-US" sz="1400" dirty="0" err="1"/>
              <a:t>på</a:t>
            </a:r>
            <a:r>
              <a:rPr lang="en-US" sz="1400" dirty="0"/>
              <a:t> </a:t>
            </a:r>
            <a:r>
              <a:rPr lang="en-US" sz="1400" dirty="0" err="1"/>
              <a:t>förra</a:t>
            </a:r>
            <a:r>
              <a:rPr lang="en-US" sz="1400" dirty="0"/>
              <a:t> </a:t>
            </a:r>
            <a:r>
              <a:rPr lang="en-US" sz="1400" dirty="0" err="1"/>
              <a:t>säsongen</a:t>
            </a:r>
            <a:r>
              <a:rPr lang="en-US" sz="1400" dirty="0"/>
              <a:t> </a:t>
            </a:r>
            <a:r>
              <a:rPr lang="en-US" sz="1400" dirty="0" err="1"/>
              <a:t>och</a:t>
            </a:r>
            <a:r>
              <a:rPr lang="en-US" sz="1400" dirty="0"/>
              <a:t> </a:t>
            </a:r>
            <a:r>
              <a:rPr lang="en-US" sz="1400" dirty="0" err="1"/>
              <a:t>starten</a:t>
            </a:r>
            <a:r>
              <a:rPr lang="en-US" sz="1400" dirty="0"/>
              <a:t> </a:t>
            </a:r>
            <a:r>
              <a:rPr lang="en-US" sz="1400" dirty="0" err="1"/>
              <a:t>på</a:t>
            </a:r>
            <a:r>
              <a:rPr lang="en-US" sz="1400" dirty="0"/>
              <a:t> den </a:t>
            </a:r>
            <a:r>
              <a:rPr lang="en-US" sz="1400" dirty="0" err="1"/>
              <a:t>här</a:t>
            </a:r>
            <a:r>
              <a:rPr lang="en-US" sz="1400" dirty="0"/>
              <a:t> </a:t>
            </a:r>
            <a:r>
              <a:rPr lang="en-US" sz="1400" dirty="0" err="1"/>
              <a:t>säsongen</a:t>
            </a:r>
            <a:r>
              <a:rPr lang="en-US" sz="1400" dirty="0"/>
              <a:t> </a:t>
            </a:r>
            <a:r>
              <a:rPr lang="en-US" sz="1400" dirty="0" err="1"/>
              <a:t>att</a:t>
            </a:r>
            <a:r>
              <a:rPr lang="en-US" sz="1400" dirty="0"/>
              <a:t> </a:t>
            </a:r>
            <a:r>
              <a:rPr lang="en-US" sz="1400" dirty="0" err="1"/>
              <a:t>samträna</a:t>
            </a:r>
            <a:endParaRPr lang="en-US" sz="1400" dirty="0"/>
          </a:p>
          <a:p>
            <a:pPr>
              <a:lnSpc>
                <a:spcPct val="100000"/>
              </a:lnSpc>
            </a:pPr>
            <a:endParaRPr lang="en-US" sz="1400" dirty="0"/>
          </a:p>
          <a:p>
            <a:pPr>
              <a:lnSpc>
                <a:spcPct val="100000"/>
              </a:lnSpc>
            </a:pPr>
            <a:endParaRPr lang="en-US" sz="1400" dirty="0"/>
          </a:p>
          <a:p>
            <a:pPr>
              <a:lnSpc>
                <a:spcPct val="100000"/>
              </a:lnSpc>
            </a:pPr>
            <a:r>
              <a:rPr lang="en-US" sz="1400" dirty="0"/>
              <a:t>Det </a:t>
            </a:r>
            <a:r>
              <a:rPr lang="en-US" sz="1400" dirty="0" err="1"/>
              <a:t>är</a:t>
            </a:r>
            <a:r>
              <a:rPr lang="en-US" sz="1400" dirty="0"/>
              <a:t> </a:t>
            </a:r>
            <a:r>
              <a:rPr lang="en-US" sz="1400" dirty="0" err="1"/>
              <a:t>mer</a:t>
            </a:r>
            <a:r>
              <a:rPr lang="en-US" sz="1400" dirty="0"/>
              <a:t> regel </a:t>
            </a:r>
            <a:r>
              <a:rPr lang="en-US" sz="1400" dirty="0" err="1"/>
              <a:t>än</a:t>
            </a:r>
            <a:r>
              <a:rPr lang="en-US" sz="1400" dirty="0"/>
              <a:t> </a:t>
            </a:r>
            <a:r>
              <a:rPr lang="en-US" sz="1400" dirty="0" err="1"/>
              <a:t>undantag</a:t>
            </a:r>
            <a:r>
              <a:rPr lang="en-US" sz="1400" dirty="0"/>
              <a:t> </a:t>
            </a:r>
            <a:r>
              <a:rPr lang="en-US" sz="1400" dirty="0" err="1"/>
              <a:t>att</a:t>
            </a:r>
            <a:r>
              <a:rPr lang="en-US" sz="1400" dirty="0"/>
              <a:t> </a:t>
            </a:r>
            <a:r>
              <a:rPr lang="en-US" sz="1400" dirty="0" err="1"/>
              <a:t>slå</a:t>
            </a:r>
            <a:r>
              <a:rPr lang="en-US" sz="1400" dirty="0"/>
              <a:t> </a:t>
            </a:r>
            <a:r>
              <a:rPr lang="en-US" sz="1400" dirty="0" err="1"/>
              <a:t>ihop</a:t>
            </a:r>
            <a:r>
              <a:rPr lang="en-US" sz="1400" dirty="0"/>
              <a:t> </a:t>
            </a:r>
            <a:r>
              <a:rPr lang="en-US" sz="1400" dirty="0" err="1"/>
              <a:t>åldergrupper</a:t>
            </a:r>
            <a:r>
              <a:rPr lang="en-US" sz="1400" dirty="0"/>
              <a:t> </a:t>
            </a:r>
            <a:r>
              <a:rPr lang="en-US" sz="1400" dirty="0" err="1"/>
              <a:t>vilket</a:t>
            </a:r>
            <a:r>
              <a:rPr lang="en-US" sz="1400" dirty="0"/>
              <a:t> det </a:t>
            </a:r>
            <a:r>
              <a:rPr lang="en-US" sz="1400" dirty="0" err="1"/>
              <a:t>finns</a:t>
            </a:r>
            <a:r>
              <a:rPr lang="en-US" sz="1400" dirty="0"/>
              <a:t> </a:t>
            </a:r>
            <a:r>
              <a:rPr lang="en-US" sz="1400" dirty="0" err="1"/>
              <a:t>många</a:t>
            </a:r>
            <a:r>
              <a:rPr lang="en-US" sz="1400" dirty="0"/>
              <a:t> positive </a:t>
            </a:r>
            <a:r>
              <a:rPr lang="en-US" sz="1400" dirty="0" err="1"/>
              <a:t>erfarenheter</a:t>
            </a:r>
            <a:r>
              <a:rPr lang="en-US" sz="1400" dirty="0"/>
              <a:t> av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föreningen</a:t>
            </a:r>
            <a:r>
              <a:rPr lang="en-US" sz="1400" dirty="0"/>
              <a:t>.</a:t>
            </a:r>
          </a:p>
          <a:p>
            <a:endParaRPr lang="en-US" sz="1400" dirty="0"/>
          </a:p>
          <a:p>
            <a:endParaRPr lang="en-US" sz="1400" b="1" dirty="0"/>
          </a:p>
          <a:p>
            <a:endParaRPr lang="en-US" sz="1400" b="1" dirty="0"/>
          </a:p>
          <a:p>
            <a:r>
              <a:rPr lang="en-US" sz="1400" b="1" dirty="0"/>
              <a:t>SAMMANSLAGNING:</a:t>
            </a:r>
          </a:p>
          <a:p>
            <a:r>
              <a:rPr lang="sv-SE" sz="1400" dirty="0"/>
              <a:t>En sammanslagning genomförs där vi slår ihop</a:t>
            </a:r>
          </a:p>
          <a:p>
            <a:r>
              <a:rPr lang="sv-SE" sz="1400" dirty="0"/>
              <a:t>P08 och P09/10 till ett lag. Detta görs pga för litet spelarunderlag i båda lagen. Lagen har både</a:t>
            </a:r>
          </a:p>
          <a:p>
            <a:r>
              <a:rPr lang="sv-SE" sz="1400" dirty="0"/>
              <a:t>tränat och spelat match i varandras serier, av just ovan anledning, under hela förra säsongen så vi ser inte detta som någon stor förändring. </a:t>
            </a:r>
          </a:p>
          <a:p>
            <a:endParaRPr lang="en-US" sz="1400" dirty="0"/>
          </a:p>
          <a:p>
            <a:endParaRPr lang="en-US" sz="1400" b="1" dirty="0"/>
          </a:p>
          <a:p>
            <a:endParaRPr lang="en-US" sz="1400" b="1" dirty="0"/>
          </a:p>
          <a:p>
            <a:endParaRPr lang="en-US" sz="1400" b="1" dirty="0"/>
          </a:p>
          <a:p>
            <a:endParaRPr lang="en-US" sz="1400" b="1" dirty="0"/>
          </a:p>
          <a:p>
            <a:endParaRPr lang="en-US" sz="1400" b="1" dirty="0"/>
          </a:p>
          <a:p>
            <a:endParaRPr lang="en-US" sz="1400" b="1" dirty="0"/>
          </a:p>
          <a:p>
            <a:endParaRPr lang="en-US" sz="1400" dirty="0"/>
          </a:p>
        </p:txBody>
      </p:sp>
      <p:pic>
        <p:nvPicPr>
          <p:cNvPr id="53" name="Picture Placeholder 20" descr="back of shoes as they run away">
            <a:extLst>
              <a:ext uri="{FF2B5EF4-FFF2-40B4-BE49-F238E27FC236}">
                <a16:creationId xmlns:a16="http://schemas.microsoft.com/office/drawing/2014/main" id="{B510D2D5-43C6-45EE-ACF3-6AF155E01F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7" b="47"/>
          <a:stretch/>
        </p:blipFill>
        <p:spPr/>
      </p:pic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070AAC54-81EE-49D2-8D11-BE4ED24B5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4300" y="5154930"/>
            <a:ext cx="2952910" cy="1289304"/>
          </a:xfrm>
        </p:spPr>
        <p:txBody>
          <a:bodyPr/>
          <a:lstStyle/>
          <a:p>
            <a:r>
              <a:rPr lang="en-US" dirty="0" err="1"/>
              <a:t>Särö</a:t>
            </a:r>
            <a:r>
              <a:rPr lang="en-US" dirty="0"/>
              <a:t> </a:t>
            </a:r>
            <a:r>
              <a:rPr lang="en-US" dirty="0" err="1"/>
              <a:t>SeaHawks</a:t>
            </a:r>
            <a:endParaRPr lang="en-US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6DD41433-A5FA-4D20-A04B-D6CCDA292F0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1714" y="7013448"/>
            <a:ext cx="2825496" cy="429768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23CD3EF2-0634-42FE-B8ED-448239085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20724" y="7013448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B198577C-51E8-7DC9-AA22-100EB2644DC7}"/>
              </a:ext>
            </a:extLst>
          </p:cNvPr>
          <p:cNvSpPr txBox="1">
            <a:spLocks/>
          </p:cNvSpPr>
          <p:nvPr/>
        </p:nvSpPr>
        <p:spPr>
          <a:xfrm>
            <a:off x="3575304" y="4523994"/>
            <a:ext cx="6368796" cy="267004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0" indent="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1100" b="0" kern="1200" spc="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573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1145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3868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6389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8911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1432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b="1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9861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515552B-CA2F-1489-1B52-8BCD11631A85}"/>
              </a:ext>
            </a:extLst>
          </p:cNvPr>
          <p:cNvSpPr/>
          <p:nvPr/>
        </p:nvSpPr>
        <p:spPr>
          <a:xfrm>
            <a:off x="5524546" y="3576055"/>
            <a:ext cx="4418245" cy="409501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08D8F05-2AF9-41DF-AFA2-9F84726649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5304" y="768096"/>
            <a:ext cx="5555996" cy="239245"/>
          </a:xfrm>
        </p:spPr>
        <p:txBody>
          <a:bodyPr/>
          <a:lstStyle/>
          <a:p>
            <a:r>
              <a:rPr lang="en-US" dirty="0" err="1"/>
              <a:t>Planering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verktyg</a:t>
            </a:r>
            <a:r>
              <a:rPr lang="en-US" dirty="0"/>
              <a:t> 2023/2024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F8BB936-D1B5-4C20-9475-BC2C411A65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133856"/>
            <a:ext cx="6368796" cy="2670048"/>
          </a:xfrm>
        </p:spPr>
        <p:txBody>
          <a:bodyPr>
            <a:normAutofit/>
          </a:bodyPr>
          <a:lstStyle/>
          <a:p>
            <a:r>
              <a:rPr lang="sv-SE" sz="1200" b="1" dirty="0"/>
              <a:t>LEDARE:</a:t>
            </a:r>
          </a:p>
          <a:p>
            <a:r>
              <a:rPr lang="sv-SE" sz="1200" dirty="0"/>
              <a:t>Lagledare: Patrick Rönnbäck</a:t>
            </a:r>
          </a:p>
          <a:p>
            <a:r>
              <a:rPr lang="sv-SE" sz="1200" dirty="0"/>
              <a:t>Utvecklingstränare: Max Bringefält </a:t>
            </a:r>
          </a:p>
          <a:p>
            <a:r>
              <a:rPr lang="sv-SE" sz="1200" dirty="0"/>
              <a:t>Utvecklingstränare: Oscar Pilo (ny/testar) och Holger Söderström (ny/testar)</a:t>
            </a:r>
          </a:p>
          <a:p>
            <a:r>
              <a:rPr lang="sv-SE" sz="1200" dirty="0"/>
              <a:t>Ledare: Anna Karlsmarker</a:t>
            </a:r>
          </a:p>
          <a:p>
            <a:r>
              <a:rPr lang="sv-SE" sz="1200" dirty="0"/>
              <a:t>Ledare: Nicklas Österström</a:t>
            </a:r>
          </a:p>
          <a:p>
            <a:r>
              <a:rPr lang="sv-SE" sz="1200" dirty="0"/>
              <a:t>Ledare: Micael Broström</a:t>
            </a:r>
          </a:p>
          <a:p>
            <a:r>
              <a:rPr lang="sv-SE" sz="1200" dirty="0"/>
              <a:t>Admin: Jörgen Bauréus</a:t>
            </a:r>
          </a:p>
          <a:p>
            <a:endParaRPr lang="en-US" sz="1200" dirty="0"/>
          </a:p>
        </p:txBody>
      </p:sp>
      <p:pic>
        <p:nvPicPr>
          <p:cNvPr id="53" name="Picture Placeholder 20" descr="back of shoes as they run away">
            <a:extLst>
              <a:ext uri="{FF2B5EF4-FFF2-40B4-BE49-F238E27FC236}">
                <a16:creationId xmlns:a16="http://schemas.microsoft.com/office/drawing/2014/main" id="{B510D2D5-43C6-45EE-ACF3-6AF155E01F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7" b="47"/>
          <a:stretch/>
        </p:blipFill>
        <p:spPr/>
      </p:pic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070AAC54-81EE-49D2-8D11-BE4ED24B5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4300" y="5154930"/>
            <a:ext cx="2952910" cy="1289304"/>
          </a:xfrm>
        </p:spPr>
        <p:txBody>
          <a:bodyPr/>
          <a:lstStyle/>
          <a:p>
            <a:r>
              <a:rPr lang="en-US" dirty="0" err="1"/>
              <a:t>Särö</a:t>
            </a:r>
            <a:r>
              <a:rPr lang="en-US" dirty="0"/>
              <a:t> </a:t>
            </a:r>
            <a:r>
              <a:rPr lang="en-US" dirty="0" err="1"/>
              <a:t>SeaHawks</a:t>
            </a:r>
            <a:endParaRPr lang="en-US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6DD41433-A5FA-4D20-A04B-D6CCDA292F0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1714" y="7013448"/>
            <a:ext cx="2825496" cy="429768"/>
          </a:xfrm>
        </p:spPr>
        <p:txBody>
          <a:bodyPr/>
          <a:lstStyle/>
          <a:p>
            <a:r>
              <a:rPr lang="en-US" dirty="0"/>
              <a:t>​</a:t>
            </a: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23CD3EF2-0634-42FE-B8ED-448239085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20724" y="7013448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Diagram 16">
            <a:extLst>
              <a:ext uri="{FF2B5EF4-FFF2-40B4-BE49-F238E27FC236}">
                <a16:creationId xmlns:a16="http://schemas.microsoft.com/office/drawing/2014/main" id="{5EFFAAF8-9D82-12CF-DD46-1A3C058975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4339105"/>
              </p:ext>
            </p:extLst>
          </p:nvPr>
        </p:nvGraphicFramePr>
        <p:xfrm>
          <a:off x="4655195" y="3576055"/>
          <a:ext cx="6156945" cy="39684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58238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F8BB936-D1B5-4C20-9475-BC2C411A65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729095"/>
            <a:ext cx="6368796" cy="2670048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endParaRPr lang="en-US" sz="1200" b="1" dirty="0"/>
          </a:p>
          <a:p>
            <a:pPr>
              <a:lnSpc>
                <a:spcPct val="170000"/>
              </a:lnSpc>
            </a:pPr>
            <a:r>
              <a:rPr lang="en-US" sz="1200" b="1" dirty="0"/>
              <a:t>TRÄNING:</a:t>
            </a:r>
          </a:p>
          <a:p>
            <a:pPr>
              <a:lnSpc>
                <a:spcPct val="170000"/>
              </a:lnSpc>
              <a:spcAft>
                <a:spcPts val="800"/>
              </a:spcAft>
            </a:pPr>
            <a:r>
              <a:rPr lang="en-US" sz="1200" b="1" dirty="0" err="1"/>
              <a:t>Obligatoriska</a:t>
            </a:r>
            <a:r>
              <a:rPr lang="en-US" sz="1200" b="1" dirty="0"/>
              <a:t> </a:t>
            </a:r>
            <a:r>
              <a:rPr lang="en-US" sz="1200" b="1" dirty="0" err="1"/>
              <a:t>träningar</a:t>
            </a:r>
            <a:r>
              <a:rPr lang="en-US" sz="1200" b="1" dirty="0"/>
              <a:t> </a:t>
            </a:r>
            <a:r>
              <a:rPr lang="en-US" sz="1200" dirty="0"/>
              <a:t>:</a:t>
            </a:r>
            <a:r>
              <a:rPr lang="en-US" sz="1200" dirty="0" err="1"/>
              <a:t>Tisdagar</a:t>
            </a:r>
            <a:r>
              <a:rPr lang="en-US" sz="1200" dirty="0"/>
              <a:t> 18:30-20:00 </a:t>
            </a:r>
            <a:r>
              <a:rPr lang="en-US" sz="1200" dirty="0" err="1"/>
              <a:t>Kullavikshallen</a:t>
            </a:r>
            <a:r>
              <a:rPr lang="en-US" sz="1200" dirty="0"/>
              <a:t> </a:t>
            </a:r>
            <a:r>
              <a:rPr lang="en-US" sz="1200" dirty="0" err="1"/>
              <a:t>samt</a:t>
            </a:r>
            <a:r>
              <a:rPr lang="en-US" sz="1200" dirty="0"/>
              <a:t> </a:t>
            </a:r>
            <a:r>
              <a:rPr lang="en-US" sz="1200" dirty="0" err="1"/>
              <a:t>Torsdagar</a:t>
            </a:r>
            <a:r>
              <a:rPr lang="en-US" sz="1200" dirty="0"/>
              <a:t> 18:00-19:15 </a:t>
            </a:r>
            <a:r>
              <a:rPr lang="en-US" sz="1200" dirty="0" err="1"/>
              <a:t>Kullavikshallen</a:t>
            </a:r>
            <a:r>
              <a:rPr lang="en-US" sz="1200" dirty="0"/>
              <a:t>.</a:t>
            </a:r>
          </a:p>
          <a:p>
            <a:pPr>
              <a:lnSpc>
                <a:spcPct val="170000"/>
              </a:lnSpc>
              <a:spcAft>
                <a:spcPts val="800"/>
              </a:spcAft>
            </a:pPr>
            <a:r>
              <a:rPr lang="en-US" sz="1200" b="1" dirty="0"/>
              <a:t>…………………………………………………………………………..</a:t>
            </a:r>
          </a:p>
          <a:p>
            <a:pPr>
              <a:lnSpc>
                <a:spcPct val="170000"/>
              </a:lnSpc>
              <a:spcAft>
                <a:spcPts val="800"/>
              </a:spcAft>
            </a:pPr>
            <a:r>
              <a:rPr lang="en-US" sz="1200" b="1" u="sng" dirty="0" err="1"/>
              <a:t>Röda</a:t>
            </a:r>
            <a:r>
              <a:rPr lang="en-US" sz="1200" b="1" u="sng" dirty="0"/>
              <a:t> </a:t>
            </a:r>
            <a:r>
              <a:rPr lang="en-US" sz="1200" b="1" u="sng" dirty="0" err="1"/>
              <a:t>tråden</a:t>
            </a:r>
            <a:endParaRPr lang="en-US" sz="1200" b="1" u="sng" dirty="0"/>
          </a:p>
          <a:p>
            <a:pPr>
              <a:lnSpc>
                <a:spcPct val="170000"/>
              </a:lnSpc>
              <a:spcAft>
                <a:spcPts val="800"/>
              </a:spcAft>
            </a:pPr>
            <a:r>
              <a:rPr lang="en-US" sz="1200" b="1" dirty="0" err="1"/>
              <a:t>Måndagsträning</a:t>
            </a:r>
            <a:r>
              <a:rPr lang="en-US" sz="1200" b="1" dirty="0"/>
              <a:t> </a:t>
            </a:r>
            <a:r>
              <a:rPr lang="en-US" sz="1200" dirty="0"/>
              <a:t>för de </a:t>
            </a:r>
            <a:r>
              <a:rPr lang="en-US" sz="1200" dirty="0" err="1"/>
              <a:t>födda</a:t>
            </a:r>
            <a:r>
              <a:rPr lang="en-US" sz="1200" dirty="0"/>
              <a:t> </a:t>
            </a:r>
            <a:r>
              <a:rPr lang="en-US" sz="1200" b="1" dirty="0"/>
              <a:t>2010 </a:t>
            </a:r>
            <a:r>
              <a:rPr lang="en-US" sz="1200" b="1" dirty="0" err="1"/>
              <a:t>och</a:t>
            </a:r>
            <a:r>
              <a:rPr lang="en-US" sz="1200" b="1" dirty="0"/>
              <a:t> 2009 </a:t>
            </a:r>
            <a:r>
              <a:rPr lang="en-US" sz="1200" dirty="0"/>
              <a:t>med focus </a:t>
            </a:r>
            <a:r>
              <a:rPr lang="en-US" sz="1200" dirty="0" err="1"/>
              <a:t>på</a:t>
            </a:r>
            <a:r>
              <a:rPr lang="en-US" sz="1200" dirty="0"/>
              <a:t> </a:t>
            </a:r>
            <a:r>
              <a:rPr lang="en-US" sz="1200" dirty="0" err="1"/>
              <a:t>individuell</a:t>
            </a:r>
            <a:r>
              <a:rPr lang="en-US" sz="1200" dirty="0"/>
              <a:t> </a:t>
            </a:r>
            <a:r>
              <a:rPr lang="en-US" sz="1200" dirty="0" err="1"/>
              <a:t>teknik</a:t>
            </a:r>
            <a:r>
              <a:rPr lang="en-US" sz="1200" dirty="0"/>
              <a:t>/</a:t>
            </a:r>
            <a:r>
              <a:rPr lang="en-US" sz="1200" dirty="0" err="1"/>
              <a:t>skotträning</a:t>
            </a:r>
            <a:endParaRPr lang="en-US" sz="1200" dirty="0"/>
          </a:p>
          <a:p>
            <a:pPr>
              <a:lnSpc>
                <a:spcPct val="170000"/>
              </a:lnSpc>
              <a:spcAft>
                <a:spcPts val="800"/>
              </a:spcAft>
            </a:pPr>
            <a:r>
              <a:rPr lang="en-US" sz="1200" b="1" dirty="0" err="1"/>
              <a:t>Måndags</a:t>
            </a:r>
            <a:r>
              <a:rPr lang="en-US" sz="1200" b="1" dirty="0"/>
              <a:t> </a:t>
            </a:r>
            <a:r>
              <a:rPr lang="en-US" sz="1200" b="1" dirty="0" err="1"/>
              <a:t>och</a:t>
            </a:r>
            <a:r>
              <a:rPr lang="en-US" sz="1200" b="1" dirty="0"/>
              <a:t> </a:t>
            </a:r>
            <a:r>
              <a:rPr lang="en-US" sz="1200" b="1" dirty="0" err="1"/>
              <a:t>onsdagsträning</a:t>
            </a:r>
            <a:r>
              <a:rPr lang="en-US" sz="1200" b="1" dirty="0"/>
              <a:t> </a:t>
            </a:r>
            <a:r>
              <a:rPr lang="en-US" sz="1200" dirty="0"/>
              <a:t>för de </a:t>
            </a:r>
            <a:r>
              <a:rPr lang="en-US" sz="1200" dirty="0" err="1"/>
              <a:t>födda</a:t>
            </a:r>
            <a:r>
              <a:rPr lang="en-US" sz="1200" dirty="0"/>
              <a:t> </a:t>
            </a:r>
            <a:r>
              <a:rPr lang="en-US" sz="1200" b="1" dirty="0"/>
              <a:t>2008</a:t>
            </a:r>
            <a:r>
              <a:rPr lang="en-US" sz="1200" dirty="0"/>
              <a:t> </a:t>
            </a:r>
            <a:r>
              <a:rPr lang="en-US" sz="1200" dirty="0" err="1"/>
              <a:t>ett</a:t>
            </a:r>
            <a:r>
              <a:rPr lang="en-US" sz="1200" dirty="0"/>
              <a:t> </a:t>
            </a:r>
            <a:r>
              <a:rPr lang="en-US" sz="1200" dirty="0" err="1"/>
              <a:t>beslutat</a:t>
            </a:r>
            <a:r>
              <a:rPr lang="en-US" sz="1200" dirty="0"/>
              <a:t> </a:t>
            </a:r>
            <a:r>
              <a:rPr lang="en-US" sz="1200" dirty="0" err="1"/>
              <a:t>samarbete</a:t>
            </a:r>
            <a:r>
              <a:rPr lang="en-US" sz="1200" dirty="0"/>
              <a:t> med </a:t>
            </a:r>
            <a:r>
              <a:rPr lang="en-US" sz="1200" dirty="0" err="1"/>
              <a:t>Herrjuniorerna</a:t>
            </a:r>
            <a:r>
              <a:rPr lang="en-US" sz="1200" dirty="0"/>
              <a:t>. </a:t>
            </a:r>
            <a:r>
              <a:rPr lang="en-US" sz="1200" dirty="0" err="1"/>
              <a:t>Frivillig</a:t>
            </a:r>
            <a:r>
              <a:rPr lang="en-US" sz="1200" dirty="0"/>
              <a:t> </a:t>
            </a:r>
            <a:r>
              <a:rPr lang="en-US" sz="1200" dirty="0" err="1"/>
              <a:t>träning</a:t>
            </a:r>
            <a:r>
              <a:rPr lang="en-US" sz="1200" dirty="0"/>
              <a:t> 20:00-21:30 </a:t>
            </a:r>
            <a:r>
              <a:rPr lang="en-US" sz="1200" dirty="0" err="1"/>
              <a:t>måndag</a:t>
            </a:r>
            <a:r>
              <a:rPr lang="en-US" sz="1200" dirty="0"/>
              <a:t> </a:t>
            </a:r>
            <a:r>
              <a:rPr lang="en-US" sz="1200" dirty="0" err="1"/>
              <a:t>och</a:t>
            </a:r>
            <a:r>
              <a:rPr lang="en-US" sz="1200" dirty="0"/>
              <a:t> </a:t>
            </a:r>
            <a:r>
              <a:rPr lang="en-US" sz="1200" dirty="0" err="1"/>
              <a:t>onsdag</a:t>
            </a:r>
            <a:endParaRPr lang="en-US" sz="1200" dirty="0"/>
          </a:p>
          <a:p>
            <a:pPr>
              <a:lnSpc>
                <a:spcPct val="170000"/>
              </a:lnSpc>
            </a:pPr>
            <a:endParaRPr lang="en-US" sz="1200" b="1" dirty="0"/>
          </a:p>
          <a:p>
            <a:pPr>
              <a:lnSpc>
                <a:spcPct val="170000"/>
              </a:lnSpc>
            </a:pPr>
            <a:endParaRPr lang="en-US" sz="1200" b="1" dirty="0"/>
          </a:p>
          <a:p>
            <a:pPr>
              <a:lnSpc>
                <a:spcPct val="170000"/>
              </a:lnSpc>
            </a:pPr>
            <a:r>
              <a:rPr lang="en-US" sz="1200" b="1" dirty="0"/>
              <a:t>SERIE:</a:t>
            </a:r>
          </a:p>
          <a:p>
            <a:pPr>
              <a:lnSpc>
                <a:spcPct val="170000"/>
              </a:lnSpc>
            </a:pPr>
            <a:r>
              <a:rPr lang="sv-SE" sz="1200" dirty="0"/>
              <a:t>Vi kommer spela i Röd 5. Det är en serie med 08/09 lag och ett P10-lag från Warberg. </a:t>
            </a:r>
          </a:p>
          <a:p>
            <a:pPr>
              <a:lnSpc>
                <a:spcPct val="170000"/>
              </a:lnSpc>
            </a:pPr>
            <a:r>
              <a:rPr lang="sv-SE" sz="1200" dirty="0"/>
              <a:t>Vår bedömning är att nivån på serie ligger helt rätt under hösten som ett första steg. </a:t>
            </a:r>
          </a:p>
          <a:p>
            <a:pPr>
              <a:lnSpc>
                <a:spcPct val="170000"/>
              </a:lnSpc>
            </a:pPr>
            <a:r>
              <a:rPr lang="sv-SE" sz="1200" dirty="0"/>
              <a:t>Efter jul tas nästa steg med den ordinarie serieomläggning som baseras på höstens resultat. </a:t>
            </a:r>
          </a:p>
          <a:p>
            <a:pPr>
              <a:lnSpc>
                <a:spcPct val="170000"/>
              </a:lnSpc>
            </a:pPr>
            <a:r>
              <a:rPr lang="sv-SE" sz="1200" dirty="0"/>
              <a:t>Utmanade matcher kommer bokas utöver seriematcherna som komplement som passar planeringen</a:t>
            </a:r>
            <a:endParaRPr lang="en-US" sz="1200" dirty="0"/>
          </a:p>
        </p:txBody>
      </p:sp>
      <p:pic>
        <p:nvPicPr>
          <p:cNvPr id="53" name="Picture Placeholder 20" descr="back of shoes as they run away">
            <a:extLst>
              <a:ext uri="{FF2B5EF4-FFF2-40B4-BE49-F238E27FC236}">
                <a16:creationId xmlns:a16="http://schemas.microsoft.com/office/drawing/2014/main" id="{B510D2D5-43C6-45EE-ACF3-6AF155E01F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7" b="47"/>
          <a:stretch/>
        </p:blipFill>
        <p:spPr/>
      </p:pic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070AAC54-81EE-49D2-8D11-BE4ED24B5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4300" y="5154930"/>
            <a:ext cx="2952910" cy="1289304"/>
          </a:xfrm>
        </p:spPr>
        <p:txBody>
          <a:bodyPr/>
          <a:lstStyle/>
          <a:p>
            <a:r>
              <a:rPr lang="en-US" dirty="0" err="1"/>
              <a:t>Särö</a:t>
            </a:r>
            <a:r>
              <a:rPr lang="en-US" dirty="0"/>
              <a:t> </a:t>
            </a:r>
            <a:r>
              <a:rPr lang="en-US" dirty="0" err="1"/>
              <a:t>SeaHawks</a:t>
            </a:r>
            <a:endParaRPr lang="en-US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6DD41433-A5FA-4D20-A04B-D6CCDA292F0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1714" y="7013448"/>
            <a:ext cx="2825496" cy="429768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23CD3EF2-0634-42FE-B8ED-448239085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20724" y="7013448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6">
            <a:extLst>
              <a:ext uri="{FF2B5EF4-FFF2-40B4-BE49-F238E27FC236}">
                <a16:creationId xmlns:a16="http://schemas.microsoft.com/office/drawing/2014/main" id="{5A188155-98E9-0A8D-9928-D87E1E4A98D5}"/>
              </a:ext>
            </a:extLst>
          </p:cNvPr>
          <p:cNvSpPr txBox="1">
            <a:spLocks/>
          </p:cNvSpPr>
          <p:nvPr/>
        </p:nvSpPr>
        <p:spPr>
          <a:xfrm>
            <a:off x="3575304" y="729095"/>
            <a:ext cx="5555996" cy="239245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4504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i="0" kern="1200" cap="all" spc="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err="1"/>
              <a:t>Planering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verktyg</a:t>
            </a:r>
            <a:r>
              <a:rPr lang="en-US" dirty="0"/>
              <a:t> 2023/2024</a:t>
            </a:r>
          </a:p>
        </p:txBody>
      </p:sp>
    </p:spTree>
    <p:extLst>
      <p:ext uri="{BB962C8B-B14F-4D97-AF65-F5344CB8AC3E}">
        <p14:creationId xmlns:p14="http://schemas.microsoft.com/office/powerpoint/2010/main" val="1182940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Placeholder 20" descr="back of shoes as they run away">
            <a:extLst>
              <a:ext uri="{FF2B5EF4-FFF2-40B4-BE49-F238E27FC236}">
                <a16:creationId xmlns:a16="http://schemas.microsoft.com/office/drawing/2014/main" id="{B510D2D5-43C6-45EE-ACF3-6AF155E01F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7" b="47"/>
          <a:stretch/>
        </p:blipFill>
        <p:spPr/>
      </p:pic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070AAC54-81EE-49D2-8D11-BE4ED24B5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4300" y="5154930"/>
            <a:ext cx="2952910" cy="1289304"/>
          </a:xfrm>
        </p:spPr>
        <p:txBody>
          <a:bodyPr/>
          <a:lstStyle/>
          <a:p>
            <a:r>
              <a:rPr lang="en-US" dirty="0" err="1"/>
              <a:t>Särö</a:t>
            </a:r>
            <a:r>
              <a:rPr lang="en-US" dirty="0"/>
              <a:t> </a:t>
            </a:r>
            <a:r>
              <a:rPr lang="en-US" dirty="0" err="1"/>
              <a:t>SeaHawks</a:t>
            </a:r>
            <a:endParaRPr lang="en-US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6DD41433-A5FA-4D20-A04B-D6CCDA292F0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1714" y="7013448"/>
            <a:ext cx="2825496" cy="429768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23CD3EF2-0634-42FE-B8ED-448239085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20724" y="7013448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B198577C-51E8-7DC9-AA22-100EB2644DC7}"/>
              </a:ext>
            </a:extLst>
          </p:cNvPr>
          <p:cNvSpPr txBox="1">
            <a:spLocks/>
          </p:cNvSpPr>
          <p:nvPr/>
        </p:nvSpPr>
        <p:spPr>
          <a:xfrm>
            <a:off x="3575304" y="933834"/>
            <a:ext cx="6368796" cy="324839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1100" b="0" kern="1200" spc="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573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1145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3868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6389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8911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1432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200" b="1" dirty="0"/>
              <a:t>FÖRÄLDRAR:</a:t>
            </a:r>
          </a:p>
          <a:p>
            <a:r>
              <a:rPr lang="sv-SE" sz="1200" dirty="0"/>
              <a:t>Vi ledare har skapat verktygen, ideella resurserna och miljön för träning och match</a:t>
            </a:r>
          </a:p>
          <a:p>
            <a:endParaRPr lang="sv-SE" sz="1200" dirty="0"/>
          </a:p>
          <a:p>
            <a:r>
              <a:rPr lang="sv-SE" sz="1200" dirty="0"/>
              <a:t>Uppmuntra killarna med positiv energi att fullfölja och prioritera träning</a:t>
            </a:r>
          </a:p>
          <a:p>
            <a:r>
              <a:rPr lang="sv-SE" sz="1200" dirty="0"/>
              <a:t>Samarbeta med varandra för att minska stillasittande och komma iväg på träning</a:t>
            </a:r>
            <a:r>
              <a:rPr lang="sv-SE" sz="1200" b="1" dirty="0"/>
              <a:t> </a:t>
            </a:r>
          </a:p>
          <a:p>
            <a:r>
              <a:rPr lang="sv-SE" i="1" dirty="0"/>
              <a:t>”Pulshöjande fysisk aktivitet i genomsnitt 60 minuter per dag” (Folkhälsomyndigheten)</a:t>
            </a:r>
          </a:p>
          <a:p>
            <a:r>
              <a:rPr lang="sv-SE" sz="1200" dirty="0"/>
              <a:t>Besök gärna träningarna</a:t>
            </a:r>
          </a:p>
          <a:p>
            <a:endParaRPr lang="sv-SE" sz="1200" dirty="0"/>
          </a:p>
          <a:p>
            <a:r>
              <a:rPr lang="sv-SE" sz="1200" dirty="0"/>
              <a:t>Ta gärna egna initiativ för att förbättra ungdomarnas och lagets sammanhållning/miljö</a:t>
            </a:r>
          </a:p>
          <a:p>
            <a:r>
              <a:rPr lang="sv-SE" sz="1200" dirty="0"/>
              <a:t>Ett önskemål bland killarna, åka på cup i vår. Föräldrar som går samman genomför finns det behov av. </a:t>
            </a:r>
          </a:p>
          <a:p>
            <a:endParaRPr lang="sv-SE" sz="1200" dirty="0"/>
          </a:p>
          <a:p>
            <a:r>
              <a:rPr lang="sv-SE" sz="1200" dirty="0"/>
              <a:t>Support på matcher med matchvärd, sekritariat och café.</a:t>
            </a:r>
          </a:p>
          <a:p>
            <a:endParaRPr lang="sv-SE" sz="1200" i="1" dirty="0"/>
          </a:p>
          <a:p>
            <a:endParaRPr lang="sv-SE" sz="1200" i="1" dirty="0"/>
          </a:p>
          <a:p>
            <a:endParaRPr lang="sv-SE" sz="1200" dirty="0"/>
          </a:p>
          <a:p>
            <a:endParaRPr lang="sv-SE" sz="1200" b="1" dirty="0"/>
          </a:p>
          <a:p>
            <a:endParaRPr lang="sv-SE" sz="1200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90509AE6-5A4B-A5D7-B3F5-1D6268252204}"/>
              </a:ext>
            </a:extLst>
          </p:cNvPr>
          <p:cNvSpPr txBox="1">
            <a:spLocks/>
          </p:cNvSpPr>
          <p:nvPr/>
        </p:nvSpPr>
        <p:spPr>
          <a:xfrm>
            <a:off x="3575304" y="3195835"/>
            <a:ext cx="6368796" cy="324839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0" indent="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1100" b="0" kern="1200" spc="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573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1145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3868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6389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8911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1432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1200" dirty="0"/>
          </a:p>
          <a:p>
            <a:endParaRPr lang="sv-SE" sz="1200" dirty="0"/>
          </a:p>
          <a:p>
            <a:endParaRPr lang="sv-SE" sz="1200" i="1" dirty="0"/>
          </a:p>
          <a:p>
            <a:endParaRPr lang="sv-SE" sz="1200" dirty="0"/>
          </a:p>
          <a:p>
            <a:endParaRPr lang="sv-SE" sz="1200" dirty="0"/>
          </a:p>
          <a:p>
            <a:r>
              <a:rPr lang="sv-SE" sz="1200" b="1" dirty="0"/>
              <a:t>CUPER OCH AKTIVITETER:</a:t>
            </a:r>
          </a:p>
          <a:p>
            <a:r>
              <a:rPr lang="sv-SE" sz="1200" dirty="0"/>
              <a:t>Vi kommer boka in cuper som passar planeringen.</a:t>
            </a:r>
          </a:p>
          <a:p>
            <a:endParaRPr lang="sv-SE" sz="1200" dirty="0"/>
          </a:p>
          <a:p>
            <a:r>
              <a:rPr lang="sv-SE" sz="1200" dirty="0"/>
              <a:t>Vi kommer samarbeta med andra lag i föreningen vid behov</a:t>
            </a:r>
          </a:p>
          <a:p>
            <a:endParaRPr lang="sv-SE" sz="1200" dirty="0"/>
          </a:p>
          <a:p>
            <a:r>
              <a:rPr lang="sv-SE" sz="1200" dirty="0"/>
              <a:t>Lagaktiviter kommer bokas in under säsongen </a:t>
            </a:r>
          </a:p>
          <a:p>
            <a:endParaRPr lang="sv-SE" sz="1200" dirty="0"/>
          </a:p>
          <a:p>
            <a:endParaRPr lang="sv-SE" sz="1200" b="1" dirty="0"/>
          </a:p>
          <a:p>
            <a:endParaRPr lang="sv-SE" sz="1200" dirty="0"/>
          </a:p>
        </p:txBody>
      </p:sp>
      <p:sp>
        <p:nvSpPr>
          <p:cNvPr id="4" name="Title 6">
            <a:extLst>
              <a:ext uri="{FF2B5EF4-FFF2-40B4-BE49-F238E27FC236}">
                <a16:creationId xmlns:a16="http://schemas.microsoft.com/office/drawing/2014/main" id="{3F49D9D9-8382-D6F2-9396-9542F5809FBF}"/>
              </a:ext>
            </a:extLst>
          </p:cNvPr>
          <p:cNvSpPr txBox="1">
            <a:spLocks/>
          </p:cNvSpPr>
          <p:nvPr/>
        </p:nvSpPr>
        <p:spPr>
          <a:xfrm>
            <a:off x="3575304" y="694589"/>
            <a:ext cx="5555996" cy="239245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4504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i="0" kern="1200" cap="all" spc="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err="1"/>
              <a:t>Planering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verktyg</a:t>
            </a:r>
            <a:r>
              <a:rPr lang="en-US" dirty="0"/>
              <a:t> 2023/2024</a:t>
            </a:r>
          </a:p>
        </p:txBody>
      </p:sp>
    </p:spTree>
    <p:extLst>
      <p:ext uri="{BB962C8B-B14F-4D97-AF65-F5344CB8AC3E}">
        <p14:creationId xmlns:p14="http://schemas.microsoft.com/office/powerpoint/2010/main" val="3723600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F8BB936-D1B5-4C20-9475-BC2C411A65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133856"/>
            <a:ext cx="6368796" cy="2670048"/>
          </a:xfrm>
        </p:spPr>
        <p:txBody>
          <a:bodyPr>
            <a:noAutofit/>
          </a:bodyPr>
          <a:lstStyle/>
          <a:p>
            <a:pPr fontAlgn="t">
              <a:lnSpc>
                <a:spcPct val="170000"/>
              </a:lnSpc>
            </a:pPr>
            <a:r>
              <a:rPr lang="sv-SE" sz="1200" b="1" dirty="0"/>
              <a:t> Vi skall tillsammans utveckla följande i </a:t>
            </a:r>
            <a:r>
              <a:rPr lang="sv-SE" sz="1200" b="1" u="sng" dirty="0"/>
              <a:t>högt tempo:</a:t>
            </a:r>
            <a:endParaRPr lang="sv-SE" sz="1200" b="1" dirty="0"/>
          </a:p>
          <a:p>
            <a:pPr fontAlgn="t">
              <a:lnSpc>
                <a:spcPct val="170000"/>
              </a:lnSpc>
            </a:pPr>
            <a:r>
              <a:rPr lang="sv-SE" sz="1200" dirty="0"/>
              <a:t>Förbättra </a:t>
            </a:r>
            <a:r>
              <a:rPr lang="sv-SE" sz="1200" b="1" dirty="0"/>
              <a:t>Passningskvaliten</a:t>
            </a:r>
            <a:r>
              <a:rPr lang="sv-SE" sz="1200" dirty="0"/>
              <a:t> för att frigöra ytor </a:t>
            </a:r>
          </a:p>
          <a:p>
            <a:pPr fontAlgn="t">
              <a:lnSpc>
                <a:spcPct val="170000"/>
              </a:lnSpc>
            </a:pPr>
            <a:r>
              <a:rPr lang="sv-SE" sz="1200" dirty="0"/>
              <a:t>Förbättra </a:t>
            </a:r>
            <a:r>
              <a:rPr lang="sv-SE" sz="1200" b="1" dirty="0"/>
              <a:t>Skottekniken</a:t>
            </a:r>
            <a:r>
              <a:rPr lang="sv-SE" sz="1200" dirty="0"/>
              <a:t> för att förvalta målchanser på ett bättre sätt</a:t>
            </a:r>
          </a:p>
          <a:p>
            <a:pPr fontAlgn="t">
              <a:lnSpc>
                <a:spcPct val="170000"/>
              </a:lnSpc>
            </a:pPr>
            <a:r>
              <a:rPr lang="sv-SE" sz="1200" dirty="0"/>
              <a:t>Förbättra den </a:t>
            </a:r>
            <a:r>
              <a:rPr lang="sv-SE" sz="1200" b="1" dirty="0"/>
              <a:t>Tekniska kontrollen </a:t>
            </a:r>
            <a:r>
              <a:rPr lang="sv-SE" sz="1200" dirty="0"/>
              <a:t>för att äga bollen inom laget så länge som möjligt</a:t>
            </a:r>
          </a:p>
          <a:p>
            <a:pPr fontAlgn="t">
              <a:lnSpc>
                <a:spcPct val="170000"/>
              </a:lnSpc>
            </a:pPr>
            <a:r>
              <a:rPr lang="sv-SE" sz="1200" dirty="0"/>
              <a:t>Förbättra </a:t>
            </a:r>
            <a:r>
              <a:rPr lang="sv-SE" sz="1200" b="1" dirty="0"/>
              <a:t>positionsspelet och rörelsemönster</a:t>
            </a:r>
            <a:r>
              <a:rPr lang="sv-SE" sz="1200" dirty="0"/>
              <a:t> för att skapa struktur och trygghet</a:t>
            </a:r>
            <a:r>
              <a:rPr lang="sv-SE" sz="1200" b="1" dirty="0"/>
              <a:t> </a:t>
            </a:r>
            <a:r>
              <a:rPr lang="sv-SE" sz="1200" dirty="0"/>
              <a:t> </a:t>
            </a:r>
          </a:p>
          <a:p>
            <a:pPr fontAlgn="t">
              <a:lnSpc>
                <a:spcPct val="170000"/>
              </a:lnSpc>
            </a:pPr>
            <a:endParaRPr lang="sv-SE" sz="1200" dirty="0"/>
          </a:p>
          <a:p>
            <a:pPr fontAlgn="t">
              <a:lnSpc>
                <a:spcPct val="170000"/>
              </a:lnSpc>
            </a:pPr>
            <a:r>
              <a:rPr lang="sv-SE" sz="1200" b="1" dirty="0"/>
              <a:t>Vi skall förbättra killarnas uthållighet (45sek eller 20m) och explosivitet. </a:t>
            </a:r>
          </a:p>
          <a:p>
            <a:pPr fontAlgn="t">
              <a:lnSpc>
                <a:spcPct val="170000"/>
              </a:lnSpc>
            </a:pPr>
            <a:r>
              <a:rPr lang="sv-SE" sz="1200" b="1" dirty="0"/>
              <a:t>Vi arbetar aktivt med Målvaktsutbildning med mentorer och specialträning</a:t>
            </a:r>
          </a:p>
          <a:p>
            <a:pPr fontAlgn="t">
              <a:lnSpc>
                <a:spcPct val="170000"/>
              </a:lnSpc>
            </a:pPr>
            <a:endParaRPr lang="en-US" sz="1200" dirty="0"/>
          </a:p>
        </p:txBody>
      </p:sp>
      <p:pic>
        <p:nvPicPr>
          <p:cNvPr id="53" name="Picture Placeholder 20" descr="back of shoes as they run away">
            <a:extLst>
              <a:ext uri="{FF2B5EF4-FFF2-40B4-BE49-F238E27FC236}">
                <a16:creationId xmlns:a16="http://schemas.microsoft.com/office/drawing/2014/main" id="{B510D2D5-43C6-45EE-ACF3-6AF155E01F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7" b="47"/>
          <a:stretch/>
        </p:blipFill>
        <p:spPr/>
      </p:pic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070AAC54-81EE-49D2-8D11-BE4ED24B5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4300" y="5154930"/>
            <a:ext cx="2952910" cy="1289304"/>
          </a:xfrm>
        </p:spPr>
        <p:txBody>
          <a:bodyPr/>
          <a:lstStyle/>
          <a:p>
            <a:r>
              <a:rPr lang="en-US" dirty="0" err="1"/>
              <a:t>Särö</a:t>
            </a:r>
            <a:r>
              <a:rPr lang="en-US" dirty="0"/>
              <a:t> </a:t>
            </a:r>
            <a:r>
              <a:rPr lang="en-US" dirty="0" err="1"/>
              <a:t>SeaHawks</a:t>
            </a:r>
            <a:endParaRPr lang="en-US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6DD41433-A5FA-4D20-A04B-D6CCDA292F0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1714" y="7013448"/>
            <a:ext cx="2825496" cy="429768"/>
          </a:xfrm>
        </p:spPr>
        <p:txBody>
          <a:bodyPr/>
          <a:lstStyle/>
          <a:p>
            <a:r>
              <a:rPr lang="en-US" dirty="0"/>
              <a:t>​</a:t>
            </a: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23CD3EF2-0634-42FE-B8ED-448239085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20724" y="7013448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6">
            <a:extLst>
              <a:ext uri="{FF2B5EF4-FFF2-40B4-BE49-F238E27FC236}">
                <a16:creationId xmlns:a16="http://schemas.microsoft.com/office/drawing/2014/main" id="{1678B565-0068-C7A7-FD5B-DE9977430A69}"/>
              </a:ext>
            </a:extLst>
          </p:cNvPr>
          <p:cNvSpPr txBox="1">
            <a:spLocks/>
          </p:cNvSpPr>
          <p:nvPr/>
        </p:nvSpPr>
        <p:spPr>
          <a:xfrm>
            <a:off x="3575304" y="762084"/>
            <a:ext cx="4654296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4504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i="0" kern="1200" cap="all" spc="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err="1"/>
              <a:t>Mål</a:t>
            </a:r>
            <a:r>
              <a:rPr lang="en-US" dirty="0"/>
              <a:t> 2023/2024 </a:t>
            </a:r>
            <a:r>
              <a:rPr lang="en-US" sz="1400" dirty="0"/>
              <a:t>(</a:t>
            </a:r>
            <a:r>
              <a:rPr lang="en-US" sz="1400" dirty="0" err="1"/>
              <a:t>sammanfattning</a:t>
            </a:r>
            <a:r>
              <a:rPr lang="en-US" sz="1400" dirty="0"/>
              <a:t>)</a:t>
            </a:r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87337B5C-E569-8702-3BD4-1504874004CB}"/>
              </a:ext>
            </a:extLst>
          </p:cNvPr>
          <p:cNvSpPr txBox="1">
            <a:spLocks/>
          </p:cNvSpPr>
          <p:nvPr/>
        </p:nvSpPr>
        <p:spPr>
          <a:xfrm>
            <a:off x="3575304" y="4340268"/>
            <a:ext cx="6368796" cy="267004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1100" b="0" kern="1200" spc="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573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1145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3868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6389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8911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1432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t">
              <a:lnSpc>
                <a:spcPct val="170000"/>
              </a:lnSpc>
            </a:pPr>
            <a:r>
              <a:rPr lang="sv-SE" sz="1200" b="1" dirty="0"/>
              <a:t>Vi ger varann 100% positiv energi och vill bidra med förbättringar för lagets bästa </a:t>
            </a:r>
          </a:p>
          <a:p>
            <a:pPr fontAlgn="t">
              <a:lnSpc>
                <a:spcPct val="170000"/>
              </a:lnSpc>
            </a:pPr>
            <a:r>
              <a:rPr lang="sv-SE" sz="1200" dirty="0"/>
              <a:t>Du förväntas tillföra positiv energi oavsett situation för lagets bästa</a:t>
            </a:r>
          </a:p>
          <a:p>
            <a:pPr fontAlgn="t">
              <a:lnSpc>
                <a:spcPct val="170000"/>
              </a:lnSpc>
            </a:pPr>
            <a:r>
              <a:rPr lang="sv-SE" sz="1200" dirty="0"/>
              <a:t>Du bidrar med lösningar eller alternativ för bästa väg framåt</a:t>
            </a:r>
          </a:p>
          <a:p>
            <a:pPr fontAlgn="t">
              <a:lnSpc>
                <a:spcPct val="170000"/>
              </a:lnSpc>
            </a:pPr>
            <a:r>
              <a:rPr lang="sv-SE" sz="1200" dirty="0"/>
              <a:t>Alla spelare, ledare, föräldrar och publik är gemensamt ansvariga för bidra till en positiv energiskapande miljö för lagets och killarnas bästa.</a:t>
            </a:r>
          </a:p>
          <a:p>
            <a:pPr fontAlgn="t">
              <a:lnSpc>
                <a:spcPct val="170000"/>
              </a:lnSpc>
            </a:pPr>
            <a:endParaRPr lang="sv-SE" sz="1200" dirty="0"/>
          </a:p>
          <a:p>
            <a:pPr fontAlgn="t">
              <a:lnSpc>
                <a:spcPct val="170000"/>
              </a:lnSpc>
            </a:pPr>
            <a:r>
              <a:rPr lang="sv-SE" sz="1200" b="1" dirty="0"/>
              <a:t>Vi (spelare, ledare, föräldrar och publik) agerar i enlighet föreningens värdegrunder:</a:t>
            </a:r>
          </a:p>
          <a:p>
            <a:pPr fontAlgn="t">
              <a:lnSpc>
                <a:spcPct val="170000"/>
              </a:lnSpc>
            </a:pPr>
            <a:r>
              <a:rPr lang="sv-SE" sz="1200" b="1" dirty="0"/>
              <a:t>Glädje, Inkluderande, Respekt,Utvecklande, Stöttande, Engagemang</a:t>
            </a:r>
          </a:p>
          <a:p>
            <a:pPr fontAlgn="t">
              <a:lnSpc>
                <a:spcPct val="170000"/>
              </a:lnSpc>
            </a:pPr>
            <a:endParaRPr lang="sv-SE" sz="1200" b="1" dirty="0"/>
          </a:p>
          <a:p>
            <a:pPr fontAlgn="t">
              <a:lnSpc>
                <a:spcPct val="170000"/>
              </a:lnSpc>
            </a:pPr>
            <a:endParaRPr lang="sv-SE" sz="1200" b="1" dirty="0"/>
          </a:p>
          <a:p>
            <a:pPr fontAlgn="t">
              <a:lnSpc>
                <a:spcPct val="170000"/>
              </a:lnSpc>
            </a:pPr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555937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__typo">
      <a:dk1>
        <a:sysClr val="windowText" lastClr="000000"/>
      </a:dk1>
      <a:lt1>
        <a:sysClr val="window" lastClr="FFFFFF"/>
      </a:lt1>
      <a:dk2>
        <a:srgbClr val="017C8D"/>
      </a:dk2>
      <a:lt2>
        <a:srgbClr val="E7E6E6"/>
      </a:lt2>
      <a:accent1>
        <a:srgbClr val="017C8D"/>
      </a:accent1>
      <a:accent2>
        <a:srgbClr val="F6F5F1"/>
      </a:accent2>
      <a:accent3>
        <a:srgbClr val="FF7D41"/>
      </a:accent3>
      <a:accent4>
        <a:srgbClr val="AEABAB"/>
      </a:accent4>
      <a:accent5>
        <a:srgbClr val="009999"/>
      </a:accent5>
      <a:accent6>
        <a:srgbClr val="000000"/>
      </a:accent6>
      <a:hlink>
        <a:srgbClr val="009999"/>
      </a:hlink>
      <a:folHlink>
        <a:srgbClr val="E7E6E6"/>
      </a:folHlink>
    </a:clrScheme>
    <a:fontScheme name="__typo">
      <a:majorFont>
        <a:latin typeface="Century Gothic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1646208_win32_fixed.potx" id="{CE50844D-35E7-408C-B635-D6BA95FB36D1}" vid="{B258AA5A-7D4F-4879-BBFC-815FE4FE6B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{E512F3C4-3F74-4433-A980-F42A3A35AC06}tf11646208_win32</Template>
  <TotalTime>665</TotalTime>
  <Words>669</Words>
  <Application>Microsoft Office PowerPoint</Application>
  <PresentationFormat>Custom</PresentationFormat>
  <Paragraphs>133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Gill Sans MT</vt:lpstr>
      <vt:lpstr>Office Theme</vt:lpstr>
      <vt:lpstr>PowerPoint Presentation</vt:lpstr>
      <vt:lpstr>PowerPoint Presentation</vt:lpstr>
      <vt:lpstr>Planering och verktyg 2023/2024</vt:lpstr>
      <vt:lpstr>Planering och verktyg 2023/2024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Fitness Made Simple</dc:title>
  <dc:creator>Rönnbäck Patrick</dc:creator>
  <cp:lastModifiedBy>Rönnbäck Patrick</cp:lastModifiedBy>
  <cp:revision>2</cp:revision>
  <cp:lastPrinted>2023-09-20T11:47:55Z</cp:lastPrinted>
  <dcterms:created xsi:type="dcterms:W3CDTF">2023-09-13T09:17:38Z</dcterms:created>
  <dcterms:modified xsi:type="dcterms:W3CDTF">2023-09-22T07:38:57Z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540963-e559-4020-8a90-fe8a502c2801_Enabled">
    <vt:lpwstr>true</vt:lpwstr>
  </property>
  <property fmtid="{D5CDD505-2E9C-101B-9397-08002B2CF9AE}" pid="3" name="MSIP_Label_19540963-e559-4020-8a90-fe8a502c2801_SetDate">
    <vt:lpwstr>2023-09-13T09:17:39Z</vt:lpwstr>
  </property>
  <property fmtid="{D5CDD505-2E9C-101B-9397-08002B2CF9AE}" pid="4" name="MSIP_Label_19540963-e559-4020-8a90-fe8a502c2801_Method">
    <vt:lpwstr>Standard</vt:lpwstr>
  </property>
  <property fmtid="{D5CDD505-2E9C-101B-9397-08002B2CF9AE}" pid="5" name="MSIP_Label_19540963-e559-4020-8a90-fe8a502c2801_Name">
    <vt:lpwstr>19540963-e559-4020-8a90-fe8a502c2801</vt:lpwstr>
  </property>
  <property fmtid="{D5CDD505-2E9C-101B-9397-08002B2CF9AE}" pid="6" name="MSIP_Label_19540963-e559-4020-8a90-fe8a502c2801_SiteId">
    <vt:lpwstr>f25493ae-1c98-41d7-8a33-0be75f5fe603</vt:lpwstr>
  </property>
  <property fmtid="{D5CDD505-2E9C-101B-9397-08002B2CF9AE}" pid="7" name="MSIP_Label_19540963-e559-4020-8a90-fe8a502c2801_ActionId">
    <vt:lpwstr>7a363b40-7211-4295-bf85-1880dc360fd6</vt:lpwstr>
  </property>
  <property fmtid="{D5CDD505-2E9C-101B-9397-08002B2CF9AE}" pid="8" name="MSIP_Label_19540963-e559-4020-8a90-fe8a502c2801_ContentBits">
    <vt:lpwstr>0</vt:lpwstr>
  </property>
</Properties>
</file>