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1" r:id="rId7"/>
    <p:sldId id="267" r:id="rId8"/>
    <p:sldId id="270" r:id="rId9"/>
    <p:sldId id="269" r:id="rId10"/>
    <p:sldId id="261" r:id="rId11"/>
    <p:sldId id="262" r:id="rId12"/>
    <p:sldId id="263" r:id="rId13"/>
    <p:sldId id="264" r:id="rId14"/>
    <p:sldId id="265" r:id="rId15"/>
    <p:sldId id="266" r:id="rId16"/>
  </p:sldIdLst>
  <p:sldSz cx="12192000" cy="6858000"/>
  <p:notesSz cx="6858000" cy="9144000"/>
  <p:defaultTextStyle>
    <a:defPPr>
      <a:defRPr lang="en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BE1A06-1A07-4EB6-951A-2137C8C4E527}" v="9" dt="2023-03-27T11:23:35.983"/>
    <p1510:client id="{47CC8C5C-21BB-A745-E90A-682C14BD8B24}" v="135" dt="2023-03-27T14:42:27.946"/>
    <p1510:client id="{CEEDA1C4-3699-4C67-B458-1E565F00AC0D}" v="111" dt="2023-03-27T14:40:13.398"/>
    <p1510:client id="{E86B69A5-71FF-D506-A7E6-274EADD976E2}" v="78" dt="2023-03-27T06:16:37.958"/>
    <p1510:client id="{EE142B03-BBC6-D9EF-D446-3ABFED2A54C0}" v="834" dt="2023-03-26T12:58:50.0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fr3dsson@hotmail.com" userId="S::urn:spo:guest#alfr3dsson@hotmail.com::" providerId="AD" clId="Web-{EE142B03-BBC6-D9EF-D446-3ABFED2A54C0}"/>
    <pc:docChg chg="addSld delSld modSld sldOrd">
      <pc:chgData name="alfr3dsson@hotmail.com" userId="S::urn:spo:guest#alfr3dsson@hotmail.com::" providerId="AD" clId="Web-{EE142B03-BBC6-D9EF-D446-3ABFED2A54C0}" dt="2023-03-26T12:58:50.015" v="814" actId="20577"/>
      <pc:docMkLst>
        <pc:docMk/>
      </pc:docMkLst>
      <pc:sldChg chg="modSp">
        <pc:chgData name="alfr3dsson@hotmail.com" userId="S::urn:spo:guest#alfr3dsson@hotmail.com::" providerId="AD" clId="Web-{EE142B03-BBC6-D9EF-D446-3ABFED2A54C0}" dt="2023-03-26T09:50:07.807" v="45" actId="20577"/>
        <pc:sldMkLst>
          <pc:docMk/>
          <pc:sldMk cId="2752795464" sldId="260"/>
        </pc:sldMkLst>
        <pc:spChg chg="mod">
          <ac:chgData name="alfr3dsson@hotmail.com" userId="S::urn:spo:guest#alfr3dsson@hotmail.com::" providerId="AD" clId="Web-{EE142B03-BBC6-D9EF-D446-3ABFED2A54C0}" dt="2023-03-26T09:50:07.807" v="45" actId="20577"/>
          <ac:spMkLst>
            <pc:docMk/>
            <pc:sldMk cId="2752795464" sldId="260"/>
            <ac:spMk id="3" creationId="{3E6C7FE8-B7C6-2AD5-A977-8AED58DEAB91}"/>
          </ac:spMkLst>
        </pc:spChg>
      </pc:sldChg>
      <pc:sldChg chg="modSp">
        <pc:chgData name="alfr3dsson@hotmail.com" userId="S::urn:spo:guest#alfr3dsson@hotmail.com::" providerId="AD" clId="Web-{EE142B03-BBC6-D9EF-D446-3ABFED2A54C0}" dt="2023-03-26T12:55:56.775" v="776" actId="20577"/>
        <pc:sldMkLst>
          <pc:docMk/>
          <pc:sldMk cId="2899256117" sldId="261"/>
        </pc:sldMkLst>
        <pc:spChg chg="mod">
          <ac:chgData name="alfr3dsson@hotmail.com" userId="S::urn:spo:guest#alfr3dsson@hotmail.com::" providerId="AD" clId="Web-{EE142B03-BBC6-D9EF-D446-3ABFED2A54C0}" dt="2023-03-26T12:55:56.775" v="776" actId="20577"/>
          <ac:spMkLst>
            <pc:docMk/>
            <pc:sldMk cId="2899256117" sldId="261"/>
            <ac:spMk id="3" creationId="{3E6C7FE8-B7C6-2AD5-A977-8AED58DEAB91}"/>
          </ac:spMkLst>
        </pc:spChg>
      </pc:sldChg>
      <pc:sldChg chg="modSp">
        <pc:chgData name="alfr3dsson@hotmail.com" userId="S::urn:spo:guest#alfr3dsson@hotmail.com::" providerId="AD" clId="Web-{EE142B03-BBC6-D9EF-D446-3ABFED2A54C0}" dt="2023-03-26T12:57:46.792" v="782" actId="20577"/>
        <pc:sldMkLst>
          <pc:docMk/>
          <pc:sldMk cId="1946961307" sldId="262"/>
        </pc:sldMkLst>
        <pc:spChg chg="mod">
          <ac:chgData name="alfr3dsson@hotmail.com" userId="S::urn:spo:guest#alfr3dsson@hotmail.com::" providerId="AD" clId="Web-{EE142B03-BBC6-D9EF-D446-3ABFED2A54C0}" dt="2023-03-26T12:57:46.792" v="782" actId="20577"/>
          <ac:spMkLst>
            <pc:docMk/>
            <pc:sldMk cId="1946961307" sldId="262"/>
            <ac:spMk id="3" creationId="{3E6C7FE8-B7C6-2AD5-A977-8AED58DEAB91}"/>
          </ac:spMkLst>
        </pc:spChg>
      </pc:sldChg>
      <pc:sldChg chg="modSp">
        <pc:chgData name="alfr3dsson@hotmail.com" userId="S::urn:spo:guest#alfr3dsson@hotmail.com::" providerId="AD" clId="Web-{EE142B03-BBC6-D9EF-D446-3ABFED2A54C0}" dt="2023-03-26T12:57:11.010" v="781" actId="20577"/>
        <pc:sldMkLst>
          <pc:docMk/>
          <pc:sldMk cId="3837730612" sldId="264"/>
        </pc:sldMkLst>
        <pc:spChg chg="mod">
          <ac:chgData name="alfr3dsson@hotmail.com" userId="S::urn:spo:guest#alfr3dsson@hotmail.com::" providerId="AD" clId="Web-{EE142B03-BBC6-D9EF-D446-3ABFED2A54C0}" dt="2023-03-26T12:57:11.010" v="781" actId="20577"/>
          <ac:spMkLst>
            <pc:docMk/>
            <pc:sldMk cId="3837730612" sldId="264"/>
            <ac:spMk id="3" creationId="{3E6C7FE8-B7C6-2AD5-A977-8AED58DEAB91}"/>
          </ac:spMkLst>
        </pc:spChg>
      </pc:sldChg>
      <pc:sldChg chg="addSp delSp modSp">
        <pc:chgData name="alfr3dsson@hotmail.com" userId="S::urn:spo:guest#alfr3dsson@hotmail.com::" providerId="AD" clId="Web-{EE142B03-BBC6-D9EF-D446-3ABFED2A54C0}" dt="2023-03-26T12:17:00.728" v="765"/>
        <pc:sldMkLst>
          <pc:docMk/>
          <pc:sldMk cId="3598430085" sldId="267"/>
        </pc:sldMkLst>
        <pc:spChg chg="mod">
          <ac:chgData name="alfr3dsson@hotmail.com" userId="S::urn:spo:guest#alfr3dsson@hotmail.com::" providerId="AD" clId="Web-{EE142B03-BBC6-D9EF-D446-3ABFED2A54C0}" dt="2023-03-26T10:57:03.042" v="498" actId="20577"/>
          <ac:spMkLst>
            <pc:docMk/>
            <pc:sldMk cId="3598430085" sldId="267"/>
            <ac:spMk id="2" creationId="{4495BB68-EAE2-C67A-6B7B-E9887FED227E}"/>
          </ac:spMkLst>
        </pc:spChg>
        <pc:spChg chg="del">
          <ac:chgData name="alfr3dsson@hotmail.com" userId="S::urn:spo:guest#alfr3dsson@hotmail.com::" providerId="AD" clId="Web-{EE142B03-BBC6-D9EF-D446-3ABFED2A54C0}" dt="2023-03-26T09:08:40.297" v="0"/>
          <ac:spMkLst>
            <pc:docMk/>
            <pc:sldMk cId="3598430085" sldId="267"/>
            <ac:spMk id="3" creationId="{3E6C7FE8-B7C6-2AD5-A977-8AED58DEAB91}"/>
          </ac:spMkLst>
        </pc:spChg>
        <pc:spChg chg="add del mod">
          <ac:chgData name="alfr3dsson@hotmail.com" userId="S::urn:spo:guest#alfr3dsson@hotmail.com::" providerId="AD" clId="Web-{EE142B03-BBC6-D9EF-D446-3ABFED2A54C0}" dt="2023-03-26T09:39:26.438" v="22"/>
          <ac:spMkLst>
            <pc:docMk/>
            <pc:sldMk cId="3598430085" sldId="267"/>
            <ac:spMk id="6" creationId="{4FA227B6-85FB-7BEE-4A3D-88F35D49E0C1}"/>
          </ac:spMkLst>
        </pc:spChg>
        <pc:spChg chg="add mod ord">
          <ac:chgData name="alfr3dsson@hotmail.com" userId="S::urn:spo:guest#alfr3dsson@hotmail.com::" providerId="AD" clId="Web-{EE142B03-BBC6-D9EF-D446-3ABFED2A54C0}" dt="2023-03-26T12:17:00.728" v="765"/>
          <ac:spMkLst>
            <pc:docMk/>
            <pc:sldMk cId="3598430085" sldId="267"/>
            <ac:spMk id="8" creationId="{A6F367A0-6644-D35A-DA8C-71D7FF7F4E11}"/>
          </ac:spMkLst>
        </pc:spChg>
        <pc:picChg chg="add del mod ord">
          <ac:chgData name="alfr3dsson@hotmail.com" userId="S::urn:spo:guest#alfr3dsson@hotmail.com::" providerId="AD" clId="Web-{EE142B03-BBC6-D9EF-D446-3ABFED2A54C0}" dt="2023-03-26T09:38:50.843" v="18"/>
          <ac:picMkLst>
            <pc:docMk/>
            <pc:sldMk cId="3598430085" sldId="267"/>
            <ac:picMk id="5" creationId="{8FAADBFE-C2FE-C563-9E18-AC740600A786}"/>
          </ac:picMkLst>
        </pc:picChg>
        <pc:picChg chg="add mod ord">
          <ac:chgData name="alfr3dsson@hotmail.com" userId="S::urn:spo:guest#alfr3dsson@hotmail.com::" providerId="AD" clId="Web-{EE142B03-BBC6-D9EF-D446-3ABFED2A54C0}" dt="2023-03-26T10:57:27.276" v="502" actId="1076"/>
          <ac:picMkLst>
            <pc:docMk/>
            <pc:sldMk cId="3598430085" sldId="267"/>
            <ac:picMk id="9" creationId="{5A1E5CF8-9750-D8F1-FC2E-F5FD0877B8B5}"/>
          </ac:picMkLst>
        </pc:picChg>
      </pc:sldChg>
      <pc:sldChg chg="addSp delSp modSp del">
        <pc:chgData name="alfr3dsson@hotmail.com" userId="S::urn:spo:guest#alfr3dsson@hotmail.com::" providerId="AD" clId="Web-{EE142B03-BBC6-D9EF-D446-3ABFED2A54C0}" dt="2023-03-26T10:45:10.921" v="433"/>
        <pc:sldMkLst>
          <pc:docMk/>
          <pc:sldMk cId="73231739" sldId="268"/>
        </pc:sldMkLst>
        <pc:spChg chg="del">
          <ac:chgData name="alfr3dsson@hotmail.com" userId="S::urn:spo:guest#alfr3dsson@hotmail.com::" providerId="AD" clId="Web-{EE142B03-BBC6-D9EF-D446-3ABFED2A54C0}" dt="2023-03-26T10:44:01" v="428"/>
          <ac:spMkLst>
            <pc:docMk/>
            <pc:sldMk cId="73231739" sldId="268"/>
            <ac:spMk id="3" creationId="{3E6C7FE8-B7C6-2AD5-A977-8AED58DEAB91}"/>
          </ac:spMkLst>
        </pc:spChg>
        <pc:picChg chg="add mod ord">
          <ac:chgData name="alfr3dsson@hotmail.com" userId="S::urn:spo:guest#alfr3dsson@hotmail.com::" providerId="AD" clId="Web-{EE142B03-BBC6-D9EF-D446-3ABFED2A54C0}" dt="2023-03-26T10:44:24.734" v="429" actId="688"/>
          <ac:picMkLst>
            <pc:docMk/>
            <pc:sldMk cId="73231739" sldId="268"/>
            <ac:picMk id="5" creationId="{937AF11A-AA4F-3A1F-9C45-A324E560D91E}"/>
          </ac:picMkLst>
        </pc:picChg>
      </pc:sldChg>
      <pc:sldChg chg="addSp delSp modSp new">
        <pc:chgData name="alfr3dsson@hotmail.com" userId="S::urn:spo:guest#alfr3dsson@hotmail.com::" providerId="AD" clId="Web-{EE142B03-BBC6-D9EF-D446-3ABFED2A54C0}" dt="2023-03-26T10:56:14.340" v="488" actId="20577"/>
        <pc:sldMkLst>
          <pc:docMk/>
          <pc:sldMk cId="751279842" sldId="269"/>
        </pc:sldMkLst>
        <pc:spChg chg="mod">
          <ac:chgData name="alfr3dsson@hotmail.com" userId="S::urn:spo:guest#alfr3dsson@hotmail.com::" providerId="AD" clId="Web-{EE142B03-BBC6-D9EF-D446-3ABFED2A54C0}" dt="2023-03-26T10:37:11.677" v="395" actId="20577"/>
          <ac:spMkLst>
            <pc:docMk/>
            <pc:sldMk cId="751279842" sldId="269"/>
            <ac:spMk id="2" creationId="{E1474ED6-1D16-21DB-CBE8-6C0AC5A39C65}"/>
          </ac:spMkLst>
        </pc:spChg>
        <pc:spChg chg="del">
          <ac:chgData name="alfr3dsson@hotmail.com" userId="S::urn:spo:guest#alfr3dsson@hotmail.com::" providerId="AD" clId="Web-{EE142B03-BBC6-D9EF-D446-3ABFED2A54C0}" dt="2023-03-26T09:12:32.893" v="2"/>
          <ac:spMkLst>
            <pc:docMk/>
            <pc:sldMk cId="751279842" sldId="269"/>
            <ac:spMk id="3" creationId="{1CC020CD-59A0-541F-92AB-369DCC809459}"/>
          </ac:spMkLst>
        </pc:spChg>
        <pc:spChg chg="add del mod">
          <ac:chgData name="alfr3dsson@hotmail.com" userId="S::urn:spo:guest#alfr3dsson@hotmail.com::" providerId="AD" clId="Web-{EE142B03-BBC6-D9EF-D446-3ABFED2A54C0}" dt="2023-03-26T09:40:26.829" v="26"/>
          <ac:spMkLst>
            <pc:docMk/>
            <pc:sldMk cId="751279842" sldId="269"/>
            <ac:spMk id="5" creationId="{B48E980E-3DBC-B25C-48E1-15C8043902D6}"/>
          </ac:spMkLst>
        </pc:spChg>
        <pc:spChg chg="add mod">
          <ac:chgData name="alfr3dsson@hotmail.com" userId="S::urn:spo:guest#alfr3dsson@hotmail.com::" providerId="AD" clId="Web-{EE142B03-BBC6-D9EF-D446-3ABFED2A54C0}" dt="2023-03-26T10:56:14.340" v="488" actId="20577"/>
          <ac:spMkLst>
            <pc:docMk/>
            <pc:sldMk cId="751279842" sldId="269"/>
            <ac:spMk id="6" creationId="{BC9A3EED-CA9B-40F0-295E-3D62BF5BCE10}"/>
          </ac:spMkLst>
        </pc:spChg>
        <pc:picChg chg="add del mod ord">
          <ac:chgData name="alfr3dsson@hotmail.com" userId="S::urn:spo:guest#alfr3dsson@hotmail.com::" providerId="AD" clId="Web-{EE142B03-BBC6-D9EF-D446-3ABFED2A54C0}" dt="2023-03-26T09:39:22.281" v="21"/>
          <ac:picMkLst>
            <pc:docMk/>
            <pc:sldMk cId="751279842" sldId="269"/>
            <ac:picMk id="4" creationId="{959B1213-2491-3157-EAB1-0BC5EDD64988}"/>
          </ac:picMkLst>
        </pc:picChg>
      </pc:sldChg>
      <pc:sldChg chg="addSp delSp modSp new ord">
        <pc:chgData name="alfr3dsson@hotmail.com" userId="S::urn:spo:guest#alfr3dsson@hotmail.com::" providerId="AD" clId="Web-{EE142B03-BBC6-D9EF-D446-3ABFED2A54C0}" dt="2023-03-26T10:50:30.344" v="454" actId="14100"/>
        <pc:sldMkLst>
          <pc:docMk/>
          <pc:sldMk cId="1236838006" sldId="270"/>
        </pc:sldMkLst>
        <pc:spChg chg="mod">
          <ac:chgData name="alfr3dsson@hotmail.com" userId="S::urn:spo:guest#alfr3dsson@hotmail.com::" providerId="AD" clId="Web-{EE142B03-BBC6-D9EF-D446-3ABFED2A54C0}" dt="2023-03-26T10:45:56.280" v="446" actId="20577"/>
          <ac:spMkLst>
            <pc:docMk/>
            <pc:sldMk cId="1236838006" sldId="270"/>
            <ac:spMk id="2" creationId="{3C950596-DAAF-95FC-13A6-9C9D7391AE0E}"/>
          </ac:spMkLst>
        </pc:spChg>
        <pc:spChg chg="del">
          <ac:chgData name="alfr3dsson@hotmail.com" userId="S::urn:spo:guest#alfr3dsson@hotmail.com::" providerId="AD" clId="Web-{EE142B03-BBC6-D9EF-D446-3ABFED2A54C0}" dt="2023-03-26T10:44:48.562" v="431"/>
          <ac:spMkLst>
            <pc:docMk/>
            <pc:sldMk cId="1236838006" sldId="270"/>
            <ac:spMk id="3" creationId="{388B8F2C-887B-EC0C-9146-4F52E6915D10}"/>
          </ac:spMkLst>
        </pc:spChg>
        <pc:picChg chg="add mod ord">
          <ac:chgData name="alfr3dsson@hotmail.com" userId="S::urn:spo:guest#alfr3dsson@hotmail.com::" providerId="AD" clId="Web-{EE142B03-BBC6-D9EF-D446-3ABFED2A54C0}" dt="2023-03-26T10:50:30.344" v="454" actId="14100"/>
          <ac:picMkLst>
            <pc:docMk/>
            <pc:sldMk cId="1236838006" sldId="270"/>
            <ac:picMk id="4" creationId="{F7034C51-F581-689B-CEC1-A2C8C3EBC1F8}"/>
          </ac:picMkLst>
        </pc:picChg>
        <pc:picChg chg="add mod">
          <ac:chgData name="alfr3dsson@hotmail.com" userId="S::urn:spo:guest#alfr3dsson@hotmail.com::" providerId="AD" clId="Web-{EE142B03-BBC6-D9EF-D446-3ABFED2A54C0}" dt="2023-03-26T10:50:24.312" v="453" actId="1076"/>
          <ac:picMkLst>
            <pc:docMk/>
            <pc:sldMk cId="1236838006" sldId="270"/>
            <ac:picMk id="5" creationId="{B91BB4B4-179F-ECEE-5666-0FABB65FB8CC}"/>
          </ac:picMkLst>
        </pc:picChg>
      </pc:sldChg>
      <pc:sldChg chg="addSp delSp modSp new del">
        <pc:chgData name="alfr3dsson@hotmail.com" userId="S::urn:spo:guest#alfr3dsson@hotmail.com::" providerId="AD" clId="Web-{EE142B03-BBC6-D9EF-D446-3ABFED2A54C0}" dt="2023-03-26T12:54:34.820" v="769"/>
        <pc:sldMkLst>
          <pc:docMk/>
          <pc:sldMk cId="2256320018" sldId="271"/>
        </pc:sldMkLst>
        <pc:spChg chg="del">
          <ac:chgData name="alfr3dsson@hotmail.com" userId="S::urn:spo:guest#alfr3dsson@hotmail.com::" providerId="AD" clId="Web-{EE142B03-BBC6-D9EF-D446-3ABFED2A54C0}" dt="2023-03-26T10:51:50.453" v="456"/>
          <ac:spMkLst>
            <pc:docMk/>
            <pc:sldMk cId="2256320018" sldId="271"/>
            <ac:spMk id="3" creationId="{64E466E6-26A9-ED25-1E16-1E6131B739FB}"/>
          </ac:spMkLst>
        </pc:spChg>
        <pc:picChg chg="add mod ord">
          <ac:chgData name="alfr3dsson@hotmail.com" userId="S::urn:spo:guest#alfr3dsson@hotmail.com::" providerId="AD" clId="Web-{EE142B03-BBC6-D9EF-D446-3ABFED2A54C0}" dt="2023-03-26T10:52:06.999" v="460" actId="14100"/>
          <ac:picMkLst>
            <pc:docMk/>
            <pc:sldMk cId="2256320018" sldId="271"/>
            <ac:picMk id="4" creationId="{C3396AAE-75B3-7382-467F-BDE3889C4406}"/>
          </ac:picMkLst>
        </pc:picChg>
      </pc:sldChg>
      <pc:sldChg chg="modSp new">
        <pc:chgData name="alfr3dsson@hotmail.com" userId="S::urn:spo:guest#alfr3dsson@hotmail.com::" providerId="AD" clId="Web-{EE142B03-BBC6-D9EF-D446-3ABFED2A54C0}" dt="2023-03-26T12:58:50.015" v="814" actId="20577"/>
        <pc:sldMkLst>
          <pc:docMk/>
          <pc:sldMk cId="2699091192" sldId="272"/>
        </pc:sldMkLst>
        <pc:spChg chg="mod">
          <ac:chgData name="alfr3dsson@hotmail.com" userId="S::urn:spo:guest#alfr3dsson@hotmail.com::" providerId="AD" clId="Web-{EE142B03-BBC6-D9EF-D446-3ABFED2A54C0}" dt="2023-03-26T12:54:49.086" v="774" actId="20577"/>
          <ac:spMkLst>
            <pc:docMk/>
            <pc:sldMk cId="2699091192" sldId="272"/>
            <ac:spMk id="2" creationId="{BB650363-DE9D-3FDC-6FC1-ED22BC491CDF}"/>
          </ac:spMkLst>
        </pc:spChg>
        <pc:spChg chg="mod">
          <ac:chgData name="alfr3dsson@hotmail.com" userId="S::urn:spo:guest#alfr3dsson@hotmail.com::" providerId="AD" clId="Web-{EE142B03-BBC6-D9EF-D446-3ABFED2A54C0}" dt="2023-03-26T12:58:50.015" v="814" actId="20577"/>
          <ac:spMkLst>
            <pc:docMk/>
            <pc:sldMk cId="2699091192" sldId="272"/>
            <ac:spMk id="3" creationId="{F468455A-5C1A-C011-74F3-E85299772834}"/>
          </ac:spMkLst>
        </pc:spChg>
      </pc:sldChg>
    </pc:docChg>
  </pc:docChgLst>
  <pc:docChgLst>
    <pc:chgData name="Helena Jordanius" userId="a3a71bbe-8699-4808-aba2-7b41c50889d9" providerId="ADAL" clId="{07BE1A06-1A07-4EB6-951A-2137C8C4E527}"/>
    <pc:docChg chg="undo redo custSel addSld modSld">
      <pc:chgData name="Helena Jordanius" userId="a3a71bbe-8699-4808-aba2-7b41c50889d9" providerId="ADAL" clId="{07BE1A06-1A07-4EB6-951A-2137C8C4E527}" dt="2023-03-27T11:25:53.430" v="1118" actId="26606"/>
      <pc:docMkLst>
        <pc:docMk/>
      </pc:docMkLst>
      <pc:sldChg chg="modSp mod">
        <pc:chgData name="Helena Jordanius" userId="a3a71bbe-8699-4808-aba2-7b41c50889d9" providerId="ADAL" clId="{07BE1A06-1A07-4EB6-951A-2137C8C4E527}" dt="2023-03-20T10:17:50.114" v="95" actId="27636"/>
        <pc:sldMkLst>
          <pc:docMk/>
          <pc:sldMk cId="1496872424" sldId="256"/>
        </pc:sldMkLst>
        <pc:spChg chg="mod">
          <ac:chgData name="Helena Jordanius" userId="a3a71bbe-8699-4808-aba2-7b41c50889d9" providerId="ADAL" clId="{07BE1A06-1A07-4EB6-951A-2137C8C4E527}" dt="2023-03-20T10:17:50.114" v="95" actId="27636"/>
          <ac:spMkLst>
            <pc:docMk/>
            <pc:sldMk cId="1496872424" sldId="256"/>
            <ac:spMk id="3" creationId="{301A33D4-29FE-FEA0-1D0F-BC86D9143088}"/>
          </ac:spMkLst>
        </pc:spChg>
        <pc:picChg chg="mod">
          <ac:chgData name="Helena Jordanius" userId="a3a71bbe-8699-4808-aba2-7b41c50889d9" providerId="ADAL" clId="{07BE1A06-1A07-4EB6-951A-2137C8C4E527}" dt="2023-03-20T09:59:51.192" v="2" actId="1076"/>
          <ac:picMkLst>
            <pc:docMk/>
            <pc:sldMk cId="1496872424" sldId="256"/>
            <ac:picMk id="1026" creationId="{1E3834F0-3FCA-6A3B-EEEB-EE93D46E6C66}"/>
          </ac:picMkLst>
        </pc:picChg>
      </pc:sldChg>
      <pc:sldChg chg="modSp mod">
        <pc:chgData name="Helena Jordanius" userId="a3a71bbe-8699-4808-aba2-7b41c50889d9" providerId="ADAL" clId="{07BE1A06-1A07-4EB6-951A-2137C8C4E527}" dt="2023-03-22T17:09:06.949" v="722"/>
        <pc:sldMkLst>
          <pc:docMk/>
          <pc:sldMk cId="2285125994" sldId="257"/>
        </pc:sldMkLst>
        <pc:spChg chg="mod">
          <ac:chgData name="Helena Jordanius" userId="a3a71bbe-8699-4808-aba2-7b41c50889d9" providerId="ADAL" clId="{07BE1A06-1A07-4EB6-951A-2137C8C4E527}" dt="2023-03-22T17:09:06.949" v="722"/>
          <ac:spMkLst>
            <pc:docMk/>
            <pc:sldMk cId="2285125994" sldId="257"/>
            <ac:spMk id="3" creationId="{3E6C7FE8-B7C6-2AD5-A977-8AED58DEAB91}"/>
          </ac:spMkLst>
        </pc:spChg>
      </pc:sldChg>
      <pc:sldChg chg="modSp mod">
        <pc:chgData name="Helena Jordanius" userId="a3a71bbe-8699-4808-aba2-7b41c50889d9" providerId="ADAL" clId="{07BE1A06-1A07-4EB6-951A-2137C8C4E527}" dt="2023-03-22T17:28:33.211" v="906" actId="20577"/>
        <pc:sldMkLst>
          <pc:docMk/>
          <pc:sldMk cId="1184611715" sldId="258"/>
        </pc:sldMkLst>
        <pc:spChg chg="mod">
          <ac:chgData name="Helena Jordanius" userId="a3a71bbe-8699-4808-aba2-7b41c50889d9" providerId="ADAL" clId="{07BE1A06-1A07-4EB6-951A-2137C8C4E527}" dt="2023-03-22T17:28:33.211" v="906" actId="20577"/>
          <ac:spMkLst>
            <pc:docMk/>
            <pc:sldMk cId="1184611715" sldId="258"/>
            <ac:spMk id="3" creationId="{3E6C7FE8-B7C6-2AD5-A977-8AED58DEAB91}"/>
          </ac:spMkLst>
        </pc:spChg>
      </pc:sldChg>
      <pc:sldChg chg="modSp mod">
        <pc:chgData name="Helena Jordanius" userId="a3a71bbe-8699-4808-aba2-7b41c50889d9" providerId="ADAL" clId="{07BE1A06-1A07-4EB6-951A-2137C8C4E527}" dt="2023-03-22T17:01:30.331" v="627" actId="5793"/>
        <pc:sldMkLst>
          <pc:docMk/>
          <pc:sldMk cId="2657614453" sldId="259"/>
        </pc:sldMkLst>
        <pc:spChg chg="mod">
          <ac:chgData name="Helena Jordanius" userId="a3a71bbe-8699-4808-aba2-7b41c50889d9" providerId="ADAL" clId="{07BE1A06-1A07-4EB6-951A-2137C8C4E527}" dt="2023-03-22T17:01:30.331" v="627" actId="5793"/>
          <ac:spMkLst>
            <pc:docMk/>
            <pc:sldMk cId="2657614453" sldId="259"/>
            <ac:spMk id="3" creationId="{3E6C7FE8-B7C6-2AD5-A977-8AED58DEAB91}"/>
          </ac:spMkLst>
        </pc:spChg>
      </pc:sldChg>
      <pc:sldChg chg="modSp mod">
        <pc:chgData name="Helena Jordanius" userId="a3a71bbe-8699-4808-aba2-7b41c50889d9" providerId="ADAL" clId="{07BE1A06-1A07-4EB6-951A-2137C8C4E527}" dt="2023-03-23T07:18:48.210" v="1107" actId="313"/>
        <pc:sldMkLst>
          <pc:docMk/>
          <pc:sldMk cId="2752795464" sldId="260"/>
        </pc:sldMkLst>
        <pc:spChg chg="mod">
          <ac:chgData name="Helena Jordanius" userId="a3a71bbe-8699-4808-aba2-7b41c50889d9" providerId="ADAL" clId="{07BE1A06-1A07-4EB6-951A-2137C8C4E527}" dt="2023-03-23T07:18:48.210" v="1107" actId="313"/>
          <ac:spMkLst>
            <pc:docMk/>
            <pc:sldMk cId="2752795464" sldId="260"/>
            <ac:spMk id="3" creationId="{3E6C7FE8-B7C6-2AD5-A977-8AED58DEAB91}"/>
          </ac:spMkLst>
        </pc:spChg>
      </pc:sldChg>
      <pc:sldChg chg="modSp mod">
        <pc:chgData name="Helena Jordanius" userId="a3a71bbe-8699-4808-aba2-7b41c50889d9" providerId="ADAL" clId="{07BE1A06-1A07-4EB6-951A-2137C8C4E527}" dt="2023-03-22T17:13:40.026" v="884" actId="20577"/>
        <pc:sldMkLst>
          <pc:docMk/>
          <pc:sldMk cId="2899256117" sldId="261"/>
        </pc:sldMkLst>
        <pc:spChg chg="mod">
          <ac:chgData name="Helena Jordanius" userId="a3a71bbe-8699-4808-aba2-7b41c50889d9" providerId="ADAL" clId="{07BE1A06-1A07-4EB6-951A-2137C8C4E527}" dt="2023-03-22T17:13:40.026" v="884" actId="20577"/>
          <ac:spMkLst>
            <pc:docMk/>
            <pc:sldMk cId="2899256117" sldId="261"/>
            <ac:spMk id="3" creationId="{3E6C7FE8-B7C6-2AD5-A977-8AED58DEAB91}"/>
          </ac:spMkLst>
        </pc:spChg>
      </pc:sldChg>
      <pc:sldChg chg="modSp mod">
        <pc:chgData name="Helena Jordanius" userId="a3a71bbe-8699-4808-aba2-7b41c50889d9" providerId="ADAL" clId="{07BE1A06-1A07-4EB6-951A-2137C8C4E527}" dt="2023-03-27T11:22:57.290" v="1110" actId="20577"/>
        <pc:sldMkLst>
          <pc:docMk/>
          <pc:sldMk cId="1946961307" sldId="262"/>
        </pc:sldMkLst>
        <pc:spChg chg="mod">
          <ac:chgData name="Helena Jordanius" userId="a3a71bbe-8699-4808-aba2-7b41c50889d9" providerId="ADAL" clId="{07BE1A06-1A07-4EB6-951A-2137C8C4E527}" dt="2023-03-27T11:22:57.290" v="1110" actId="20577"/>
          <ac:spMkLst>
            <pc:docMk/>
            <pc:sldMk cId="1946961307" sldId="262"/>
            <ac:spMk id="3" creationId="{3E6C7FE8-B7C6-2AD5-A977-8AED58DEAB91}"/>
          </ac:spMkLst>
        </pc:spChg>
      </pc:sldChg>
      <pc:sldChg chg="modSp mod">
        <pc:chgData name="Helena Jordanius" userId="a3a71bbe-8699-4808-aba2-7b41c50889d9" providerId="ADAL" clId="{07BE1A06-1A07-4EB6-951A-2137C8C4E527}" dt="2023-03-22T17:17:31.049" v="886" actId="20577"/>
        <pc:sldMkLst>
          <pc:docMk/>
          <pc:sldMk cId="1549102681" sldId="263"/>
        </pc:sldMkLst>
        <pc:spChg chg="mod">
          <ac:chgData name="Helena Jordanius" userId="a3a71bbe-8699-4808-aba2-7b41c50889d9" providerId="ADAL" clId="{07BE1A06-1A07-4EB6-951A-2137C8C4E527}" dt="2023-03-21T07:39:41.921" v="270" actId="20577"/>
          <ac:spMkLst>
            <pc:docMk/>
            <pc:sldMk cId="1549102681" sldId="263"/>
            <ac:spMk id="2" creationId="{4495BB68-EAE2-C67A-6B7B-E9887FED227E}"/>
          </ac:spMkLst>
        </pc:spChg>
        <pc:spChg chg="mod">
          <ac:chgData name="Helena Jordanius" userId="a3a71bbe-8699-4808-aba2-7b41c50889d9" providerId="ADAL" clId="{07BE1A06-1A07-4EB6-951A-2137C8C4E527}" dt="2023-03-22T17:17:31.049" v="886" actId="20577"/>
          <ac:spMkLst>
            <pc:docMk/>
            <pc:sldMk cId="1549102681" sldId="263"/>
            <ac:spMk id="3" creationId="{3E6C7FE8-B7C6-2AD5-A977-8AED58DEAB91}"/>
          </ac:spMkLst>
        </pc:spChg>
      </pc:sldChg>
      <pc:sldChg chg="modSp mod">
        <pc:chgData name="Helena Jordanius" userId="a3a71bbe-8699-4808-aba2-7b41c50889d9" providerId="ADAL" clId="{07BE1A06-1A07-4EB6-951A-2137C8C4E527}" dt="2023-03-22T17:32:05.463" v="908"/>
        <pc:sldMkLst>
          <pc:docMk/>
          <pc:sldMk cId="3837730612" sldId="264"/>
        </pc:sldMkLst>
        <pc:spChg chg="mod">
          <ac:chgData name="Helena Jordanius" userId="a3a71bbe-8699-4808-aba2-7b41c50889d9" providerId="ADAL" clId="{07BE1A06-1A07-4EB6-951A-2137C8C4E527}" dt="2023-03-20T10:01:57.832" v="15" actId="20577"/>
          <ac:spMkLst>
            <pc:docMk/>
            <pc:sldMk cId="3837730612" sldId="264"/>
            <ac:spMk id="3" creationId="{3E6C7FE8-B7C6-2AD5-A977-8AED58DEAB91}"/>
          </ac:spMkLst>
        </pc:spChg>
        <pc:graphicFrameChg chg="mod">
          <ac:chgData name="Helena Jordanius" userId="a3a71bbe-8699-4808-aba2-7b41c50889d9" providerId="ADAL" clId="{07BE1A06-1A07-4EB6-951A-2137C8C4E527}" dt="2023-03-22T17:30:21.684" v="907"/>
          <ac:graphicFrameMkLst>
            <pc:docMk/>
            <pc:sldMk cId="3837730612" sldId="264"/>
            <ac:graphicFrameMk id="6" creationId="{B4669A56-5B9C-E9DB-CB55-4635FAD14641}"/>
          </ac:graphicFrameMkLst>
        </pc:graphicFrameChg>
        <pc:graphicFrameChg chg="mod">
          <ac:chgData name="Helena Jordanius" userId="a3a71bbe-8699-4808-aba2-7b41c50889d9" providerId="ADAL" clId="{07BE1A06-1A07-4EB6-951A-2137C8C4E527}" dt="2023-03-22T17:32:05.463" v="908"/>
          <ac:graphicFrameMkLst>
            <pc:docMk/>
            <pc:sldMk cId="3837730612" sldId="264"/>
            <ac:graphicFrameMk id="7" creationId="{18E354EC-9AFB-50C3-C57A-D45B0609549A}"/>
          </ac:graphicFrameMkLst>
        </pc:graphicFrameChg>
      </pc:sldChg>
      <pc:sldChg chg="modSp mod">
        <pc:chgData name="Helena Jordanius" userId="a3a71bbe-8699-4808-aba2-7b41c50889d9" providerId="ADAL" clId="{07BE1A06-1A07-4EB6-951A-2137C8C4E527}" dt="2023-03-22T17:40:06.449" v="958" actId="20577"/>
        <pc:sldMkLst>
          <pc:docMk/>
          <pc:sldMk cId="1857117925" sldId="265"/>
        </pc:sldMkLst>
        <pc:spChg chg="mod">
          <ac:chgData name="Helena Jordanius" userId="a3a71bbe-8699-4808-aba2-7b41c50889d9" providerId="ADAL" clId="{07BE1A06-1A07-4EB6-951A-2137C8C4E527}" dt="2023-03-22T17:40:06.449" v="958" actId="20577"/>
          <ac:spMkLst>
            <pc:docMk/>
            <pc:sldMk cId="1857117925" sldId="265"/>
            <ac:spMk id="3" creationId="{3E6C7FE8-B7C6-2AD5-A977-8AED58DEAB91}"/>
          </ac:spMkLst>
        </pc:spChg>
      </pc:sldChg>
      <pc:sldChg chg="modSp add mod">
        <pc:chgData name="Helena Jordanius" userId="a3a71bbe-8699-4808-aba2-7b41c50889d9" providerId="ADAL" clId="{07BE1A06-1A07-4EB6-951A-2137C8C4E527}" dt="2023-03-22T17:04:57.437" v="703" actId="6549"/>
        <pc:sldMkLst>
          <pc:docMk/>
          <pc:sldMk cId="3598430085" sldId="267"/>
        </pc:sldMkLst>
        <pc:spChg chg="mod">
          <ac:chgData name="Helena Jordanius" userId="a3a71bbe-8699-4808-aba2-7b41c50889d9" providerId="ADAL" clId="{07BE1A06-1A07-4EB6-951A-2137C8C4E527}" dt="2023-03-22T17:04:57.437" v="703" actId="6549"/>
          <ac:spMkLst>
            <pc:docMk/>
            <pc:sldMk cId="3598430085" sldId="267"/>
            <ac:spMk id="2" creationId="{4495BB68-EAE2-C67A-6B7B-E9887FED227E}"/>
          </ac:spMkLst>
        </pc:spChg>
      </pc:sldChg>
      <pc:sldChg chg="modSp add mod">
        <pc:chgData name="Helena Jordanius" userId="a3a71bbe-8699-4808-aba2-7b41c50889d9" providerId="ADAL" clId="{07BE1A06-1A07-4EB6-951A-2137C8C4E527}" dt="2023-03-22T17:05:46.559" v="714" actId="255"/>
        <pc:sldMkLst>
          <pc:docMk/>
          <pc:sldMk cId="73231739" sldId="268"/>
        </pc:sldMkLst>
        <pc:spChg chg="mod">
          <ac:chgData name="Helena Jordanius" userId="a3a71bbe-8699-4808-aba2-7b41c50889d9" providerId="ADAL" clId="{07BE1A06-1A07-4EB6-951A-2137C8C4E527}" dt="2023-03-22T17:05:46.559" v="714" actId="255"/>
          <ac:spMkLst>
            <pc:docMk/>
            <pc:sldMk cId="73231739" sldId="268"/>
            <ac:spMk id="2" creationId="{4495BB68-EAE2-C67A-6B7B-E9887FED227E}"/>
          </ac:spMkLst>
        </pc:spChg>
      </pc:sldChg>
      <pc:sldChg chg="addSp delSp modSp mod setBg">
        <pc:chgData name="Helena Jordanius" userId="a3a71bbe-8699-4808-aba2-7b41c50889d9" providerId="ADAL" clId="{07BE1A06-1A07-4EB6-951A-2137C8C4E527}" dt="2023-03-27T11:25:53.430" v="1118" actId="26606"/>
        <pc:sldMkLst>
          <pc:docMk/>
          <pc:sldMk cId="751279842" sldId="269"/>
        </pc:sldMkLst>
        <pc:spChg chg="mod">
          <ac:chgData name="Helena Jordanius" userId="a3a71bbe-8699-4808-aba2-7b41c50889d9" providerId="ADAL" clId="{07BE1A06-1A07-4EB6-951A-2137C8C4E527}" dt="2023-03-27T11:25:53.430" v="1118" actId="26606"/>
          <ac:spMkLst>
            <pc:docMk/>
            <pc:sldMk cId="751279842" sldId="269"/>
            <ac:spMk id="2" creationId="{E1474ED6-1D16-21DB-CBE8-6C0AC5A39C65}"/>
          </ac:spMkLst>
        </pc:spChg>
        <pc:spChg chg="mod">
          <ac:chgData name="Helena Jordanius" userId="a3a71bbe-8699-4808-aba2-7b41c50889d9" providerId="ADAL" clId="{07BE1A06-1A07-4EB6-951A-2137C8C4E527}" dt="2023-03-27T11:25:53.430" v="1118" actId="26606"/>
          <ac:spMkLst>
            <pc:docMk/>
            <pc:sldMk cId="751279842" sldId="269"/>
            <ac:spMk id="6" creationId="{BC9A3EED-CA9B-40F0-295E-3D62BF5BCE10}"/>
          </ac:spMkLst>
        </pc:spChg>
        <pc:spChg chg="add del">
          <ac:chgData name="Helena Jordanius" userId="a3a71bbe-8699-4808-aba2-7b41c50889d9" providerId="ADAL" clId="{07BE1A06-1A07-4EB6-951A-2137C8C4E527}" dt="2023-03-27T11:25:53.430" v="1118" actId="26606"/>
          <ac:spMkLst>
            <pc:docMk/>
            <pc:sldMk cId="751279842" sldId="269"/>
            <ac:spMk id="11" creationId="{6EFC920F-B85A-4068-BD93-41064EDE93D3}"/>
          </ac:spMkLst>
        </pc:spChg>
        <pc:spChg chg="add del">
          <ac:chgData name="Helena Jordanius" userId="a3a71bbe-8699-4808-aba2-7b41c50889d9" providerId="ADAL" clId="{07BE1A06-1A07-4EB6-951A-2137C8C4E527}" dt="2023-03-27T11:25:53.430" v="1118" actId="26606"/>
          <ac:spMkLst>
            <pc:docMk/>
            <pc:sldMk cId="751279842" sldId="269"/>
            <ac:spMk id="17" creationId="{CBC4F608-B4B8-48C3-9572-C0F061B1CD99}"/>
          </ac:spMkLst>
        </pc:spChg>
        <pc:spChg chg="add del">
          <ac:chgData name="Helena Jordanius" userId="a3a71bbe-8699-4808-aba2-7b41c50889d9" providerId="ADAL" clId="{07BE1A06-1A07-4EB6-951A-2137C8C4E527}" dt="2023-03-27T11:25:53.430" v="1118" actId="26606"/>
          <ac:spMkLst>
            <pc:docMk/>
            <pc:sldMk cId="751279842" sldId="269"/>
            <ac:spMk id="19" creationId="{1382A32C-5B0C-4B1C-A074-76C6DBCC9F87}"/>
          </ac:spMkLst>
        </pc:spChg>
        <pc:grpChg chg="add del">
          <ac:chgData name="Helena Jordanius" userId="a3a71bbe-8699-4808-aba2-7b41c50889d9" providerId="ADAL" clId="{07BE1A06-1A07-4EB6-951A-2137C8C4E527}" dt="2023-03-27T11:25:53.430" v="1118" actId="26606"/>
          <ac:grpSpMkLst>
            <pc:docMk/>
            <pc:sldMk cId="751279842" sldId="269"/>
            <ac:grpSpMk id="13" creationId="{1C559108-BBAE-426C-8564-051D2BA6DDC8}"/>
          </ac:grpSpMkLst>
        </pc:grpChg>
        <pc:picChg chg="add mod">
          <ac:chgData name="Helena Jordanius" userId="a3a71bbe-8699-4808-aba2-7b41c50889d9" providerId="ADAL" clId="{07BE1A06-1A07-4EB6-951A-2137C8C4E527}" dt="2023-03-27T11:25:53.430" v="1118" actId="26606"/>
          <ac:picMkLst>
            <pc:docMk/>
            <pc:sldMk cId="751279842" sldId="269"/>
            <ac:picMk id="3" creationId="{3D84DA99-5CA4-39EC-6B1D-8553C5940831}"/>
          </ac:picMkLst>
        </pc:picChg>
      </pc:sldChg>
      <pc:sldChg chg="addSp modSp">
        <pc:chgData name="Helena Jordanius" userId="a3a71bbe-8699-4808-aba2-7b41c50889d9" providerId="ADAL" clId="{07BE1A06-1A07-4EB6-951A-2137C8C4E527}" dt="2023-03-27T11:23:35.983" v="1114" actId="1076"/>
        <pc:sldMkLst>
          <pc:docMk/>
          <pc:sldMk cId="1236838006" sldId="270"/>
        </pc:sldMkLst>
        <pc:picChg chg="add mod">
          <ac:chgData name="Helena Jordanius" userId="a3a71bbe-8699-4808-aba2-7b41c50889d9" providerId="ADAL" clId="{07BE1A06-1A07-4EB6-951A-2137C8C4E527}" dt="2023-03-27T11:23:35.983" v="1114" actId="1076"/>
          <ac:picMkLst>
            <pc:docMk/>
            <pc:sldMk cId="1236838006" sldId="270"/>
            <ac:picMk id="3" creationId="{34C91608-188F-ADBC-2769-973CFAA63CD8}"/>
          </ac:picMkLst>
        </pc:picChg>
      </pc:sldChg>
    </pc:docChg>
  </pc:docChgLst>
  <pc:docChgLst>
    <pc:chgData name="bergenzaun@gmail.com" userId="S::urn:spo:guest#bergenzaun@gmail.com::" providerId="AD" clId="Web-{CEEDA1C4-3699-4C67-B458-1E565F00AC0D}"/>
    <pc:docChg chg="addSld modSld">
      <pc:chgData name="bergenzaun@gmail.com" userId="S::urn:spo:guest#bergenzaun@gmail.com::" providerId="AD" clId="Web-{CEEDA1C4-3699-4C67-B458-1E565F00AC0D}" dt="2023-03-27T14:40:11.945" v="107" actId="20577"/>
      <pc:docMkLst>
        <pc:docMk/>
      </pc:docMkLst>
      <pc:sldChg chg="modSp">
        <pc:chgData name="bergenzaun@gmail.com" userId="S::urn:spo:guest#bergenzaun@gmail.com::" providerId="AD" clId="Web-{CEEDA1C4-3699-4C67-B458-1E565F00AC0D}" dt="2023-03-27T14:32:41.622" v="65" actId="20577"/>
        <pc:sldMkLst>
          <pc:docMk/>
          <pc:sldMk cId="2752795464" sldId="260"/>
        </pc:sldMkLst>
        <pc:spChg chg="mod">
          <ac:chgData name="bergenzaun@gmail.com" userId="S::urn:spo:guest#bergenzaun@gmail.com::" providerId="AD" clId="Web-{CEEDA1C4-3699-4C67-B458-1E565F00AC0D}" dt="2023-03-27T14:32:41.622" v="65" actId="20577"/>
          <ac:spMkLst>
            <pc:docMk/>
            <pc:sldMk cId="2752795464" sldId="260"/>
            <ac:spMk id="3" creationId="{3E6C7FE8-B7C6-2AD5-A977-8AED58DEAB91}"/>
          </ac:spMkLst>
        </pc:spChg>
      </pc:sldChg>
      <pc:sldChg chg="modSp">
        <pc:chgData name="bergenzaun@gmail.com" userId="S::urn:spo:guest#bergenzaun@gmail.com::" providerId="AD" clId="Web-{CEEDA1C4-3699-4C67-B458-1E565F00AC0D}" dt="2023-03-27T14:39:48.804" v="101" actId="20577"/>
        <pc:sldMkLst>
          <pc:docMk/>
          <pc:sldMk cId="3837730612" sldId="264"/>
        </pc:sldMkLst>
        <pc:spChg chg="mod">
          <ac:chgData name="bergenzaun@gmail.com" userId="S::urn:spo:guest#bergenzaun@gmail.com::" providerId="AD" clId="Web-{CEEDA1C4-3699-4C67-B458-1E565F00AC0D}" dt="2023-03-27T14:39:48.804" v="101" actId="20577"/>
          <ac:spMkLst>
            <pc:docMk/>
            <pc:sldMk cId="3837730612" sldId="264"/>
            <ac:spMk id="3" creationId="{3E6C7FE8-B7C6-2AD5-A977-8AED58DEAB91}"/>
          </ac:spMkLst>
        </pc:spChg>
      </pc:sldChg>
      <pc:sldChg chg="modSp">
        <pc:chgData name="bergenzaun@gmail.com" userId="S::urn:spo:guest#bergenzaun@gmail.com::" providerId="AD" clId="Web-{CEEDA1C4-3699-4C67-B458-1E565F00AC0D}" dt="2023-03-27T14:40:11.945" v="107" actId="20577"/>
        <pc:sldMkLst>
          <pc:docMk/>
          <pc:sldMk cId="1546197886" sldId="266"/>
        </pc:sldMkLst>
        <pc:spChg chg="mod">
          <ac:chgData name="bergenzaun@gmail.com" userId="S::urn:spo:guest#bergenzaun@gmail.com::" providerId="AD" clId="Web-{CEEDA1C4-3699-4C67-B458-1E565F00AC0D}" dt="2023-03-27T14:40:11.945" v="107" actId="20577"/>
          <ac:spMkLst>
            <pc:docMk/>
            <pc:sldMk cId="1546197886" sldId="266"/>
            <ac:spMk id="2" creationId="{4495BB68-EAE2-C67A-6B7B-E9887FED227E}"/>
          </ac:spMkLst>
        </pc:spChg>
      </pc:sldChg>
      <pc:sldChg chg="modSp add replId">
        <pc:chgData name="bergenzaun@gmail.com" userId="S::urn:spo:guest#bergenzaun@gmail.com::" providerId="AD" clId="Web-{CEEDA1C4-3699-4C67-B458-1E565F00AC0D}" dt="2023-03-27T14:38:41.943" v="99" actId="20577"/>
        <pc:sldMkLst>
          <pc:docMk/>
          <pc:sldMk cId="4094495586" sldId="271"/>
        </pc:sldMkLst>
        <pc:spChg chg="mod">
          <ac:chgData name="bergenzaun@gmail.com" userId="S::urn:spo:guest#bergenzaun@gmail.com::" providerId="AD" clId="Web-{CEEDA1C4-3699-4C67-B458-1E565F00AC0D}" dt="2023-03-27T14:32:51.373" v="66" actId="20577"/>
          <ac:spMkLst>
            <pc:docMk/>
            <pc:sldMk cId="4094495586" sldId="271"/>
            <ac:spMk id="2" creationId="{4495BB68-EAE2-C67A-6B7B-E9887FED227E}"/>
          </ac:spMkLst>
        </pc:spChg>
        <pc:spChg chg="mod">
          <ac:chgData name="bergenzaun@gmail.com" userId="S::urn:spo:guest#bergenzaun@gmail.com::" providerId="AD" clId="Web-{CEEDA1C4-3699-4C67-B458-1E565F00AC0D}" dt="2023-03-27T14:38:41.943" v="99" actId="20577"/>
          <ac:spMkLst>
            <pc:docMk/>
            <pc:sldMk cId="4094495586" sldId="271"/>
            <ac:spMk id="3" creationId="{3E6C7FE8-B7C6-2AD5-A977-8AED58DEAB91}"/>
          </ac:spMkLst>
        </pc:spChg>
      </pc:sldChg>
    </pc:docChg>
  </pc:docChgLst>
  <pc:docChgLst>
    <pc:chgData name="alfr3dsson@hotmail.com" userId="S::urn:spo:guest#alfr3dsson@hotmail.com::" providerId="AD" clId="Web-{E86B69A5-71FF-D506-A7E6-274EADD976E2}"/>
    <pc:docChg chg="delSld modSld">
      <pc:chgData name="alfr3dsson@hotmail.com" userId="S::urn:spo:guest#alfr3dsson@hotmail.com::" providerId="AD" clId="Web-{E86B69A5-71FF-D506-A7E6-274EADD976E2}" dt="2023-03-27T06:16:37.958" v="91" actId="20577"/>
      <pc:docMkLst>
        <pc:docMk/>
      </pc:docMkLst>
      <pc:sldChg chg="modSp">
        <pc:chgData name="alfr3dsson@hotmail.com" userId="S::urn:spo:guest#alfr3dsson@hotmail.com::" providerId="AD" clId="Web-{E86B69A5-71FF-D506-A7E6-274EADD976E2}" dt="2023-03-27T06:14:42.538" v="53" actId="20577"/>
        <pc:sldMkLst>
          <pc:docMk/>
          <pc:sldMk cId="2752795464" sldId="260"/>
        </pc:sldMkLst>
        <pc:spChg chg="mod">
          <ac:chgData name="alfr3dsson@hotmail.com" userId="S::urn:spo:guest#alfr3dsson@hotmail.com::" providerId="AD" clId="Web-{E86B69A5-71FF-D506-A7E6-274EADD976E2}" dt="2023-03-27T06:14:42.538" v="53" actId="20577"/>
          <ac:spMkLst>
            <pc:docMk/>
            <pc:sldMk cId="2752795464" sldId="260"/>
            <ac:spMk id="3" creationId="{3E6C7FE8-B7C6-2AD5-A977-8AED58DEAB91}"/>
          </ac:spMkLst>
        </pc:spChg>
      </pc:sldChg>
      <pc:sldChg chg="modSp">
        <pc:chgData name="alfr3dsson@hotmail.com" userId="S::urn:spo:guest#alfr3dsson@hotmail.com::" providerId="AD" clId="Web-{E86B69A5-71FF-D506-A7E6-274EADD976E2}" dt="2023-03-27T06:08:08.856" v="0" actId="20577"/>
        <pc:sldMkLst>
          <pc:docMk/>
          <pc:sldMk cId="3598430085" sldId="267"/>
        </pc:sldMkLst>
        <pc:spChg chg="mod">
          <ac:chgData name="alfr3dsson@hotmail.com" userId="S::urn:spo:guest#alfr3dsson@hotmail.com::" providerId="AD" clId="Web-{E86B69A5-71FF-D506-A7E6-274EADD976E2}" dt="2023-03-27T06:08:08.856" v="0" actId="20577"/>
          <ac:spMkLst>
            <pc:docMk/>
            <pc:sldMk cId="3598430085" sldId="267"/>
            <ac:spMk id="2" creationId="{4495BB68-EAE2-C67A-6B7B-E9887FED227E}"/>
          </ac:spMkLst>
        </pc:spChg>
      </pc:sldChg>
      <pc:sldChg chg="modSp">
        <pc:chgData name="alfr3dsson@hotmail.com" userId="S::urn:spo:guest#alfr3dsson@hotmail.com::" providerId="AD" clId="Web-{E86B69A5-71FF-D506-A7E6-274EADD976E2}" dt="2023-03-27T06:16:37.958" v="91" actId="20577"/>
        <pc:sldMkLst>
          <pc:docMk/>
          <pc:sldMk cId="751279842" sldId="269"/>
        </pc:sldMkLst>
        <pc:spChg chg="mod">
          <ac:chgData name="alfr3dsson@hotmail.com" userId="S::urn:spo:guest#alfr3dsson@hotmail.com::" providerId="AD" clId="Web-{E86B69A5-71FF-D506-A7E6-274EADD976E2}" dt="2023-03-27T06:16:37.958" v="91" actId="20577"/>
          <ac:spMkLst>
            <pc:docMk/>
            <pc:sldMk cId="751279842" sldId="269"/>
            <ac:spMk id="6" creationId="{BC9A3EED-CA9B-40F0-295E-3D62BF5BCE10}"/>
          </ac:spMkLst>
        </pc:spChg>
      </pc:sldChg>
      <pc:sldChg chg="modSp">
        <pc:chgData name="alfr3dsson@hotmail.com" userId="S::urn:spo:guest#alfr3dsson@hotmail.com::" providerId="AD" clId="Web-{E86B69A5-71FF-D506-A7E6-274EADD976E2}" dt="2023-03-27T06:11:22.775" v="9" actId="14100"/>
        <pc:sldMkLst>
          <pc:docMk/>
          <pc:sldMk cId="1236838006" sldId="270"/>
        </pc:sldMkLst>
        <pc:picChg chg="mod">
          <ac:chgData name="alfr3dsson@hotmail.com" userId="S::urn:spo:guest#alfr3dsson@hotmail.com::" providerId="AD" clId="Web-{E86B69A5-71FF-D506-A7E6-274EADD976E2}" dt="2023-03-27T06:11:16.994" v="8" actId="14100"/>
          <ac:picMkLst>
            <pc:docMk/>
            <pc:sldMk cId="1236838006" sldId="270"/>
            <ac:picMk id="4" creationId="{F7034C51-F581-689B-CEC1-A2C8C3EBC1F8}"/>
          </ac:picMkLst>
        </pc:picChg>
        <pc:picChg chg="mod">
          <ac:chgData name="alfr3dsson@hotmail.com" userId="S::urn:spo:guest#alfr3dsson@hotmail.com::" providerId="AD" clId="Web-{E86B69A5-71FF-D506-A7E6-274EADD976E2}" dt="2023-03-27T06:11:22.775" v="9" actId="14100"/>
          <ac:picMkLst>
            <pc:docMk/>
            <pc:sldMk cId="1236838006" sldId="270"/>
            <ac:picMk id="5" creationId="{B91BB4B4-179F-ECEE-5666-0FABB65FB8CC}"/>
          </ac:picMkLst>
        </pc:picChg>
      </pc:sldChg>
      <pc:sldChg chg="modSp del">
        <pc:chgData name="alfr3dsson@hotmail.com" userId="S::urn:spo:guest#alfr3dsson@hotmail.com::" providerId="AD" clId="Web-{E86B69A5-71FF-D506-A7E6-274EADD976E2}" dt="2023-03-27T06:14:50.991" v="54"/>
        <pc:sldMkLst>
          <pc:docMk/>
          <pc:sldMk cId="2699091192" sldId="272"/>
        </pc:sldMkLst>
        <pc:spChg chg="mod">
          <ac:chgData name="alfr3dsson@hotmail.com" userId="S::urn:spo:guest#alfr3dsson@hotmail.com::" providerId="AD" clId="Web-{E86B69A5-71FF-D506-A7E6-274EADD976E2}" dt="2023-03-27T06:09:27.964" v="3" actId="20577"/>
          <ac:spMkLst>
            <pc:docMk/>
            <pc:sldMk cId="2699091192" sldId="272"/>
            <ac:spMk id="2" creationId="{BB650363-DE9D-3FDC-6FC1-ED22BC491CDF}"/>
          </ac:spMkLst>
        </pc:spChg>
        <pc:spChg chg="mod">
          <ac:chgData name="alfr3dsson@hotmail.com" userId="S::urn:spo:guest#alfr3dsson@hotmail.com::" providerId="AD" clId="Web-{E86B69A5-71FF-D506-A7E6-274EADD976E2}" dt="2023-03-27T06:10:38.572" v="4" actId="20577"/>
          <ac:spMkLst>
            <pc:docMk/>
            <pc:sldMk cId="2699091192" sldId="272"/>
            <ac:spMk id="3" creationId="{F468455A-5C1A-C011-74F3-E85299772834}"/>
          </ac:spMkLst>
        </pc:spChg>
      </pc:sldChg>
    </pc:docChg>
  </pc:docChgLst>
  <pc:docChgLst>
    <pc:chgData name="alfr3dsson@hotmail.com" userId="S::urn:spo:guest#alfr3dsson@hotmail.com::" providerId="AD" clId="Web-{47CC8C5C-21BB-A745-E90A-682C14BD8B24}"/>
    <pc:docChg chg="modSld">
      <pc:chgData name="alfr3dsson@hotmail.com" userId="S::urn:spo:guest#alfr3dsson@hotmail.com::" providerId="AD" clId="Web-{47CC8C5C-21BB-A745-E90A-682C14BD8B24}" dt="2023-03-27T14:42:25.977" v="137" actId="20577"/>
      <pc:docMkLst>
        <pc:docMk/>
      </pc:docMkLst>
      <pc:sldChg chg="modSp">
        <pc:chgData name="alfr3dsson@hotmail.com" userId="S::urn:spo:guest#alfr3dsson@hotmail.com::" providerId="AD" clId="Web-{47CC8C5C-21BB-A745-E90A-682C14BD8B24}" dt="2023-03-27T14:38:19.508" v="5" actId="20577"/>
        <pc:sldMkLst>
          <pc:docMk/>
          <pc:sldMk cId="2285125994" sldId="257"/>
        </pc:sldMkLst>
        <pc:spChg chg="mod">
          <ac:chgData name="alfr3dsson@hotmail.com" userId="S::urn:spo:guest#alfr3dsson@hotmail.com::" providerId="AD" clId="Web-{47CC8C5C-21BB-A745-E90A-682C14BD8B24}" dt="2023-03-27T14:38:19.508" v="5" actId="20577"/>
          <ac:spMkLst>
            <pc:docMk/>
            <pc:sldMk cId="2285125994" sldId="257"/>
            <ac:spMk id="3" creationId="{3E6C7FE8-B7C6-2AD5-A977-8AED58DEAB91}"/>
          </ac:spMkLst>
        </pc:spChg>
      </pc:sldChg>
      <pc:sldChg chg="modSp">
        <pc:chgData name="alfr3dsson@hotmail.com" userId="S::urn:spo:guest#alfr3dsson@hotmail.com::" providerId="AD" clId="Web-{47CC8C5C-21BB-A745-E90A-682C14BD8B24}" dt="2023-03-27T14:42:25.977" v="137" actId="20577"/>
        <pc:sldMkLst>
          <pc:docMk/>
          <pc:sldMk cId="751279842" sldId="269"/>
        </pc:sldMkLst>
        <pc:spChg chg="mod">
          <ac:chgData name="alfr3dsson@hotmail.com" userId="S::urn:spo:guest#alfr3dsson@hotmail.com::" providerId="AD" clId="Web-{47CC8C5C-21BB-A745-E90A-682C14BD8B24}" dt="2023-03-27T14:42:25.977" v="137" actId="20577"/>
          <ac:spMkLst>
            <pc:docMk/>
            <pc:sldMk cId="751279842" sldId="269"/>
            <ac:spMk id="6" creationId="{BC9A3EED-CA9B-40F0-295E-3D62BF5BCE10}"/>
          </ac:spMkLst>
        </pc:sp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E1760-89EA-A00E-B071-BE2D4DEFC2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F4D6C6-5E28-05B5-E262-BD486DE18F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137F9C-E416-DF81-8BC2-10ED8BE8B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25C38-72C2-4D6D-BE21-1052742843A8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6EB686-C263-A468-08A1-46CCD8DDF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CD1727-8A9B-97C6-A67E-B8B96E5ED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48AC0-2573-4B7F-B251-9DDF23EA9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958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C32DF-D285-622E-564A-AC7AA9F7E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0EF4D3-3074-6092-AB37-C2429A99D9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51121A-A8BC-003C-4079-55A2F6299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25C38-72C2-4D6D-BE21-1052742843A8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6921F0-847A-0E13-72C9-62EA2503E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8F3A17-05D0-27CA-5338-B04498A39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48AC0-2573-4B7F-B251-9DDF23EA9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8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699370B-24AF-B72E-3F4D-12A7A12096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F5078E-8A4A-46B4-358B-8E6AD12885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C1173B-0EC0-CEC8-F7D3-DA6B51D54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25C38-72C2-4D6D-BE21-1052742843A8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727AC7-AE58-DFA4-C8E9-475357F37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92F199-4CFE-FC1E-2EE3-FBF338EC6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48AC0-2573-4B7F-B251-9DDF23EA9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749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7A4718-084B-5BDA-5A3F-17891AABE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E3DE2A-A3DA-0C59-4F0A-79877A8701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DDF196-6F5A-C002-5871-9166158E7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25C38-72C2-4D6D-BE21-1052742843A8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43D4A0-CD72-44E2-BB4A-CA562C7BD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A1259E-766D-ED72-B062-55E3DA171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48AC0-2573-4B7F-B251-9DDF23EA9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866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92572C-03B6-A60D-C1D1-2511786E2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89BE4E-A7B4-5108-BE3E-ACC305E79C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94A3D1-C200-F51D-7AAA-03EC465E3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25C38-72C2-4D6D-BE21-1052742843A8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28AD59-8D0A-A4BB-4CDD-252A48BB3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0F743C-0187-CC7F-A410-BBF2F0468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48AC0-2573-4B7F-B251-9DDF23EA9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670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313347-224C-2A8A-1D1C-9DB73FE1E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4CC4F3-6298-C8EE-B0C9-37FA8D27AE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0F6D00-1C73-75C2-52B4-341BB2D1C7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BEF587-B214-37CB-4267-F7C56A27C9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25C38-72C2-4D6D-BE21-1052742843A8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FFCA65-D0A5-012F-F52A-09ACE3237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A87AD1-E0D6-4322-057A-5FEC27992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48AC0-2573-4B7F-B251-9DDF23EA9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690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4A0E8-E283-D126-E35A-2EFCDB3B1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52E1CF-1E56-EF02-962F-FC8721B074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7118BE-C0C7-C58F-234B-C849D3CB48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B9A068F-09BD-ECE2-B0E6-6DD0A0ADAC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B95B686-DE07-FEFE-0A7C-5D80A376F7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F9EAD6B-8E75-151C-F6A1-6BF5B3C0E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25C38-72C2-4D6D-BE21-1052742843A8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7A628CB-2DED-CFDA-3931-CB85FA574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1983C0C-3870-42B7-2ED2-96F7D014B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48AC0-2573-4B7F-B251-9DDF23EA9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897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82CFF-F1B2-7955-AFB1-65447302F2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0EA5421-DF8E-A690-B8F1-2A5DB8517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25C38-72C2-4D6D-BE21-1052742843A8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40663C-F588-4304-EBA8-6B402F481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956966-36AE-A274-EF70-F31D19955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48AC0-2573-4B7F-B251-9DDF23EA9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768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43AB0B4-D6B1-83AF-1C39-844AF34ED5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25C38-72C2-4D6D-BE21-1052742843A8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797445C-93A3-4681-863B-3AF79144B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7A2324-81DF-80CB-AEC0-711ABA94E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48AC0-2573-4B7F-B251-9DDF23EA9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425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698AB2-C2DF-B337-C1C1-8D22FB2B1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208F5-1B98-CBDB-FC44-483396A9FF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A10D9C-F5AB-30B9-9AA2-6FBBDCD671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85BE97-24D9-F9B5-0267-DF811C773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25C38-72C2-4D6D-BE21-1052742843A8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52A2F3-9F21-7119-A5D5-08C92E148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DECCD9-E6A9-0987-BEA4-2AD667D90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48AC0-2573-4B7F-B251-9DDF23EA9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528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34C7F-D941-5D1E-1DD3-D2F462F9B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861BA51-34C6-EC66-BE70-CA0E5584EB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FB5B4A-B489-1920-16B1-8A68C81FC4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8BC991-DCD6-F27D-84AF-2B70102365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25C38-72C2-4D6D-BE21-1052742843A8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1E87EA-0B98-1B71-A7DC-E3422995D7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144B1C-7D18-E426-AFAD-677E8B02F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48AC0-2573-4B7F-B251-9DDF23EA9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304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A9BA64B-8FCF-DE74-84A1-7CC5B1A09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67DDA6-5E7A-B8F5-395D-E17241BD1A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ECDA9E-8D93-2465-7E7B-D9C9FB65F0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D25C38-72C2-4D6D-BE21-1052742843A8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C87C86-87F6-821B-14BE-9A247D92B9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431C1D-4E98-7A8A-666C-CFF5F4F75E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D48AC0-2573-4B7F-B251-9DDF23EA9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286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7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Microsoft_Word_Document_293F36C4.docx"/><Relationship Id="rId5" Type="http://schemas.openxmlformats.org/officeDocument/2006/relationships/image" Target="../media/image6.emf"/><Relationship Id="rId4" Type="http://schemas.openxmlformats.org/officeDocument/2006/relationships/package" Target="../embeddings/Microsoft_Word_Document_7747CAE.docx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utbildning.sisuforlag.se/fotboll/tranare/spelarutbildning/svffs-spelarutbildningsplan/spel-5-mot-5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301A33D4-29FE-FEA0-1D0F-BC86D91430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8" y="4109383"/>
            <a:ext cx="9144000" cy="1655762"/>
          </a:xfrm>
        </p:spPr>
        <p:txBody>
          <a:bodyPr>
            <a:normAutofit fontScale="40000" lnSpcReduction="20000"/>
          </a:bodyPr>
          <a:lstStyle/>
          <a:p>
            <a:endParaRPr lang="en-US"/>
          </a:p>
          <a:p>
            <a:endParaRPr lang="en-US" sz="4000"/>
          </a:p>
          <a:p>
            <a:r>
              <a:rPr lang="en-US" sz="9300"/>
              <a:t>Sandareds IF, P15 </a:t>
            </a:r>
            <a:r>
              <a:rPr lang="en-US" sz="9300" err="1"/>
              <a:t>Föräldramöte</a:t>
            </a:r>
            <a:endParaRPr lang="en-US" sz="9300"/>
          </a:p>
          <a:p>
            <a:endParaRPr lang="en-US" sz="4000"/>
          </a:p>
          <a:p>
            <a:r>
              <a:rPr lang="en-US" sz="4000"/>
              <a:t>Sandareds </a:t>
            </a:r>
            <a:r>
              <a:rPr lang="en-US" sz="4000" err="1"/>
              <a:t>klubbstuga</a:t>
            </a:r>
            <a:r>
              <a:rPr lang="en-US" sz="4000"/>
              <a:t> 27/3-2023 18:00-19:00</a:t>
            </a:r>
          </a:p>
          <a:p>
            <a:endParaRPr lang="en-US" sz="4000"/>
          </a:p>
        </p:txBody>
      </p:sp>
      <p:pic>
        <p:nvPicPr>
          <p:cNvPr id="1026" name="Bild 1" descr="index">
            <a:extLst>
              <a:ext uri="{FF2B5EF4-FFF2-40B4-BE49-F238E27FC236}">
                <a16:creationId xmlns:a16="http://schemas.microsoft.com/office/drawing/2014/main" id="{1E3834F0-3FCA-6A3B-EEEB-EE93D46E6C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744" y="1180495"/>
            <a:ext cx="2600509" cy="2600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68724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5BB68-EAE2-C67A-6B7B-E9887FED2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Lagkassa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6C7FE8-B7C6-2AD5-A977-8AED58DEAB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US"/>
          </a:p>
          <a:p>
            <a:r>
              <a:rPr lang="en-US" err="1"/>
              <a:t>Varje</a:t>
            </a:r>
            <a:r>
              <a:rPr lang="en-US"/>
              <a:t> lag </a:t>
            </a:r>
            <a:r>
              <a:rPr lang="en-US" err="1"/>
              <a:t>får</a:t>
            </a:r>
            <a:r>
              <a:rPr lang="en-US"/>
              <a:t> </a:t>
            </a:r>
            <a:r>
              <a:rPr lang="en-US" err="1"/>
              <a:t>en</a:t>
            </a:r>
            <a:r>
              <a:rPr lang="en-US"/>
              <a:t> summa </a:t>
            </a:r>
            <a:r>
              <a:rPr lang="en-US" err="1"/>
              <a:t>pengar</a:t>
            </a:r>
            <a:r>
              <a:rPr lang="en-US"/>
              <a:t> per </a:t>
            </a:r>
            <a:r>
              <a:rPr lang="en-US" err="1"/>
              <a:t>säsong</a:t>
            </a:r>
            <a:r>
              <a:rPr lang="en-US"/>
              <a:t> </a:t>
            </a:r>
            <a:r>
              <a:rPr lang="en-US" err="1"/>
              <a:t>att</a:t>
            </a:r>
            <a:r>
              <a:rPr lang="en-US"/>
              <a:t> </a:t>
            </a:r>
            <a:r>
              <a:rPr lang="en-US" err="1"/>
              <a:t>använda</a:t>
            </a:r>
            <a:r>
              <a:rPr lang="en-US"/>
              <a:t> till </a:t>
            </a:r>
            <a:r>
              <a:rPr lang="en-US" err="1"/>
              <a:t>cupavgifter</a:t>
            </a:r>
            <a:r>
              <a:rPr lang="en-US"/>
              <a:t>. (150:-/</a:t>
            </a:r>
            <a:r>
              <a:rPr lang="en-US" err="1"/>
              <a:t>spelare</a:t>
            </a:r>
            <a:r>
              <a:rPr lang="en-US"/>
              <a:t>) Vill vi </a:t>
            </a:r>
            <a:r>
              <a:rPr lang="en-US" err="1"/>
              <a:t>vara</a:t>
            </a:r>
            <a:r>
              <a:rPr lang="en-US"/>
              <a:t> med </a:t>
            </a:r>
            <a:r>
              <a:rPr lang="en-US" err="1"/>
              <a:t>i</a:t>
            </a:r>
            <a:r>
              <a:rPr lang="en-US"/>
              <a:t> </a:t>
            </a:r>
            <a:r>
              <a:rPr lang="en-US" err="1"/>
              <a:t>fler</a:t>
            </a:r>
            <a:r>
              <a:rPr lang="en-US"/>
              <a:t> </a:t>
            </a:r>
            <a:r>
              <a:rPr lang="en-US" err="1"/>
              <a:t>cuper</a:t>
            </a:r>
            <a:r>
              <a:rPr lang="en-US"/>
              <a:t>/</a:t>
            </a:r>
            <a:r>
              <a:rPr lang="en-US" err="1"/>
              <a:t>mer</a:t>
            </a:r>
            <a:r>
              <a:rPr lang="en-US"/>
              <a:t> </a:t>
            </a:r>
            <a:r>
              <a:rPr lang="en-US" err="1"/>
              <a:t>avancerade</a:t>
            </a:r>
            <a:r>
              <a:rPr lang="en-US"/>
              <a:t> </a:t>
            </a:r>
            <a:r>
              <a:rPr lang="en-US" err="1"/>
              <a:t>längre</a:t>
            </a:r>
            <a:r>
              <a:rPr lang="en-US"/>
              <a:t> </a:t>
            </a:r>
            <a:r>
              <a:rPr lang="en-US" err="1"/>
              <a:t>fram</a:t>
            </a:r>
            <a:r>
              <a:rPr lang="en-US"/>
              <a:t>, </a:t>
            </a:r>
            <a:r>
              <a:rPr lang="en-US" err="1"/>
              <a:t>så</a:t>
            </a:r>
            <a:r>
              <a:rPr lang="en-US"/>
              <a:t> </a:t>
            </a:r>
            <a:r>
              <a:rPr lang="en-US" err="1"/>
              <a:t>får</a:t>
            </a:r>
            <a:r>
              <a:rPr lang="en-US"/>
              <a:t> vi </a:t>
            </a:r>
            <a:r>
              <a:rPr lang="en-US" err="1"/>
              <a:t>själva</a:t>
            </a:r>
            <a:r>
              <a:rPr lang="en-US"/>
              <a:t> </a:t>
            </a:r>
            <a:r>
              <a:rPr lang="en-US" err="1"/>
              <a:t>göra</a:t>
            </a:r>
            <a:r>
              <a:rPr lang="en-US"/>
              <a:t> </a:t>
            </a:r>
            <a:r>
              <a:rPr lang="en-US" err="1"/>
              <a:t>aktiviteter</a:t>
            </a:r>
            <a:r>
              <a:rPr lang="en-US"/>
              <a:t> för </a:t>
            </a:r>
            <a:r>
              <a:rPr lang="en-US" err="1"/>
              <a:t>att</a:t>
            </a:r>
            <a:r>
              <a:rPr lang="en-US"/>
              <a:t> </a:t>
            </a:r>
            <a:r>
              <a:rPr lang="en-US" err="1"/>
              <a:t>spara</a:t>
            </a:r>
            <a:r>
              <a:rPr lang="en-US"/>
              <a:t> </a:t>
            </a:r>
            <a:r>
              <a:rPr lang="en-US" err="1"/>
              <a:t>pengar</a:t>
            </a:r>
            <a:r>
              <a:rPr lang="en-US"/>
              <a:t>. </a:t>
            </a:r>
          </a:p>
          <a:p>
            <a:endParaRPr lang="en-US"/>
          </a:p>
          <a:p>
            <a:r>
              <a:rPr lang="en-US"/>
              <a:t>Finns det </a:t>
            </a:r>
            <a:r>
              <a:rPr lang="en-US" err="1"/>
              <a:t>föräldrar</a:t>
            </a:r>
            <a:r>
              <a:rPr lang="en-US"/>
              <a:t> </a:t>
            </a:r>
            <a:r>
              <a:rPr lang="en-US" err="1"/>
              <a:t>som</a:t>
            </a:r>
            <a:r>
              <a:rPr lang="en-US"/>
              <a:t> </a:t>
            </a:r>
            <a:r>
              <a:rPr lang="en-US" err="1"/>
              <a:t>har</a:t>
            </a:r>
            <a:r>
              <a:rPr lang="en-US"/>
              <a:t> </a:t>
            </a:r>
            <a:r>
              <a:rPr lang="en-US" err="1"/>
              <a:t>företag</a:t>
            </a:r>
            <a:r>
              <a:rPr lang="en-US"/>
              <a:t> </a:t>
            </a:r>
            <a:r>
              <a:rPr lang="en-US" err="1"/>
              <a:t>eller</a:t>
            </a:r>
            <a:r>
              <a:rPr lang="en-US"/>
              <a:t> </a:t>
            </a:r>
            <a:r>
              <a:rPr lang="en-US" err="1"/>
              <a:t>andra</a:t>
            </a:r>
            <a:r>
              <a:rPr lang="en-US"/>
              <a:t> </a:t>
            </a:r>
            <a:r>
              <a:rPr lang="en-US" err="1"/>
              <a:t>möjlighetera</a:t>
            </a:r>
            <a:r>
              <a:rPr lang="en-US"/>
              <a:t> </a:t>
            </a:r>
            <a:r>
              <a:rPr lang="en-US" err="1"/>
              <a:t>att</a:t>
            </a:r>
            <a:r>
              <a:rPr lang="en-US"/>
              <a:t> </a:t>
            </a:r>
            <a:r>
              <a:rPr lang="en-US" err="1"/>
              <a:t>stötta</a:t>
            </a:r>
            <a:r>
              <a:rPr lang="en-US"/>
              <a:t> </a:t>
            </a:r>
            <a:r>
              <a:rPr lang="en-US" err="1"/>
              <a:t>laget</a:t>
            </a:r>
            <a:r>
              <a:rPr lang="en-US"/>
              <a:t> med </a:t>
            </a:r>
            <a:r>
              <a:rPr lang="en-US" err="1"/>
              <a:t>sponsring</a:t>
            </a:r>
            <a:r>
              <a:rPr lang="en-US"/>
              <a:t>? </a:t>
            </a:r>
            <a:endParaRPr lang="en-US">
              <a:cs typeface="Calibri"/>
            </a:endParaRPr>
          </a:p>
        </p:txBody>
      </p:sp>
      <p:pic>
        <p:nvPicPr>
          <p:cNvPr id="4" name="Bild 1" descr="index">
            <a:extLst>
              <a:ext uri="{FF2B5EF4-FFF2-40B4-BE49-F238E27FC236}">
                <a16:creationId xmlns:a16="http://schemas.microsoft.com/office/drawing/2014/main" id="{F5B10339-229D-B329-FC62-FC4F0D26D5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8237" y="365124"/>
            <a:ext cx="1325563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92561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5BB68-EAE2-C67A-6B7B-E9887FED2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Föräldragrupp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6C7FE8-B7C6-2AD5-A977-8AED58DEAB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US"/>
          </a:p>
          <a:p>
            <a:r>
              <a:rPr lang="en-US" err="1"/>
              <a:t>Ansvarig</a:t>
            </a:r>
            <a:r>
              <a:rPr lang="en-US"/>
              <a:t> </a:t>
            </a:r>
            <a:r>
              <a:rPr lang="en-US" err="1"/>
              <a:t>grupp</a:t>
            </a:r>
            <a:r>
              <a:rPr lang="en-US"/>
              <a:t> för </a:t>
            </a:r>
            <a:r>
              <a:rPr lang="en-US" err="1"/>
              <a:t>att</a:t>
            </a:r>
            <a:r>
              <a:rPr lang="en-US"/>
              <a:t> </a:t>
            </a:r>
            <a:r>
              <a:rPr lang="en-US" err="1"/>
              <a:t>hålla</a:t>
            </a:r>
            <a:r>
              <a:rPr lang="en-US"/>
              <a:t> </a:t>
            </a:r>
            <a:r>
              <a:rPr lang="en-US" err="1"/>
              <a:t>ihop</a:t>
            </a:r>
            <a:r>
              <a:rPr lang="en-US"/>
              <a:t> </a:t>
            </a:r>
            <a:r>
              <a:rPr lang="en-US" err="1"/>
              <a:t>försäljning</a:t>
            </a:r>
            <a:r>
              <a:rPr lang="en-US"/>
              <a:t> </a:t>
            </a:r>
            <a:r>
              <a:rPr lang="en-US" err="1"/>
              <a:t>och</a:t>
            </a:r>
            <a:r>
              <a:rPr lang="en-US"/>
              <a:t> </a:t>
            </a:r>
            <a:r>
              <a:rPr lang="en-US" err="1"/>
              <a:t>kioskveckor</a:t>
            </a:r>
            <a:endParaRPr lang="en-US">
              <a:cs typeface="Calibri"/>
            </a:endParaRPr>
          </a:p>
          <a:p>
            <a:endParaRPr lang="en-US"/>
          </a:p>
          <a:p>
            <a:r>
              <a:rPr lang="en-US" err="1"/>
              <a:t>Öka</a:t>
            </a:r>
            <a:r>
              <a:rPr lang="en-US"/>
              <a:t> </a:t>
            </a:r>
            <a:r>
              <a:rPr lang="en-US" err="1"/>
              <a:t>trivseln</a:t>
            </a:r>
            <a:r>
              <a:rPr lang="en-US"/>
              <a:t> </a:t>
            </a:r>
            <a:r>
              <a:rPr lang="en-US" err="1"/>
              <a:t>i</a:t>
            </a:r>
            <a:r>
              <a:rPr lang="en-US"/>
              <a:t> </a:t>
            </a:r>
            <a:r>
              <a:rPr lang="en-US" err="1"/>
              <a:t>laget</a:t>
            </a:r>
            <a:r>
              <a:rPr lang="en-US"/>
              <a:t>, </a:t>
            </a:r>
            <a:r>
              <a:rPr lang="en-US" err="1"/>
              <a:t>tex</a:t>
            </a:r>
            <a:r>
              <a:rPr lang="en-US"/>
              <a:t> </a:t>
            </a:r>
            <a:r>
              <a:rPr lang="en-US" err="1"/>
              <a:t>arrangera</a:t>
            </a:r>
            <a:r>
              <a:rPr lang="en-US"/>
              <a:t> </a:t>
            </a:r>
            <a:r>
              <a:rPr lang="en-US" err="1"/>
              <a:t>avslutning</a:t>
            </a:r>
            <a:r>
              <a:rPr lang="en-US"/>
              <a:t> </a:t>
            </a:r>
            <a:r>
              <a:rPr lang="en-US" err="1"/>
              <a:t>eller</a:t>
            </a:r>
            <a:r>
              <a:rPr lang="en-US"/>
              <a:t> </a:t>
            </a:r>
            <a:r>
              <a:rPr lang="en-US" err="1"/>
              <a:t>liknande</a:t>
            </a:r>
            <a:endParaRPr lang="en-US"/>
          </a:p>
          <a:p>
            <a:endParaRPr lang="en-US"/>
          </a:p>
          <a:p>
            <a:r>
              <a:rPr lang="en-US" err="1"/>
              <a:t>Minst</a:t>
            </a:r>
            <a:r>
              <a:rPr lang="en-US"/>
              <a:t> 2 pers</a:t>
            </a:r>
            <a:endParaRPr lang="en-US">
              <a:cs typeface="Calibri"/>
            </a:endParaRPr>
          </a:p>
        </p:txBody>
      </p:sp>
      <p:pic>
        <p:nvPicPr>
          <p:cNvPr id="4" name="Bild 1" descr="index">
            <a:extLst>
              <a:ext uri="{FF2B5EF4-FFF2-40B4-BE49-F238E27FC236}">
                <a16:creationId xmlns:a16="http://schemas.microsoft.com/office/drawing/2014/main" id="{F5B10339-229D-B329-FC62-FC4F0D26D5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8237" y="365124"/>
            <a:ext cx="1325563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69613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5BB68-EAE2-C67A-6B7B-E9887FED2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Choklad</a:t>
            </a:r>
            <a:r>
              <a:rPr lang="en-US"/>
              <a:t>/</a:t>
            </a:r>
            <a:r>
              <a:rPr lang="en-US" err="1"/>
              <a:t>Marabouförsäljning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6C7FE8-B7C6-2AD5-A977-8AED58DEAB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54032" cy="4351338"/>
          </a:xfrm>
        </p:spPr>
        <p:txBody>
          <a:bodyPr/>
          <a:lstStyle/>
          <a:p>
            <a:endParaRPr lang="en-US"/>
          </a:p>
          <a:p>
            <a:r>
              <a:rPr lang="en-US" err="1"/>
              <a:t>Klubben</a:t>
            </a:r>
            <a:r>
              <a:rPr lang="en-US"/>
              <a:t> </a:t>
            </a:r>
            <a:r>
              <a:rPr lang="en-US" err="1"/>
              <a:t>har</a:t>
            </a:r>
            <a:r>
              <a:rPr lang="en-US"/>
              <a:t> </a:t>
            </a:r>
            <a:r>
              <a:rPr lang="en-US" err="1"/>
              <a:t>fattat</a:t>
            </a:r>
            <a:r>
              <a:rPr lang="en-US"/>
              <a:t> </a:t>
            </a:r>
            <a:r>
              <a:rPr lang="en-US" err="1"/>
              <a:t>beslut</a:t>
            </a:r>
            <a:r>
              <a:rPr lang="en-US"/>
              <a:t> om </a:t>
            </a:r>
            <a:r>
              <a:rPr lang="en-US" err="1"/>
              <a:t>choklad</a:t>
            </a:r>
            <a:r>
              <a:rPr lang="en-US"/>
              <a:t>/</a:t>
            </a:r>
            <a:r>
              <a:rPr lang="en-US" err="1"/>
              <a:t>Marabouförsäljning</a:t>
            </a:r>
            <a:r>
              <a:rPr lang="en-US"/>
              <a:t> under </a:t>
            </a:r>
            <a:r>
              <a:rPr lang="en-US" err="1"/>
              <a:t>våren</a:t>
            </a:r>
            <a:endParaRPr lang="en-US"/>
          </a:p>
          <a:p>
            <a:endParaRPr lang="en-US"/>
          </a:p>
          <a:p>
            <a:r>
              <a:rPr lang="en-US"/>
              <a:t>6 </a:t>
            </a:r>
            <a:r>
              <a:rPr lang="en-US" err="1"/>
              <a:t>kartonger</a:t>
            </a:r>
            <a:r>
              <a:rPr lang="en-US"/>
              <a:t>/</a:t>
            </a:r>
            <a:r>
              <a:rPr lang="en-US" err="1"/>
              <a:t>spelare</a:t>
            </a:r>
            <a:r>
              <a:rPr lang="en-US"/>
              <a:t> (</a:t>
            </a:r>
            <a:r>
              <a:rPr lang="en-US" err="1"/>
              <a:t>endast</a:t>
            </a:r>
            <a:r>
              <a:rPr lang="en-US"/>
              <a:t> </a:t>
            </a:r>
            <a:r>
              <a:rPr lang="en-US" err="1"/>
              <a:t>äldsta</a:t>
            </a:r>
            <a:r>
              <a:rPr lang="en-US"/>
              <a:t> </a:t>
            </a:r>
            <a:r>
              <a:rPr lang="en-US" err="1"/>
              <a:t>spelaren</a:t>
            </a:r>
            <a:r>
              <a:rPr lang="en-US"/>
              <a:t> </a:t>
            </a:r>
            <a:r>
              <a:rPr lang="en-US" err="1"/>
              <a:t>i</a:t>
            </a:r>
            <a:r>
              <a:rPr lang="en-US"/>
              <a:t> </a:t>
            </a:r>
            <a:r>
              <a:rPr lang="en-US" err="1"/>
              <a:t>familjen</a:t>
            </a:r>
            <a:r>
              <a:rPr lang="en-US"/>
              <a:t>)</a:t>
            </a:r>
          </a:p>
          <a:p>
            <a:r>
              <a:rPr lang="en-US"/>
              <a:t>Pris 70:-/</a:t>
            </a:r>
            <a:r>
              <a:rPr lang="en-US" err="1"/>
              <a:t>st</a:t>
            </a:r>
            <a:endParaRPr lang="en-US"/>
          </a:p>
          <a:p>
            <a:r>
              <a:rPr lang="en-US" err="1"/>
              <a:t>Redovisas</a:t>
            </a:r>
            <a:r>
              <a:rPr lang="en-US"/>
              <a:t> till Helena, swish 0761-271001 </a:t>
            </a:r>
            <a:r>
              <a:rPr lang="en-US" err="1"/>
              <a:t>senast</a:t>
            </a:r>
            <a:r>
              <a:rPr lang="en-US"/>
              <a:t> 19/4, </a:t>
            </a:r>
            <a:r>
              <a:rPr lang="en-US" err="1"/>
              <a:t>märk</a:t>
            </a:r>
            <a:r>
              <a:rPr lang="en-US"/>
              <a:t> med </a:t>
            </a:r>
            <a:r>
              <a:rPr lang="en-US" err="1"/>
              <a:t>spelarens</a:t>
            </a:r>
            <a:r>
              <a:rPr lang="en-US"/>
              <a:t> </a:t>
            </a:r>
            <a:r>
              <a:rPr lang="en-US" err="1"/>
              <a:t>namn</a:t>
            </a:r>
            <a:r>
              <a:rPr lang="en-US"/>
              <a:t> </a:t>
            </a:r>
          </a:p>
          <a:p>
            <a:r>
              <a:rPr lang="en-US" err="1"/>
              <a:t>Ev</a:t>
            </a:r>
            <a:r>
              <a:rPr lang="en-US"/>
              <a:t> </a:t>
            </a:r>
            <a:r>
              <a:rPr lang="en-US" err="1"/>
              <a:t>osålda</a:t>
            </a:r>
            <a:r>
              <a:rPr lang="en-US"/>
              <a:t> </a:t>
            </a:r>
            <a:r>
              <a:rPr lang="en-US" err="1"/>
              <a:t>lådor</a:t>
            </a:r>
            <a:r>
              <a:rPr lang="en-US"/>
              <a:t> </a:t>
            </a:r>
            <a:r>
              <a:rPr lang="en-US" err="1"/>
              <a:t>lämnas</a:t>
            </a:r>
            <a:r>
              <a:rPr lang="en-US"/>
              <a:t> </a:t>
            </a:r>
            <a:r>
              <a:rPr lang="en-US" err="1"/>
              <a:t>hemma</a:t>
            </a:r>
            <a:r>
              <a:rPr lang="en-US"/>
              <a:t> hos Helena, </a:t>
            </a:r>
            <a:r>
              <a:rPr lang="en-US" err="1"/>
              <a:t>Kamvägen</a:t>
            </a:r>
            <a:r>
              <a:rPr lang="en-US"/>
              <a:t> 12 </a:t>
            </a:r>
            <a:r>
              <a:rPr lang="en-US" err="1"/>
              <a:t>senast</a:t>
            </a:r>
            <a:r>
              <a:rPr lang="en-US"/>
              <a:t> 19/4</a:t>
            </a:r>
          </a:p>
          <a:p>
            <a:endParaRPr lang="en-US"/>
          </a:p>
        </p:txBody>
      </p:sp>
      <p:pic>
        <p:nvPicPr>
          <p:cNvPr id="4" name="Bild 1" descr="index">
            <a:extLst>
              <a:ext uri="{FF2B5EF4-FFF2-40B4-BE49-F238E27FC236}">
                <a16:creationId xmlns:a16="http://schemas.microsoft.com/office/drawing/2014/main" id="{F5B10339-229D-B329-FC62-FC4F0D26D5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8237" y="365124"/>
            <a:ext cx="1325563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91026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5BB68-EAE2-C67A-6B7B-E9887FED2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Kioskansvar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6C7FE8-B7C6-2AD5-A977-8AED58DEAB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/>
              <a:t>2v/</a:t>
            </a:r>
            <a:r>
              <a:rPr lang="en-US" err="1"/>
              <a:t>år</a:t>
            </a:r>
            <a:endParaRPr lang="en-US" err="1">
              <a:cs typeface="Calibri"/>
            </a:endParaRPr>
          </a:p>
          <a:p>
            <a:endParaRPr lang="en-US"/>
          </a:p>
          <a:p>
            <a:r>
              <a:rPr lang="en-US"/>
              <a:t>V 20, </a:t>
            </a:r>
            <a:r>
              <a:rPr lang="en-US" err="1"/>
              <a:t>dvs</a:t>
            </a:r>
            <a:r>
              <a:rPr lang="en-US"/>
              <a:t> den </a:t>
            </a:r>
            <a:r>
              <a:rPr lang="en-US" err="1"/>
              <a:t>vecka</a:t>
            </a:r>
            <a:r>
              <a:rPr lang="en-US"/>
              <a:t> vi </a:t>
            </a:r>
            <a:r>
              <a:rPr lang="en-US" err="1"/>
              <a:t>har</a:t>
            </a:r>
            <a:r>
              <a:rPr lang="en-US"/>
              <a:t> </a:t>
            </a:r>
            <a:r>
              <a:rPr lang="en-US" err="1"/>
              <a:t>sammandrag</a:t>
            </a:r>
            <a:r>
              <a:rPr lang="en-US"/>
              <a:t>. </a:t>
            </a:r>
          </a:p>
          <a:p>
            <a:pPr lvl="1"/>
            <a:r>
              <a:rPr lang="en-US"/>
              <a:t>2 </a:t>
            </a:r>
            <a:r>
              <a:rPr lang="en-US" err="1"/>
              <a:t>kiosker</a:t>
            </a:r>
            <a:endParaRPr lang="en-US"/>
          </a:p>
          <a:p>
            <a:pPr lvl="1"/>
            <a:r>
              <a:rPr lang="en-US" err="1"/>
              <a:t>Hamburgare</a:t>
            </a:r>
            <a:endParaRPr lang="en-US"/>
          </a:p>
          <a:p>
            <a:pPr lvl="1"/>
            <a:r>
              <a:rPr lang="en-US"/>
              <a:t>…</a:t>
            </a:r>
          </a:p>
          <a:p>
            <a:pPr lvl="1"/>
            <a:endParaRPr lang="en-US"/>
          </a:p>
          <a:p>
            <a:pPr lvl="1"/>
            <a:endParaRPr lang="en-US"/>
          </a:p>
          <a:p>
            <a:endParaRPr lang="en-US"/>
          </a:p>
          <a:p>
            <a:r>
              <a:rPr lang="en-US"/>
              <a:t>OBS! Titta </a:t>
            </a:r>
            <a:r>
              <a:rPr lang="en-US" err="1"/>
              <a:t>på</a:t>
            </a:r>
            <a:r>
              <a:rPr lang="en-US"/>
              <a:t> Laget (</a:t>
            </a:r>
            <a:r>
              <a:rPr lang="en-US" err="1"/>
              <a:t>dokument</a:t>
            </a:r>
            <a:r>
              <a:rPr lang="en-US"/>
              <a:t>) för </a:t>
            </a:r>
            <a:r>
              <a:rPr lang="en-US" err="1"/>
              <a:t>att</a:t>
            </a:r>
            <a:r>
              <a:rPr lang="en-US"/>
              <a:t> </a:t>
            </a:r>
            <a:r>
              <a:rPr lang="en-US" err="1"/>
              <a:t>hålla</a:t>
            </a:r>
            <a:r>
              <a:rPr lang="en-US"/>
              <a:t> er </a:t>
            </a:r>
            <a:r>
              <a:rPr lang="en-US" err="1"/>
              <a:t>uppdaterade</a:t>
            </a:r>
            <a:r>
              <a:rPr lang="en-US"/>
              <a:t> om </a:t>
            </a:r>
            <a:r>
              <a:rPr lang="en-US" err="1"/>
              <a:t>ev</a:t>
            </a:r>
            <a:r>
              <a:rPr lang="en-US"/>
              <a:t> </a:t>
            </a:r>
            <a:r>
              <a:rPr lang="en-US" err="1"/>
              <a:t>förändringar</a:t>
            </a:r>
            <a:r>
              <a:rPr lang="en-US"/>
              <a:t> </a:t>
            </a:r>
            <a:r>
              <a:rPr lang="en-US" err="1"/>
              <a:t>i</a:t>
            </a:r>
            <a:r>
              <a:rPr lang="en-US"/>
              <a:t> </a:t>
            </a:r>
            <a:r>
              <a:rPr lang="en-US" err="1"/>
              <a:t>schemat</a:t>
            </a:r>
            <a:r>
              <a:rPr lang="en-US"/>
              <a:t>! </a:t>
            </a:r>
          </a:p>
        </p:txBody>
      </p:sp>
      <p:pic>
        <p:nvPicPr>
          <p:cNvPr id="4" name="Bild 1" descr="index">
            <a:extLst>
              <a:ext uri="{FF2B5EF4-FFF2-40B4-BE49-F238E27FC236}">
                <a16:creationId xmlns:a16="http://schemas.microsoft.com/office/drawing/2014/main" id="{F5B10339-229D-B329-FC62-FC4F0D26D5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8237" y="365124"/>
            <a:ext cx="1325563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B4669A56-5B9C-E9DB-CB55-4635FAD1464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254772"/>
              </p:ext>
            </p:extLst>
          </p:nvPr>
        </p:nvGraphicFramePr>
        <p:xfrm>
          <a:off x="7385009" y="4339745"/>
          <a:ext cx="914400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1" name="Document" showAsIcon="1" r:id="rId4" imgW="914597" imgH="806311" progId="Word.Document.12">
                  <p:embed/>
                </p:oleObj>
              </mc:Choice>
              <mc:Fallback>
                <p:oleObj name="Document" showAsIcon="1" r:id="rId4" imgW="914597" imgH="806311" progId="Word.Document.12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B4669A56-5B9C-E9DB-CB55-4635FAD1464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385009" y="4339745"/>
                        <a:ext cx="914400" cy="806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18E354EC-9AFB-50C3-C57A-D45B0609549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0074602"/>
              </p:ext>
            </p:extLst>
          </p:nvPr>
        </p:nvGraphicFramePr>
        <p:xfrm>
          <a:off x="9019130" y="4339745"/>
          <a:ext cx="914400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2" name="Document" showAsIcon="1" r:id="rId6" imgW="914597" imgH="806311" progId="Word.Document.12">
                  <p:embed/>
                </p:oleObj>
              </mc:Choice>
              <mc:Fallback>
                <p:oleObj name="Document" showAsIcon="1" r:id="rId6" imgW="914597" imgH="806311" progId="Word.Document.12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18E354EC-9AFB-50C3-C57A-D45B0609549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019130" y="4339745"/>
                        <a:ext cx="914400" cy="806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377306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5BB68-EAE2-C67A-6B7B-E9887FED2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Feedback/</a:t>
            </a:r>
            <a:r>
              <a:rPr lang="en-US" err="1"/>
              <a:t>Övriga</a:t>
            </a:r>
            <a:r>
              <a:rPr lang="en-US"/>
              <a:t> </a:t>
            </a:r>
            <a:r>
              <a:rPr lang="en-US" err="1"/>
              <a:t>frågor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6C7FE8-B7C6-2AD5-A977-8AED58DEAB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“</a:t>
            </a:r>
            <a:r>
              <a:rPr lang="en-US" err="1"/>
              <a:t>messengergrupp</a:t>
            </a:r>
            <a:r>
              <a:rPr lang="en-US"/>
              <a:t>” P14/P15 för </a:t>
            </a:r>
            <a:r>
              <a:rPr lang="en-US" err="1"/>
              <a:t>spontanfotboll</a:t>
            </a:r>
            <a:endParaRPr lang="en-US"/>
          </a:p>
        </p:txBody>
      </p:sp>
      <p:pic>
        <p:nvPicPr>
          <p:cNvPr id="4" name="Bild 1" descr="index">
            <a:extLst>
              <a:ext uri="{FF2B5EF4-FFF2-40B4-BE49-F238E27FC236}">
                <a16:creationId xmlns:a16="http://schemas.microsoft.com/office/drawing/2014/main" id="{F5B10339-229D-B329-FC62-FC4F0D26D5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8237" y="365124"/>
            <a:ext cx="1325563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71179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5BB68-EAE2-C67A-6B7B-E9887FED2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Tack!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6C7FE8-B7C6-2AD5-A977-8AED58DEAB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Bild 1" descr="index">
            <a:extLst>
              <a:ext uri="{FF2B5EF4-FFF2-40B4-BE49-F238E27FC236}">
                <a16:creationId xmlns:a16="http://schemas.microsoft.com/office/drawing/2014/main" id="{F5B10339-229D-B329-FC62-FC4F0D26D5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8237" y="365124"/>
            <a:ext cx="1325563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61978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5BB68-EAE2-C67A-6B7B-E9887FED2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6C7FE8-B7C6-2AD5-A977-8AED58DEAB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en-US"/>
              <a:t>Laget, </a:t>
            </a:r>
            <a:r>
              <a:rPr lang="en-US" err="1"/>
              <a:t>vilka</a:t>
            </a:r>
            <a:r>
              <a:rPr lang="en-US"/>
              <a:t> </a:t>
            </a:r>
            <a:r>
              <a:rPr lang="en-US" err="1"/>
              <a:t>är</a:t>
            </a:r>
            <a:r>
              <a:rPr lang="en-US"/>
              <a:t> vi</a:t>
            </a:r>
          </a:p>
          <a:p>
            <a:r>
              <a:rPr lang="en-US" err="1"/>
              <a:t>Säsongen</a:t>
            </a:r>
            <a:r>
              <a:rPr lang="en-US"/>
              <a:t> 2023</a:t>
            </a:r>
          </a:p>
          <a:p>
            <a:r>
              <a:rPr lang="en-US" err="1"/>
              <a:t>Träning</a:t>
            </a:r>
            <a:endParaRPr lang="en-US" err="1">
              <a:cs typeface="Calibri"/>
            </a:endParaRPr>
          </a:p>
          <a:p>
            <a:r>
              <a:rPr lang="en-US">
                <a:cs typeface="Calibri"/>
              </a:rPr>
              <a:t>Krav/mål i vårt lag</a:t>
            </a:r>
            <a:endParaRPr lang="en-US"/>
          </a:p>
          <a:p>
            <a:r>
              <a:rPr lang="en-US"/>
              <a:t>Hur </a:t>
            </a:r>
            <a:r>
              <a:rPr lang="en-US" err="1"/>
              <a:t>tränar</a:t>
            </a:r>
            <a:r>
              <a:rPr lang="en-US"/>
              <a:t> man </a:t>
            </a:r>
            <a:r>
              <a:rPr lang="en-US" err="1"/>
              <a:t>idag</a:t>
            </a:r>
            <a:r>
              <a:rPr lang="en-US"/>
              <a:t> </a:t>
            </a:r>
            <a:r>
              <a:rPr lang="en-US" err="1"/>
              <a:t>enl</a:t>
            </a:r>
            <a:r>
              <a:rPr lang="en-US"/>
              <a:t> </a:t>
            </a:r>
            <a:r>
              <a:rPr lang="en-US" err="1"/>
              <a:t>SvFF</a:t>
            </a:r>
            <a:endParaRPr lang="en-US"/>
          </a:p>
          <a:p>
            <a:r>
              <a:rPr lang="en-US" sz="2800">
                <a:sym typeface="Wingdings" panose="05000000000000000000" pitchFamily="2" charset="2"/>
              </a:rPr>
              <a:t>Vad </a:t>
            </a:r>
            <a:r>
              <a:rPr lang="en-US" sz="2800" err="1">
                <a:sym typeface="Wingdings" panose="05000000000000000000" pitchFamily="2" charset="2"/>
              </a:rPr>
              <a:t>är</a:t>
            </a:r>
            <a:r>
              <a:rPr lang="en-US" sz="2800">
                <a:sym typeface="Wingdings" panose="05000000000000000000" pitchFamily="2" charset="2"/>
              </a:rPr>
              <a:t> </a:t>
            </a:r>
            <a:r>
              <a:rPr lang="en-US" sz="2800" err="1">
                <a:sym typeface="Wingdings" panose="05000000000000000000" pitchFamily="2" charset="2"/>
              </a:rPr>
              <a:t>huvudfokus</a:t>
            </a:r>
            <a:r>
              <a:rPr lang="en-US" sz="2800">
                <a:sym typeface="Wingdings" panose="05000000000000000000" pitchFamily="2" charset="2"/>
              </a:rPr>
              <a:t> för </a:t>
            </a:r>
            <a:r>
              <a:rPr lang="en-US" sz="2800" err="1">
                <a:sym typeface="Wingdings" panose="05000000000000000000" pitchFamily="2" charset="2"/>
              </a:rPr>
              <a:t>en</a:t>
            </a:r>
            <a:r>
              <a:rPr lang="en-US" sz="2800">
                <a:sym typeface="Wingdings" panose="05000000000000000000" pitchFamily="2" charset="2"/>
              </a:rPr>
              <a:t> </a:t>
            </a:r>
            <a:r>
              <a:rPr lang="en-US" sz="2800" err="1">
                <a:sym typeface="Wingdings" panose="05000000000000000000" pitchFamily="2" charset="2"/>
              </a:rPr>
              <a:t>åttaårig</a:t>
            </a:r>
            <a:r>
              <a:rPr lang="en-US" sz="2800">
                <a:sym typeface="Wingdings" panose="05000000000000000000" pitchFamily="2" charset="2"/>
              </a:rPr>
              <a:t> </a:t>
            </a:r>
            <a:r>
              <a:rPr lang="en-US" sz="2800" err="1">
                <a:sym typeface="Wingdings" panose="05000000000000000000" pitchFamily="2" charset="2"/>
              </a:rPr>
              <a:t>fotbollsspelare</a:t>
            </a:r>
            <a:endParaRPr lang="en-US"/>
          </a:p>
          <a:p>
            <a:r>
              <a:rPr lang="en-US" err="1"/>
              <a:t>Lagkassa</a:t>
            </a:r>
            <a:endParaRPr lang="en-US"/>
          </a:p>
          <a:p>
            <a:r>
              <a:rPr lang="en-US" err="1"/>
              <a:t>Föräldragrupp</a:t>
            </a:r>
            <a:endParaRPr lang="en-US"/>
          </a:p>
          <a:p>
            <a:r>
              <a:rPr lang="en-US" err="1"/>
              <a:t>Chokladförsäljning</a:t>
            </a:r>
            <a:endParaRPr lang="en-US"/>
          </a:p>
          <a:p>
            <a:r>
              <a:rPr lang="en-US" err="1"/>
              <a:t>Kioskansvar</a:t>
            </a:r>
            <a:endParaRPr lang="en-US"/>
          </a:p>
          <a:p>
            <a:r>
              <a:rPr lang="en-US"/>
              <a:t>Feedback </a:t>
            </a:r>
            <a:r>
              <a:rPr lang="en-US" err="1"/>
              <a:t>från</a:t>
            </a:r>
            <a:r>
              <a:rPr lang="en-US"/>
              <a:t> </a:t>
            </a:r>
            <a:r>
              <a:rPr lang="en-US" err="1"/>
              <a:t>föräldrar</a:t>
            </a:r>
            <a:r>
              <a:rPr lang="en-US"/>
              <a:t>/</a:t>
            </a:r>
            <a:r>
              <a:rPr lang="en-US" err="1"/>
              <a:t>övrigt</a:t>
            </a:r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pic>
        <p:nvPicPr>
          <p:cNvPr id="4" name="Bild 1" descr="index">
            <a:extLst>
              <a:ext uri="{FF2B5EF4-FFF2-40B4-BE49-F238E27FC236}">
                <a16:creationId xmlns:a16="http://schemas.microsoft.com/office/drawing/2014/main" id="{F5B10339-229D-B329-FC62-FC4F0D26D5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8237" y="365124"/>
            <a:ext cx="1325563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5125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5BB68-EAE2-C67A-6B7B-E9887FED2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Laget</a:t>
            </a:r>
            <a:r>
              <a:rPr lang="en-US"/>
              <a:t>, </a:t>
            </a:r>
            <a:r>
              <a:rPr lang="en-US" err="1"/>
              <a:t>vilka</a:t>
            </a:r>
            <a:r>
              <a:rPr lang="en-US"/>
              <a:t> </a:t>
            </a:r>
            <a:r>
              <a:rPr lang="en-US" err="1"/>
              <a:t>är</a:t>
            </a:r>
            <a:r>
              <a:rPr lang="en-US"/>
              <a:t> vi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6C7FE8-B7C6-2AD5-A977-8AED58DEAB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/>
              <a:t>25 </a:t>
            </a:r>
            <a:r>
              <a:rPr lang="en-US" err="1"/>
              <a:t>st</a:t>
            </a:r>
            <a:r>
              <a:rPr lang="en-US"/>
              <a:t> </a:t>
            </a:r>
            <a:r>
              <a:rPr lang="en-US" err="1"/>
              <a:t>killar</a:t>
            </a:r>
            <a:r>
              <a:rPr lang="en-US"/>
              <a:t> </a:t>
            </a:r>
            <a:r>
              <a:rPr lang="en-US" err="1"/>
              <a:t>i</a:t>
            </a:r>
            <a:r>
              <a:rPr lang="en-US"/>
              <a:t> </a:t>
            </a:r>
            <a:r>
              <a:rPr lang="en-US" err="1"/>
              <a:t>vårt</a:t>
            </a:r>
            <a:r>
              <a:rPr lang="en-US"/>
              <a:t> lag</a:t>
            </a:r>
          </a:p>
          <a:p>
            <a:endParaRPr lang="en-US"/>
          </a:p>
          <a:p>
            <a:r>
              <a:rPr lang="en-US"/>
              <a:t>4st </a:t>
            </a:r>
            <a:r>
              <a:rPr lang="en-US" err="1"/>
              <a:t>tränare</a:t>
            </a:r>
            <a:endParaRPr lang="en-US"/>
          </a:p>
          <a:p>
            <a:pPr lvl="1"/>
            <a:r>
              <a:rPr lang="en-US" err="1"/>
              <a:t>Välkommen</a:t>
            </a:r>
            <a:r>
              <a:rPr lang="en-US"/>
              <a:t> Daniel </a:t>
            </a:r>
            <a:r>
              <a:rPr lang="en-US" err="1"/>
              <a:t>Järnhester</a:t>
            </a:r>
            <a:endParaRPr lang="en-US"/>
          </a:p>
          <a:p>
            <a:pPr lvl="1"/>
            <a:r>
              <a:rPr lang="en-US"/>
              <a:t>Kristoffer Alfredsson</a:t>
            </a:r>
          </a:p>
          <a:p>
            <a:pPr lvl="1"/>
            <a:r>
              <a:rPr lang="en-US"/>
              <a:t>Måns </a:t>
            </a:r>
            <a:r>
              <a:rPr lang="en-US" err="1"/>
              <a:t>Bergenzaun</a:t>
            </a:r>
            <a:endParaRPr lang="en-US"/>
          </a:p>
          <a:p>
            <a:pPr lvl="1"/>
            <a:r>
              <a:rPr lang="en-US"/>
              <a:t>Helena Jordanius</a:t>
            </a:r>
          </a:p>
          <a:p>
            <a:pPr lvl="1"/>
            <a:r>
              <a:rPr lang="en-US"/>
              <a:t>Fler </a:t>
            </a:r>
            <a:r>
              <a:rPr lang="en-US" err="1"/>
              <a:t>intresserade</a:t>
            </a:r>
            <a:r>
              <a:rPr lang="en-US"/>
              <a:t>?</a:t>
            </a:r>
          </a:p>
          <a:p>
            <a:pPr lvl="1"/>
            <a:endParaRPr lang="en-US"/>
          </a:p>
          <a:p>
            <a:r>
              <a:rPr lang="en-US" err="1"/>
              <a:t>Kommunikationsplattform</a:t>
            </a:r>
            <a:r>
              <a:rPr lang="en-US"/>
              <a:t>; laget.se</a:t>
            </a:r>
          </a:p>
          <a:p>
            <a:pPr lvl="1"/>
            <a:r>
              <a:rPr lang="en-US" err="1"/>
              <a:t>Meddela</a:t>
            </a:r>
            <a:r>
              <a:rPr lang="en-US"/>
              <a:t> </a:t>
            </a:r>
            <a:r>
              <a:rPr lang="en-US" err="1"/>
              <a:t>någon</a:t>
            </a:r>
            <a:r>
              <a:rPr lang="en-US"/>
              <a:t> av </a:t>
            </a:r>
            <a:r>
              <a:rPr lang="en-US" err="1"/>
              <a:t>tränarna</a:t>
            </a:r>
            <a:r>
              <a:rPr lang="en-US"/>
              <a:t> om </a:t>
            </a:r>
            <a:r>
              <a:rPr lang="en-US" err="1"/>
              <a:t>ni</a:t>
            </a:r>
            <a:r>
              <a:rPr lang="en-US"/>
              <a:t> </a:t>
            </a:r>
            <a:r>
              <a:rPr lang="en-US" err="1"/>
              <a:t>ej</a:t>
            </a:r>
            <a:r>
              <a:rPr lang="en-US"/>
              <a:t> </a:t>
            </a:r>
            <a:r>
              <a:rPr lang="en-US" err="1"/>
              <a:t>vill</a:t>
            </a:r>
            <a:r>
              <a:rPr lang="en-US"/>
              <a:t> </a:t>
            </a:r>
            <a:r>
              <a:rPr lang="en-US" err="1"/>
              <a:t>att</a:t>
            </a:r>
            <a:r>
              <a:rPr lang="en-US"/>
              <a:t> </a:t>
            </a:r>
            <a:r>
              <a:rPr lang="en-US" err="1"/>
              <a:t>ert</a:t>
            </a:r>
            <a:r>
              <a:rPr lang="en-US"/>
              <a:t> barn visas </a:t>
            </a:r>
            <a:r>
              <a:rPr lang="en-US" err="1"/>
              <a:t>på</a:t>
            </a:r>
            <a:r>
              <a:rPr lang="en-US"/>
              <a:t> </a:t>
            </a:r>
            <a:r>
              <a:rPr lang="en-US" err="1"/>
              <a:t>foto</a:t>
            </a:r>
            <a:r>
              <a:rPr lang="en-US"/>
              <a:t> </a:t>
            </a:r>
            <a:r>
              <a:rPr lang="en-US" err="1"/>
              <a:t>på</a:t>
            </a:r>
            <a:r>
              <a:rPr lang="en-US"/>
              <a:t> laget.se</a:t>
            </a:r>
          </a:p>
          <a:p>
            <a:endParaRPr lang="en-US"/>
          </a:p>
          <a:p>
            <a:r>
              <a:rPr lang="en-US" err="1"/>
              <a:t>Gröna</a:t>
            </a:r>
            <a:r>
              <a:rPr lang="en-US"/>
              <a:t> </a:t>
            </a:r>
            <a:r>
              <a:rPr lang="en-US" err="1"/>
              <a:t>tråden</a:t>
            </a:r>
            <a:endParaRPr lang="en-US"/>
          </a:p>
        </p:txBody>
      </p:sp>
      <p:pic>
        <p:nvPicPr>
          <p:cNvPr id="4" name="Bild 1" descr="index">
            <a:extLst>
              <a:ext uri="{FF2B5EF4-FFF2-40B4-BE49-F238E27FC236}">
                <a16:creationId xmlns:a16="http://schemas.microsoft.com/office/drawing/2014/main" id="{F5B10339-229D-B329-FC62-FC4F0D26D5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8237" y="365124"/>
            <a:ext cx="1325563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46117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5BB68-EAE2-C67A-6B7B-E9887FED2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Säsongen</a:t>
            </a:r>
            <a:r>
              <a:rPr lang="en-US"/>
              <a:t> 2023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6C7FE8-B7C6-2AD5-A977-8AED58DEAB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err="1"/>
              <a:t>Spelform</a:t>
            </a:r>
            <a:r>
              <a:rPr lang="en-US"/>
              <a:t>; 5-manna</a:t>
            </a:r>
          </a:p>
          <a:p>
            <a:endParaRPr lang="en-US"/>
          </a:p>
          <a:p>
            <a:r>
              <a:rPr lang="en-US" err="1"/>
              <a:t>Sammandrag</a:t>
            </a:r>
            <a:r>
              <a:rPr lang="en-US"/>
              <a:t> vid 5 </a:t>
            </a:r>
            <a:r>
              <a:rPr lang="en-US" err="1"/>
              <a:t>tillfällen</a:t>
            </a:r>
            <a:r>
              <a:rPr lang="en-US"/>
              <a:t> </a:t>
            </a:r>
          </a:p>
          <a:p>
            <a:pPr lvl="1"/>
            <a:r>
              <a:rPr lang="en-US"/>
              <a:t>13/5 </a:t>
            </a:r>
            <a:r>
              <a:rPr lang="en-US" err="1"/>
              <a:t>Sjömarken</a:t>
            </a:r>
            <a:endParaRPr lang="en-US"/>
          </a:p>
          <a:p>
            <a:pPr lvl="1"/>
            <a:r>
              <a:rPr lang="en-US"/>
              <a:t>20/5 </a:t>
            </a:r>
            <a:r>
              <a:rPr lang="en-US" err="1"/>
              <a:t>Sandared</a:t>
            </a:r>
            <a:endParaRPr lang="en-US"/>
          </a:p>
          <a:p>
            <a:pPr lvl="1"/>
            <a:r>
              <a:rPr lang="en-US"/>
              <a:t>26/8 </a:t>
            </a:r>
            <a:r>
              <a:rPr lang="en-US" err="1"/>
              <a:t>Föreningscup</a:t>
            </a:r>
            <a:endParaRPr lang="en-US"/>
          </a:p>
          <a:p>
            <a:pPr lvl="1"/>
            <a:r>
              <a:rPr lang="en-US"/>
              <a:t>..</a:t>
            </a:r>
          </a:p>
          <a:p>
            <a:pPr lvl="1"/>
            <a:r>
              <a:rPr lang="en-US"/>
              <a:t>…</a:t>
            </a:r>
          </a:p>
          <a:p>
            <a:r>
              <a:rPr lang="en-US" err="1"/>
              <a:t>Troligtvis</a:t>
            </a:r>
            <a:r>
              <a:rPr lang="en-US"/>
              <a:t> </a:t>
            </a:r>
            <a:r>
              <a:rPr lang="en-US" err="1"/>
              <a:t>blir</a:t>
            </a:r>
            <a:r>
              <a:rPr lang="en-US"/>
              <a:t> det 2 lag, vi </a:t>
            </a:r>
            <a:r>
              <a:rPr lang="en-US" err="1"/>
              <a:t>vill</a:t>
            </a:r>
            <a:r>
              <a:rPr lang="en-US"/>
              <a:t> </a:t>
            </a:r>
            <a:r>
              <a:rPr lang="en-US" err="1"/>
              <a:t>att</a:t>
            </a:r>
            <a:r>
              <a:rPr lang="en-US"/>
              <a:t> </a:t>
            </a:r>
            <a:r>
              <a:rPr lang="en-US" err="1"/>
              <a:t>alla</a:t>
            </a:r>
            <a:r>
              <a:rPr lang="en-US"/>
              <a:t> ska </a:t>
            </a:r>
            <a:r>
              <a:rPr lang="en-US" err="1"/>
              <a:t>få</a:t>
            </a:r>
            <a:r>
              <a:rPr lang="en-US"/>
              <a:t> </a:t>
            </a:r>
            <a:r>
              <a:rPr lang="en-US" err="1"/>
              <a:t>mycket</a:t>
            </a:r>
            <a:r>
              <a:rPr lang="en-US"/>
              <a:t> </a:t>
            </a:r>
            <a:r>
              <a:rPr lang="en-US" err="1"/>
              <a:t>speltid</a:t>
            </a:r>
            <a:endParaRPr lang="en-US"/>
          </a:p>
          <a:p>
            <a:endParaRPr lang="en-US"/>
          </a:p>
          <a:p>
            <a:r>
              <a:rPr lang="en-US" i="1" err="1"/>
              <a:t>Stötta</a:t>
            </a:r>
            <a:r>
              <a:rPr lang="en-US" i="1"/>
              <a:t> P14 vid </a:t>
            </a:r>
            <a:r>
              <a:rPr lang="en-US" i="1" err="1"/>
              <a:t>behov</a:t>
            </a:r>
            <a:r>
              <a:rPr lang="en-US" i="1"/>
              <a:t> </a:t>
            </a:r>
          </a:p>
        </p:txBody>
      </p:sp>
      <p:pic>
        <p:nvPicPr>
          <p:cNvPr id="4" name="Bild 1" descr="index">
            <a:extLst>
              <a:ext uri="{FF2B5EF4-FFF2-40B4-BE49-F238E27FC236}">
                <a16:creationId xmlns:a16="http://schemas.microsoft.com/office/drawing/2014/main" id="{F5B10339-229D-B329-FC62-FC4F0D26D5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8237" y="365124"/>
            <a:ext cx="1325563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76144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5BB68-EAE2-C67A-6B7B-E9887FED2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Träning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6C7FE8-B7C6-2AD5-A977-8AED58DEAB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7"/>
            <a:ext cx="10515600" cy="435133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sz="2600" err="1"/>
              <a:t>Försäsong</a:t>
            </a:r>
            <a:r>
              <a:rPr lang="en-US" sz="2600"/>
              <a:t>, </a:t>
            </a:r>
            <a:r>
              <a:rPr lang="en-US" sz="2600" err="1"/>
              <a:t>lördagar</a:t>
            </a:r>
            <a:r>
              <a:rPr lang="en-US" sz="2600"/>
              <a:t> v12-15 (</a:t>
            </a:r>
            <a:r>
              <a:rPr lang="en-US" sz="2600" err="1"/>
              <a:t>ej</a:t>
            </a:r>
            <a:r>
              <a:rPr lang="en-US" sz="2600"/>
              <a:t> </a:t>
            </a:r>
            <a:r>
              <a:rPr lang="en-US" sz="2600" err="1"/>
              <a:t>påskafton</a:t>
            </a:r>
            <a:r>
              <a:rPr lang="en-US" sz="2600"/>
              <a:t>) 10:00-11:15, </a:t>
            </a:r>
            <a:r>
              <a:rPr lang="en-US" sz="2600" err="1"/>
              <a:t>konstgräs</a:t>
            </a:r>
            <a:endParaRPr lang="en-US" sz="2600">
              <a:cs typeface="Calibri"/>
            </a:endParaRPr>
          </a:p>
          <a:p>
            <a:endParaRPr lang="en-US" sz="2600"/>
          </a:p>
          <a:p>
            <a:r>
              <a:rPr lang="en-US" sz="2600"/>
              <a:t>V16 </a:t>
            </a:r>
            <a:r>
              <a:rPr lang="en-US" sz="2600">
                <a:sym typeface="Wingdings" panose="05000000000000000000" pitchFamily="2" charset="2"/>
              </a:rPr>
              <a:t> </a:t>
            </a:r>
            <a:r>
              <a:rPr lang="en-US" sz="2600" err="1">
                <a:sym typeface="Wingdings" panose="05000000000000000000" pitchFamily="2" charset="2"/>
              </a:rPr>
              <a:t>tisdagar</a:t>
            </a:r>
            <a:r>
              <a:rPr lang="en-US" sz="2600">
                <a:sym typeface="Wingdings" panose="05000000000000000000" pitchFamily="2" charset="2"/>
              </a:rPr>
              <a:t> </a:t>
            </a:r>
            <a:endParaRPr lang="en-US" sz="2600">
              <a:cs typeface="Calibri"/>
            </a:endParaRPr>
          </a:p>
          <a:p>
            <a:endParaRPr lang="en-US" sz="2600">
              <a:sym typeface="Wingdings" panose="05000000000000000000" pitchFamily="2" charset="2"/>
            </a:endParaRPr>
          </a:p>
          <a:p>
            <a:r>
              <a:rPr lang="en-US" sz="2600" err="1">
                <a:sym typeface="Wingdings" panose="05000000000000000000" pitchFamily="2" charset="2"/>
              </a:rPr>
              <a:t>Utrustning</a:t>
            </a:r>
            <a:r>
              <a:rPr lang="en-US" sz="2600">
                <a:sym typeface="Wingdings" panose="05000000000000000000" pitchFamily="2" charset="2"/>
              </a:rPr>
              <a:t>: </a:t>
            </a:r>
            <a:endParaRPr lang="en-US" sz="2600">
              <a:cs typeface="Calibri"/>
            </a:endParaRPr>
          </a:p>
          <a:p>
            <a:pPr lvl="1"/>
            <a:r>
              <a:rPr lang="en-US" sz="2600" err="1">
                <a:sym typeface="Wingdings" panose="05000000000000000000" pitchFamily="2" charset="2"/>
              </a:rPr>
              <a:t>Benskydd</a:t>
            </a:r>
            <a:endParaRPr lang="en-US" sz="2600">
              <a:cs typeface="Calibri"/>
            </a:endParaRPr>
          </a:p>
          <a:p>
            <a:pPr lvl="1"/>
            <a:r>
              <a:rPr lang="en-US" sz="2600" err="1">
                <a:sym typeface="Wingdings" panose="05000000000000000000" pitchFamily="2" charset="2"/>
              </a:rPr>
              <a:t>Vattenflaska</a:t>
            </a:r>
            <a:endParaRPr lang="en-US" sz="2600">
              <a:cs typeface="Calibri"/>
            </a:endParaRPr>
          </a:p>
          <a:p>
            <a:pPr lvl="1"/>
            <a:r>
              <a:rPr lang="en-US" sz="2600">
                <a:sym typeface="Wingdings" panose="05000000000000000000" pitchFamily="2" charset="2"/>
              </a:rPr>
              <a:t>Se </a:t>
            </a:r>
            <a:r>
              <a:rPr lang="en-US" sz="2600" err="1">
                <a:sym typeface="Wingdings" panose="05000000000000000000" pitchFamily="2" charset="2"/>
              </a:rPr>
              <a:t>gärna</a:t>
            </a:r>
            <a:r>
              <a:rPr lang="en-US" sz="2600">
                <a:sym typeface="Wingdings" panose="05000000000000000000" pitchFamily="2" charset="2"/>
              </a:rPr>
              <a:t> till </a:t>
            </a:r>
            <a:r>
              <a:rPr lang="en-US" sz="2600" err="1">
                <a:sym typeface="Wingdings" panose="05000000000000000000" pitchFamily="2" charset="2"/>
              </a:rPr>
              <a:t>att</a:t>
            </a:r>
            <a:r>
              <a:rPr lang="en-US" sz="2600">
                <a:sym typeface="Wingdings" panose="05000000000000000000" pitchFamily="2" charset="2"/>
              </a:rPr>
              <a:t> </a:t>
            </a:r>
            <a:r>
              <a:rPr lang="en-US" sz="2600" err="1">
                <a:sym typeface="Wingdings" panose="05000000000000000000" pitchFamily="2" charset="2"/>
              </a:rPr>
              <a:t>magen</a:t>
            </a:r>
            <a:r>
              <a:rPr lang="en-US" sz="2600">
                <a:sym typeface="Wingdings" panose="05000000000000000000" pitchFamily="2" charset="2"/>
              </a:rPr>
              <a:t> </a:t>
            </a:r>
            <a:r>
              <a:rPr lang="en-US" sz="2600" err="1">
                <a:sym typeface="Wingdings" panose="05000000000000000000" pitchFamily="2" charset="2"/>
              </a:rPr>
              <a:t>är</a:t>
            </a:r>
            <a:r>
              <a:rPr lang="en-US" sz="2600">
                <a:sym typeface="Wingdings" panose="05000000000000000000" pitchFamily="2" charset="2"/>
              </a:rPr>
              <a:t> </a:t>
            </a:r>
            <a:r>
              <a:rPr lang="en-US" sz="2600" err="1">
                <a:sym typeface="Wingdings" panose="05000000000000000000" pitchFamily="2" charset="2"/>
              </a:rPr>
              <a:t>påfylld</a:t>
            </a:r>
            <a:r>
              <a:rPr lang="en-US" sz="2600">
                <a:sym typeface="Wingdings" panose="05000000000000000000" pitchFamily="2" charset="2"/>
              </a:rPr>
              <a:t> </a:t>
            </a:r>
            <a:r>
              <a:rPr lang="en-US" sz="2600" err="1">
                <a:sym typeface="Wingdings" panose="05000000000000000000" pitchFamily="2" charset="2"/>
              </a:rPr>
              <a:t>och</a:t>
            </a:r>
            <a:r>
              <a:rPr lang="en-US" sz="2600">
                <a:sym typeface="Wingdings" panose="05000000000000000000" pitchFamily="2" charset="2"/>
              </a:rPr>
              <a:t> </a:t>
            </a:r>
            <a:r>
              <a:rPr lang="en-US" sz="2600" err="1">
                <a:sym typeface="Wingdings" panose="05000000000000000000" pitchFamily="2" charset="2"/>
              </a:rPr>
              <a:t>blåsan</a:t>
            </a:r>
            <a:r>
              <a:rPr lang="en-US" sz="2600">
                <a:sym typeface="Wingdings" panose="05000000000000000000" pitchFamily="2" charset="2"/>
              </a:rPr>
              <a:t> </a:t>
            </a:r>
            <a:r>
              <a:rPr lang="en-US" sz="2600" err="1">
                <a:sym typeface="Wingdings" panose="05000000000000000000" pitchFamily="2" charset="2"/>
              </a:rPr>
              <a:t>är</a:t>
            </a:r>
            <a:r>
              <a:rPr lang="en-US" sz="2600">
                <a:sym typeface="Wingdings" panose="05000000000000000000" pitchFamily="2" charset="2"/>
              </a:rPr>
              <a:t> </a:t>
            </a:r>
            <a:r>
              <a:rPr lang="en-US" sz="2600" err="1">
                <a:sym typeface="Wingdings" panose="05000000000000000000" pitchFamily="2" charset="2"/>
              </a:rPr>
              <a:t>tömd</a:t>
            </a:r>
            <a:r>
              <a:rPr lang="en-US" sz="2600">
                <a:sym typeface="Wingdings" panose="05000000000000000000" pitchFamily="2" charset="2"/>
              </a:rPr>
              <a:t> </a:t>
            </a:r>
            <a:r>
              <a:rPr lang="en-US" sz="2600" err="1">
                <a:sym typeface="Wingdings" panose="05000000000000000000" pitchFamily="2" charset="2"/>
              </a:rPr>
              <a:t>före</a:t>
            </a:r>
            <a:r>
              <a:rPr lang="en-US" sz="2600">
                <a:sym typeface="Wingdings" panose="05000000000000000000" pitchFamily="2" charset="2"/>
              </a:rPr>
              <a:t> </a:t>
            </a:r>
            <a:r>
              <a:rPr lang="en-US" sz="2600" err="1">
                <a:sym typeface="Wingdings" panose="05000000000000000000" pitchFamily="2" charset="2"/>
              </a:rPr>
              <a:t>träning</a:t>
            </a:r>
            <a:endParaRPr lang="en-US" sz="2600">
              <a:cs typeface="Calibri"/>
            </a:endParaRPr>
          </a:p>
          <a:p>
            <a:pPr marL="0" indent="0">
              <a:buNone/>
            </a:pPr>
            <a:endParaRPr lang="en-US" sz="2600">
              <a:cs typeface="Calibri"/>
            </a:endParaRPr>
          </a:p>
          <a:p>
            <a:r>
              <a:rPr lang="en-US" sz="2600" err="1">
                <a:sym typeface="Wingdings" panose="05000000000000000000" pitchFamily="2" charset="2"/>
              </a:rPr>
              <a:t>Föräldraansvar</a:t>
            </a:r>
            <a:r>
              <a:rPr lang="en-US" sz="2600">
                <a:sym typeface="Wingdings" panose="05000000000000000000" pitchFamily="2" charset="2"/>
              </a:rPr>
              <a:t> </a:t>
            </a:r>
            <a:r>
              <a:rPr lang="en-US" sz="2600" err="1">
                <a:sym typeface="Wingdings" panose="05000000000000000000" pitchFamily="2" charset="2"/>
              </a:rPr>
              <a:t>på</a:t>
            </a:r>
            <a:r>
              <a:rPr lang="en-US" sz="2600">
                <a:sym typeface="Wingdings" panose="05000000000000000000" pitchFamily="2" charset="2"/>
              </a:rPr>
              <a:t> </a:t>
            </a:r>
            <a:r>
              <a:rPr lang="en-US" sz="2600" err="1">
                <a:sym typeface="Wingdings" panose="05000000000000000000" pitchFamily="2" charset="2"/>
              </a:rPr>
              <a:t>åskådarplats</a:t>
            </a:r>
            <a:endParaRPr lang="en-US" sz="2600">
              <a:cs typeface="Calibri"/>
            </a:endParaRPr>
          </a:p>
          <a:p>
            <a:pPr marL="0" indent="0">
              <a:buNone/>
            </a:pPr>
            <a:endParaRPr lang="en-US" sz="2600">
              <a:cs typeface="Calibri"/>
            </a:endParaRPr>
          </a:p>
          <a:p>
            <a:pPr lvl="1"/>
            <a:endParaRPr lang="en-US" sz="2600">
              <a:cs typeface="Calibri"/>
            </a:endParaRPr>
          </a:p>
          <a:p>
            <a:endParaRPr lang="en-US" sz="2600">
              <a:cs typeface="Calibri"/>
            </a:endParaRPr>
          </a:p>
        </p:txBody>
      </p:sp>
      <p:pic>
        <p:nvPicPr>
          <p:cNvPr id="4" name="Bild 1" descr="index">
            <a:extLst>
              <a:ext uri="{FF2B5EF4-FFF2-40B4-BE49-F238E27FC236}">
                <a16:creationId xmlns:a16="http://schemas.microsoft.com/office/drawing/2014/main" id="{F5B10339-229D-B329-FC62-FC4F0D26D5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8237" y="365124"/>
            <a:ext cx="1325563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27954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5BB68-EAE2-C67A-6B7B-E9887FED2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/>
                <a:cs typeface="Calibri"/>
              </a:rPr>
              <a:t>Krav/</a:t>
            </a:r>
            <a:r>
              <a:rPr lang="en-US" err="1">
                <a:latin typeface="Calibri"/>
                <a:cs typeface="Calibri"/>
              </a:rPr>
              <a:t>mål</a:t>
            </a:r>
            <a:r>
              <a:rPr lang="en-US">
                <a:latin typeface="Calibri"/>
                <a:cs typeface="Calibri"/>
              </a:rPr>
              <a:t> </a:t>
            </a:r>
            <a:r>
              <a:rPr lang="en-US" err="1">
                <a:latin typeface="Calibri"/>
                <a:cs typeface="Calibri"/>
              </a:rPr>
              <a:t>i</a:t>
            </a:r>
            <a:r>
              <a:rPr lang="en-US">
                <a:latin typeface="Calibri"/>
                <a:cs typeface="Calibri"/>
              </a:rPr>
              <a:t> </a:t>
            </a:r>
            <a:r>
              <a:rPr lang="en-US" err="1">
                <a:latin typeface="Calibri"/>
                <a:cs typeface="Calibri"/>
              </a:rPr>
              <a:t>vårt</a:t>
            </a:r>
            <a:r>
              <a:rPr lang="en-US">
                <a:latin typeface="Calibri"/>
                <a:cs typeface="Calibri"/>
              </a:rPr>
              <a:t> lag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6C7FE8-B7C6-2AD5-A977-8AED58DEAB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7"/>
            <a:ext cx="10378831" cy="4351338"/>
          </a:xfrm>
        </p:spPr>
        <p:txBody>
          <a:bodyPr vert="horz" lIns="91440" tIns="45720" rIns="91440" bIns="45720" rtlCol="0" anchor="t">
            <a:noAutofit/>
          </a:bodyPr>
          <a:lstStyle/>
          <a:p>
            <a:pPr lvl="1"/>
            <a:r>
              <a:rPr lang="en-US" sz="2200" err="1">
                <a:ea typeface="+mn-lt"/>
                <a:cs typeface="+mn-lt"/>
              </a:rPr>
              <a:t>Barnen</a:t>
            </a:r>
            <a:r>
              <a:rPr lang="en-US" sz="2200">
                <a:ea typeface="+mn-lt"/>
                <a:cs typeface="+mn-lt"/>
              </a:rPr>
              <a:t> </a:t>
            </a:r>
            <a:r>
              <a:rPr lang="en-US" sz="2200" err="1">
                <a:ea typeface="+mn-lt"/>
                <a:cs typeface="+mn-lt"/>
              </a:rPr>
              <a:t>skall</a:t>
            </a:r>
            <a:r>
              <a:rPr lang="en-US" sz="2200">
                <a:ea typeface="+mn-lt"/>
                <a:cs typeface="+mn-lt"/>
              </a:rPr>
              <a:t> </a:t>
            </a:r>
            <a:r>
              <a:rPr lang="en-US" sz="2200" err="1">
                <a:ea typeface="+mn-lt"/>
                <a:cs typeface="+mn-lt"/>
              </a:rPr>
              <a:t>vara</a:t>
            </a:r>
            <a:r>
              <a:rPr lang="en-US" sz="2200">
                <a:ea typeface="+mn-lt"/>
                <a:cs typeface="+mn-lt"/>
              </a:rPr>
              <a:t> bra </a:t>
            </a:r>
            <a:r>
              <a:rPr lang="en-US" sz="2200" err="1">
                <a:ea typeface="+mn-lt"/>
                <a:cs typeface="+mn-lt"/>
              </a:rPr>
              <a:t>kompisar</a:t>
            </a:r>
            <a:r>
              <a:rPr lang="en-US" sz="2200">
                <a:ea typeface="+mn-lt"/>
                <a:cs typeface="+mn-lt"/>
              </a:rPr>
              <a:t> mot </a:t>
            </a:r>
            <a:r>
              <a:rPr lang="en-US" sz="2200" err="1">
                <a:ea typeface="+mn-lt"/>
                <a:cs typeface="+mn-lt"/>
              </a:rPr>
              <a:t>varandra</a:t>
            </a:r>
            <a:r>
              <a:rPr lang="en-US" sz="2200">
                <a:ea typeface="+mn-lt"/>
                <a:cs typeface="+mn-lt"/>
              </a:rPr>
              <a:t> </a:t>
            </a:r>
            <a:endParaRPr lang="en-US" sz="2200">
              <a:cs typeface="Calibri"/>
            </a:endParaRPr>
          </a:p>
          <a:p>
            <a:pPr lvl="1"/>
            <a:r>
              <a:rPr lang="en-US" sz="2200">
                <a:sym typeface="Wingdings" panose="05000000000000000000" pitchFamily="2" charset="2"/>
              </a:rPr>
              <a:t>Ingen </a:t>
            </a:r>
            <a:r>
              <a:rPr lang="en-US" sz="2200" err="1">
                <a:sym typeface="Wingdings" panose="05000000000000000000" pitchFamily="2" charset="2"/>
              </a:rPr>
              <a:t>skall</a:t>
            </a:r>
            <a:r>
              <a:rPr lang="en-US" sz="2200">
                <a:sym typeface="Wingdings" panose="05000000000000000000" pitchFamily="2" charset="2"/>
              </a:rPr>
              <a:t> </a:t>
            </a:r>
            <a:r>
              <a:rPr lang="en-US" sz="2200" err="1">
                <a:sym typeface="Wingdings" panose="05000000000000000000" pitchFamily="2" charset="2"/>
              </a:rPr>
              <a:t>sluta</a:t>
            </a:r>
            <a:endParaRPr lang="en-US" sz="2200">
              <a:cs typeface="Calibri"/>
            </a:endParaRPr>
          </a:p>
          <a:p>
            <a:pPr lvl="1"/>
            <a:r>
              <a:rPr lang="en-US" sz="2200" err="1">
                <a:sym typeface="Wingdings" panose="05000000000000000000" pitchFamily="2" charset="2"/>
              </a:rPr>
              <a:t>Alla</a:t>
            </a:r>
            <a:r>
              <a:rPr lang="en-US" sz="2200">
                <a:sym typeface="Wingdings" panose="05000000000000000000" pitchFamily="2" charset="2"/>
              </a:rPr>
              <a:t> </a:t>
            </a:r>
            <a:r>
              <a:rPr lang="en-US" sz="2200" err="1">
                <a:sym typeface="Wingdings" panose="05000000000000000000" pitchFamily="2" charset="2"/>
              </a:rPr>
              <a:t>skall</a:t>
            </a:r>
            <a:r>
              <a:rPr lang="en-US" sz="2200">
                <a:sym typeface="Wingdings" panose="05000000000000000000" pitchFamily="2" charset="2"/>
              </a:rPr>
              <a:t> </a:t>
            </a:r>
            <a:r>
              <a:rPr lang="en-US" sz="2200" err="1">
                <a:sym typeface="Wingdings" panose="05000000000000000000" pitchFamily="2" charset="2"/>
              </a:rPr>
              <a:t>vara</a:t>
            </a:r>
            <a:r>
              <a:rPr lang="en-US" sz="2200">
                <a:sym typeface="Wingdings" panose="05000000000000000000" pitchFamily="2" charset="2"/>
              </a:rPr>
              <a:t> med </a:t>
            </a:r>
            <a:r>
              <a:rPr lang="en-US" sz="2200" err="1">
                <a:sym typeface="Wingdings" panose="05000000000000000000" pitchFamily="2" charset="2"/>
              </a:rPr>
              <a:t>efter</a:t>
            </a:r>
            <a:r>
              <a:rPr lang="en-US" sz="2200">
                <a:sym typeface="Wingdings" panose="05000000000000000000" pitchFamily="2" charset="2"/>
              </a:rPr>
              <a:t> </a:t>
            </a:r>
            <a:r>
              <a:rPr lang="en-US" sz="2200" err="1">
                <a:sym typeface="Wingdings" panose="05000000000000000000" pitchFamily="2" charset="2"/>
              </a:rPr>
              <a:t>egen</a:t>
            </a:r>
            <a:r>
              <a:rPr lang="en-US" sz="2200">
                <a:sym typeface="Wingdings" panose="05000000000000000000" pitchFamily="2" charset="2"/>
              </a:rPr>
              <a:t> </a:t>
            </a:r>
            <a:r>
              <a:rPr lang="en-US" sz="2200" err="1">
                <a:sym typeface="Wingdings" panose="05000000000000000000" pitchFamily="2" charset="2"/>
              </a:rPr>
              <a:t>förmåga</a:t>
            </a:r>
            <a:endParaRPr lang="en-US" sz="2200">
              <a:cs typeface="Calibri"/>
            </a:endParaRPr>
          </a:p>
          <a:p>
            <a:pPr lvl="1"/>
            <a:r>
              <a:rPr lang="en-US" sz="2200">
                <a:sym typeface="Wingdings" panose="05000000000000000000" pitchFamily="2" charset="2"/>
              </a:rPr>
              <a:t>Inga </a:t>
            </a:r>
            <a:r>
              <a:rPr lang="en-US" sz="2200" err="1">
                <a:sym typeface="Wingdings" panose="05000000000000000000" pitchFamily="2" charset="2"/>
              </a:rPr>
              <a:t>ojustheter</a:t>
            </a:r>
            <a:endParaRPr lang="en-US" sz="2200">
              <a:cs typeface="Calibri"/>
            </a:endParaRPr>
          </a:p>
          <a:p>
            <a:pPr lvl="1"/>
            <a:r>
              <a:rPr lang="en-US" sz="2200" err="1">
                <a:sym typeface="Wingdings" panose="05000000000000000000" pitchFamily="2" charset="2"/>
              </a:rPr>
              <a:t>Vårdat</a:t>
            </a:r>
            <a:r>
              <a:rPr lang="en-US" sz="2200">
                <a:sym typeface="Wingdings" panose="05000000000000000000" pitchFamily="2" charset="2"/>
              </a:rPr>
              <a:t> </a:t>
            </a:r>
            <a:r>
              <a:rPr lang="en-US" sz="2200" err="1">
                <a:sym typeface="Wingdings" panose="05000000000000000000" pitchFamily="2" charset="2"/>
              </a:rPr>
              <a:t>språk</a:t>
            </a:r>
            <a:endParaRPr lang="en-US" sz="2200">
              <a:cs typeface="Calibri"/>
            </a:endParaRPr>
          </a:p>
          <a:p>
            <a:pPr lvl="1"/>
            <a:r>
              <a:rPr lang="en-US" sz="2200" err="1">
                <a:ea typeface="+mn-lt"/>
                <a:cs typeface="+mn-lt"/>
              </a:rPr>
              <a:t>Barnen</a:t>
            </a:r>
            <a:r>
              <a:rPr lang="en-US" sz="2200">
                <a:ea typeface="+mn-lt"/>
                <a:cs typeface="+mn-lt"/>
              </a:rPr>
              <a:t> </a:t>
            </a:r>
            <a:r>
              <a:rPr lang="en-US" sz="2200" err="1">
                <a:ea typeface="+mn-lt"/>
                <a:cs typeface="+mn-lt"/>
              </a:rPr>
              <a:t>skall</a:t>
            </a:r>
            <a:r>
              <a:rPr lang="en-US" sz="2200">
                <a:ea typeface="+mn-lt"/>
                <a:cs typeface="+mn-lt"/>
              </a:rPr>
              <a:t> ha </a:t>
            </a:r>
            <a:r>
              <a:rPr lang="en-US" sz="2200" err="1">
                <a:ea typeface="+mn-lt"/>
                <a:cs typeface="+mn-lt"/>
              </a:rPr>
              <a:t>kul</a:t>
            </a:r>
            <a:r>
              <a:rPr lang="en-US" sz="2200">
                <a:ea typeface="+mn-lt"/>
                <a:cs typeface="+mn-lt"/>
              </a:rPr>
              <a:t>!</a:t>
            </a:r>
          </a:p>
          <a:p>
            <a:pPr lvl="1"/>
            <a:r>
              <a:rPr lang="en-US" sz="2200" err="1">
                <a:ea typeface="+mn-lt"/>
                <a:cs typeface="+mn-lt"/>
              </a:rPr>
              <a:t>Försök</a:t>
            </a:r>
            <a:r>
              <a:rPr lang="en-US" sz="2200">
                <a:ea typeface="+mn-lt"/>
                <a:cs typeface="+mn-lt"/>
              </a:rPr>
              <a:t> </a:t>
            </a:r>
            <a:r>
              <a:rPr lang="en-US" sz="2200" err="1">
                <a:ea typeface="+mn-lt"/>
                <a:cs typeface="+mn-lt"/>
              </a:rPr>
              <a:t>viktigare</a:t>
            </a:r>
            <a:r>
              <a:rPr lang="en-US" sz="2200">
                <a:ea typeface="+mn-lt"/>
                <a:cs typeface="+mn-lt"/>
              </a:rPr>
              <a:t> </a:t>
            </a:r>
            <a:r>
              <a:rPr lang="en-US" sz="2200" err="1">
                <a:ea typeface="+mn-lt"/>
                <a:cs typeface="+mn-lt"/>
              </a:rPr>
              <a:t>än</a:t>
            </a:r>
            <a:r>
              <a:rPr lang="en-US" sz="2200">
                <a:ea typeface="+mn-lt"/>
                <a:cs typeface="+mn-lt"/>
              </a:rPr>
              <a:t> </a:t>
            </a:r>
            <a:r>
              <a:rPr lang="en-US" sz="2200" err="1">
                <a:ea typeface="+mn-lt"/>
                <a:cs typeface="+mn-lt"/>
              </a:rPr>
              <a:t>resultat</a:t>
            </a:r>
            <a:r>
              <a:rPr lang="en-US" sz="2200">
                <a:ea typeface="+mn-lt"/>
                <a:cs typeface="+mn-lt"/>
              </a:rPr>
              <a:t>. </a:t>
            </a:r>
            <a:r>
              <a:rPr lang="en-US" sz="2200" err="1">
                <a:ea typeface="+mn-lt"/>
                <a:cs typeface="+mn-lt"/>
              </a:rPr>
              <a:t>Berömma</a:t>
            </a:r>
            <a:r>
              <a:rPr lang="en-US" sz="2200">
                <a:ea typeface="+mn-lt"/>
                <a:cs typeface="+mn-lt"/>
              </a:rPr>
              <a:t> </a:t>
            </a:r>
            <a:r>
              <a:rPr lang="en-US" sz="2200" err="1">
                <a:ea typeface="+mn-lt"/>
                <a:cs typeface="+mn-lt"/>
              </a:rPr>
              <a:t>så</a:t>
            </a:r>
            <a:r>
              <a:rPr lang="en-US" sz="2200">
                <a:ea typeface="+mn-lt"/>
                <a:cs typeface="+mn-lt"/>
              </a:rPr>
              <a:t> </a:t>
            </a:r>
            <a:r>
              <a:rPr lang="en-US" sz="2200" err="1">
                <a:ea typeface="+mn-lt"/>
                <a:cs typeface="+mn-lt"/>
              </a:rPr>
              <a:t>mycket</a:t>
            </a:r>
            <a:r>
              <a:rPr lang="en-US" sz="2200">
                <a:ea typeface="+mn-lt"/>
                <a:cs typeface="+mn-lt"/>
              </a:rPr>
              <a:t> vi </a:t>
            </a:r>
            <a:r>
              <a:rPr lang="en-US" sz="2200" err="1">
                <a:ea typeface="+mn-lt"/>
                <a:cs typeface="+mn-lt"/>
              </a:rPr>
              <a:t>kan</a:t>
            </a:r>
            <a:r>
              <a:rPr lang="en-US" sz="2200">
                <a:ea typeface="+mn-lt"/>
                <a:cs typeface="+mn-lt"/>
              </a:rPr>
              <a:t> </a:t>
            </a:r>
            <a:r>
              <a:rPr lang="en-US" sz="2200" err="1">
                <a:ea typeface="+mn-lt"/>
                <a:cs typeface="+mn-lt"/>
              </a:rPr>
              <a:t>när</a:t>
            </a:r>
            <a:r>
              <a:rPr lang="en-US" sz="2200">
                <a:ea typeface="+mn-lt"/>
                <a:cs typeface="+mn-lt"/>
              </a:rPr>
              <a:t> </a:t>
            </a:r>
            <a:r>
              <a:rPr lang="en-US" sz="2200" err="1">
                <a:ea typeface="+mn-lt"/>
                <a:cs typeface="+mn-lt"/>
              </a:rPr>
              <a:t>någon</a:t>
            </a:r>
            <a:r>
              <a:rPr lang="en-US" sz="2200">
                <a:ea typeface="+mn-lt"/>
                <a:cs typeface="+mn-lt"/>
              </a:rPr>
              <a:t> </a:t>
            </a:r>
            <a:r>
              <a:rPr lang="en-US" sz="2200" err="1">
                <a:ea typeface="+mn-lt"/>
                <a:cs typeface="+mn-lt"/>
              </a:rPr>
              <a:t>försöker</a:t>
            </a:r>
            <a:r>
              <a:rPr lang="en-US" sz="2200">
                <a:ea typeface="+mn-lt"/>
                <a:cs typeface="+mn-lt"/>
              </a:rPr>
              <a:t> (</a:t>
            </a:r>
            <a:r>
              <a:rPr lang="en-US" sz="2200" err="1">
                <a:ea typeface="+mn-lt"/>
                <a:cs typeface="+mn-lt"/>
              </a:rPr>
              <a:t>tränare,föräldrar</a:t>
            </a:r>
            <a:r>
              <a:rPr lang="en-US" sz="2200">
                <a:ea typeface="+mn-lt"/>
                <a:cs typeface="+mn-lt"/>
              </a:rPr>
              <a:t>, </a:t>
            </a:r>
            <a:r>
              <a:rPr lang="en-US" sz="2200" err="1">
                <a:ea typeface="+mn-lt"/>
                <a:cs typeface="+mn-lt"/>
              </a:rPr>
              <a:t>lagkamrater</a:t>
            </a:r>
            <a:r>
              <a:rPr lang="en-US" sz="2200">
                <a:ea typeface="+mn-lt"/>
                <a:cs typeface="+mn-lt"/>
              </a:rPr>
              <a:t>)</a:t>
            </a:r>
          </a:p>
          <a:p>
            <a:pPr lvl="1"/>
            <a:r>
              <a:rPr lang="en-US" sz="2200">
                <a:ea typeface="+mn-lt"/>
                <a:cs typeface="+mn-lt"/>
              </a:rPr>
              <a:t>Vi </a:t>
            </a:r>
            <a:r>
              <a:rPr lang="en-US" sz="2200" err="1">
                <a:ea typeface="+mn-lt"/>
                <a:cs typeface="+mn-lt"/>
              </a:rPr>
              <a:t>tränare</a:t>
            </a:r>
            <a:r>
              <a:rPr lang="en-US" sz="2200">
                <a:ea typeface="+mn-lt"/>
                <a:cs typeface="+mn-lt"/>
              </a:rPr>
              <a:t> </a:t>
            </a:r>
            <a:r>
              <a:rPr lang="en-US" sz="2200" err="1">
                <a:ea typeface="+mn-lt"/>
                <a:cs typeface="+mn-lt"/>
              </a:rPr>
              <a:t>har</a:t>
            </a:r>
            <a:r>
              <a:rPr lang="en-US" sz="2200">
                <a:ea typeface="+mn-lt"/>
                <a:cs typeface="+mn-lt"/>
              </a:rPr>
              <a:t> </a:t>
            </a:r>
            <a:r>
              <a:rPr lang="en-US" sz="2200" err="1">
                <a:ea typeface="+mn-lt"/>
                <a:cs typeface="+mn-lt"/>
              </a:rPr>
              <a:t>som</a:t>
            </a:r>
            <a:r>
              <a:rPr lang="en-US" sz="2200">
                <a:ea typeface="+mn-lt"/>
                <a:cs typeface="+mn-lt"/>
              </a:rPr>
              <a:t> </a:t>
            </a:r>
            <a:r>
              <a:rPr lang="en-US" sz="2200" err="1">
                <a:ea typeface="+mn-lt"/>
                <a:cs typeface="+mn-lt"/>
              </a:rPr>
              <a:t>mål</a:t>
            </a:r>
            <a:r>
              <a:rPr lang="en-US" sz="2200">
                <a:ea typeface="+mn-lt"/>
                <a:cs typeface="+mn-lt"/>
              </a:rPr>
              <a:t> </a:t>
            </a:r>
            <a:r>
              <a:rPr lang="en-US" sz="2200" err="1">
                <a:ea typeface="+mn-lt"/>
                <a:cs typeface="+mn-lt"/>
              </a:rPr>
              <a:t>att</a:t>
            </a:r>
            <a:r>
              <a:rPr lang="en-US" sz="2200">
                <a:ea typeface="+mn-lt"/>
                <a:cs typeface="+mn-lt"/>
              </a:rPr>
              <a:t> </a:t>
            </a:r>
            <a:r>
              <a:rPr lang="en-US" sz="2200" err="1">
                <a:ea typeface="+mn-lt"/>
                <a:cs typeface="+mn-lt"/>
              </a:rPr>
              <a:t>uppmärksamma</a:t>
            </a:r>
            <a:r>
              <a:rPr lang="en-US" sz="2200">
                <a:ea typeface="+mn-lt"/>
                <a:cs typeface="+mn-lt"/>
              </a:rPr>
              <a:t> </a:t>
            </a:r>
            <a:r>
              <a:rPr lang="en-US" sz="2200" err="1">
                <a:ea typeface="+mn-lt"/>
                <a:cs typeface="+mn-lt"/>
              </a:rPr>
              <a:t>varje</a:t>
            </a:r>
            <a:r>
              <a:rPr lang="en-US" sz="2200">
                <a:ea typeface="+mn-lt"/>
                <a:cs typeface="+mn-lt"/>
              </a:rPr>
              <a:t> </a:t>
            </a:r>
            <a:r>
              <a:rPr lang="en-US" sz="2200" err="1">
                <a:ea typeface="+mn-lt"/>
                <a:cs typeface="+mn-lt"/>
              </a:rPr>
              <a:t>spelare</a:t>
            </a:r>
            <a:r>
              <a:rPr lang="en-US" sz="2200">
                <a:ea typeface="+mn-lt"/>
                <a:cs typeface="+mn-lt"/>
              </a:rPr>
              <a:t> </a:t>
            </a:r>
            <a:r>
              <a:rPr lang="en-US" sz="2200" err="1">
                <a:ea typeface="+mn-lt"/>
                <a:cs typeface="+mn-lt"/>
              </a:rPr>
              <a:t>individuellt</a:t>
            </a:r>
            <a:r>
              <a:rPr lang="en-US" sz="2200">
                <a:ea typeface="+mn-lt"/>
                <a:cs typeface="+mn-lt"/>
              </a:rPr>
              <a:t> under </a:t>
            </a:r>
            <a:r>
              <a:rPr lang="en-US" sz="2200" err="1">
                <a:ea typeface="+mn-lt"/>
                <a:cs typeface="+mn-lt"/>
              </a:rPr>
              <a:t>varje</a:t>
            </a:r>
            <a:r>
              <a:rPr lang="en-US" sz="2200">
                <a:ea typeface="+mn-lt"/>
                <a:cs typeface="+mn-lt"/>
              </a:rPr>
              <a:t> </a:t>
            </a:r>
            <a:r>
              <a:rPr lang="en-US" sz="2200" err="1">
                <a:ea typeface="+mn-lt"/>
                <a:cs typeface="+mn-lt"/>
              </a:rPr>
              <a:t>träning</a:t>
            </a:r>
            <a:r>
              <a:rPr lang="en-US" sz="2200">
                <a:ea typeface="+mn-lt"/>
                <a:cs typeface="+mn-lt"/>
              </a:rPr>
              <a:t>/</a:t>
            </a:r>
            <a:r>
              <a:rPr lang="en-US" sz="2200" err="1">
                <a:ea typeface="+mn-lt"/>
                <a:cs typeface="+mn-lt"/>
              </a:rPr>
              <a:t>sammankomst</a:t>
            </a:r>
            <a:endParaRPr lang="en-US" sz="2200">
              <a:ea typeface="+mn-lt"/>
              <a:cs typeface="+mn-lt"/>
            </a:endParaRPr>
          </a:p>
          <a:p>
            <a:pPr lvl="1"/>
            <a:r>
              <a:rPr lang="en-US" sz="2200">
                <a:ea typeface="+mn-lt"/>
                <a:cs typeface="+mn-lt"/>
              </a:rPr>
              <a:t>Vi </a:t>
            </a:r>
            <a:r>
              <a:rPr lang="en-US" sz="2200" err="1">
                <a:ea typeface="+mn-lt"/>
                <a:cs typeface="+mn-lt"/>
              </a:rPr>
              <a:t>kommer</a:t>
            </a:r>
            <a:r>
              <a:rPr lang="en-US" sz="2200">
                <a:ea typeface="+mn-lt"/>
                <a:cs typeface="+mn-lt"/>
              </a:rPr>
              <a:t> </a:t>
            </a:r>
            <a:r>
              <a:rPr lang="en-US" sz="2200" err="1">
                <a:ea typeface="+mn-lt"/>
                <a:cs typeface="+mn-lt"/>
              </a:rPr>
              <a:t>att</a:t>
            </a:r>
            <a:r>
              <a:rPr lang="en-US" sz="2200">
                <a:ea typeface="+mn-lt"/>
                <a:cs typeface="+mn-lt"/>
              </a:rPr>
              <a:t> ha </a:t>
            </a:r>
            <a:r>
              <a:rPr lang="en-US" sz="2200" err="1">
                <a:ea typeface="+mn-lt"/>
                <a:cs typeface="+mn-lt"/>
              </a:rPr>
              <a:t>ett</a:t>
            </a:r>
            <a:r>
              <a:rPr lang="en-US" sz="2200">
                <a:ea typeface="+mn-lt"/>
                <a:cs typeface="+mn-lt"/>
              </a:rPr>
              <a:t> </a:t>
            </a:r>
            <a:r>
              <a:rPr lang="en-US" sz="2200" err="1">
                <a:ea typeface="+mn-lt"/>
                <a:cs typeface="+mn-lt"/>
              </a:rPr>
              <a:t>litet</a:t>
            </a:r>
            <a:r>
              <a:rPr lang="en-US" sz="2200">
                <a:ea typeface="+mn-lt"/>
                <a:cs typeface="+mn-lt"/>
              </a:rPr>
              <a:t> “</a:t>
            </a:r>
            <a:r>
              <a:rPr lang="en-US" sz="2200" err="1">
                <a:ea typeface="+mn-lt"/>
                <a:cs typeface="+mn-lt"/>
              </a:rPr>
              <a:t>Möte</a:t>
            </a:r>
            <a:r>
              <a:rPr lang="en-US" sz="2200">
                <a:ea typeface="+mn-lt"/>
                <a:cs typeface="+mn-lt"/>
              </a:rPr>
              <a:t>” med </a:t>
            </a:r>
            <a:r>
              <a:rPr lang="en-US" sz="2200" err="1">
                <a:ea typeface="+mn-lt"/>
                <a:cs typeface="+mn-lt"/>
              </a:rPr>
              <a:t>killarna</a:t>
            </a:r>
            <a:r>
              <a:rPr lang="en-US" sz="2200">
                <a:ea typeface="+mn-lt"/>
                <a:cs typeface="+mn-lt"/>
              </a:rPr>
              <a:t> för </a:t>
            </a:r>
            <a:r>
              <a:rPr lang="en-US" sz="2200" err="1">
                <a:ea typeface="+mn-lt"/>
                <a:cs typeface="+mn-lt"/>
              </a:rPr>
              <a:t>att</a:t>
            </a:r>
            <a:r>
              <a:rPr lang="en-US" sz="2200">
                <a:ea typeface="+mn-lt"/>
                <a:cs typeface="+mn-lt"/>
              </a:rPr>
              <a:t> </a:t>
            </a:r>
            <a:r>
              <a:rPr lang="en-US" sz="2200" err="1">
                <a:ea typeface="+mn-lt"/>
                <a:cs typeface="+mn-lt"/>
              </a:rPr>
              <a:t>sätta</a:t>
            </a:r>
            <a:r>
              <a:rPr lang="en-US" sz="2200">
                <a:ea typeface="+mn-lt"/>
                <a:cs typeface="+mn-lt"/>
              </a:rPr>
              <a:t> </a:t>
            </a:r>
            <a:r>
              <a:rPr lang="en-US" sz="2200" err="1">
                <a:ea typeface="+mn-lt"/>
                <a:cs typeface="+mn-lt"/>
              </a:rPr>
              <a:t>gemensamma</a:t>
            </a:r>
            <a:r>
              <a:rPr lang="en-US" sz="2200">
                <a:ea typeface="+mn-lt"/>
                <a:cs typeface="+mn-lt"/>
              </a:rPr>
              <a:t> “</a:t>
            </a:r>
            <a:r>
              <a:rPr lang="en-US" sz="2200" err="1">
                <a:ea typeface="+mn-lt"/>
                <a:cs typeface="+mn-lt"/>
              </a:rPr>
              <a:t>spelregler</a:t>
            </a:r>
            <a:r>
              <a:rPr lang="en-US" sz="2200">
                <a:ea typeface="+mn-lt"/>
                <a:cs typeface="+mn-lt"/>
              </a:rPr>
              <a:t>”</a:t>
            </a:r>
          </a:p>
          <a:p>
            <a:pPr lvl="1"/>
            <a:r>
              <a:rPr lang="en-US" sz="2200">
                <a:ea typeface="+mn-lt"/>
                <a:cs typeface="+mn-lt"/>
              </a:rPr>
              <a:t>Sist men </a:t>
            </a:r>
            <a:r>
              <a:rPr lang="en-US" sz="2200" err="1">
                <a:ea typeface="+mn-lt"/>
                <a:cs typeface="+mn-lt"/>
              </a:rPr>
              <a:t>inte</a:t>
            </a:r>
            <a:r>
              <a:rPr lang="en-US" sz="2200">
                <a:ea typeface="+mn-lt"/>
                <a:cs typeface="+mn-lt"/>
              </a:rPr>
              <a:t> </a:t>
            </a:r>
            <a:r>
              <a:rPr lang="en-US" sz="2200" err="1">
                <a:ea typeface="+mn-lt"/>
                <a:cs typeface="+mn-lt"/>
              </a:rPr>
              <a:t>minst</a:t>
            </a:r>
            <a:r>
              <a:rPr lang="en-US" sz="2200">
                <a:ea typeface="+mn-lt"/>
                <a:cs typeface="+mn-lt"/>
              </a:rPr>
              <a:t>... de skall </a:t>
            </a:r>
            <a:r>
              <a:rPr lang="en-US" sz="2200" err="1">
                <a:ea typeface="+mn-lt"/>
                <a:cs typeface="+mn-lt"/>
              </a:rPr>
              <a:t>utvecklas</a:t>
            </a:r>
            <a:r>
              <a:rPr lang="en-US" sz="2200">
                <a:ea typeface="+mn-lt"/>
                <a:cs typeface="+mn-lt"/>
              </a:rPr>
              <a:t> </a:t>
            </a:r>
            <a:r>
              <a:rPr lang="en-US" sz="2200" err="1">
                <a:ea typeface="+mn-lt"/>
                <a:cs typeface="+mn-lt"/>
              </a:rPr>
              <a:t>som</a:t>
            </a:r>
            <a:r>
              <a:rPr lang="en-US" sz="2200">
                <a:ea typeface="+mn-lt"/>
                <a:cs typeface="+mn-lt"/>
              </a:rPr>
              <a:t> </a:t>
            </a:r>
            <a:r>
              <a:rPr lang="en-US" sz="2200" err="1">
                <a:ea typeface="+mn-lt"/>
                <a:cs typeface="+mn-lt"/>
              </a:rPr>
              <a:t>fotbollspelare</a:t>
            </a:r>
            <a:r>
              <a:rPr lang="en-US" sz="2200">
                <a:ea typeface="+mn-lt"/>
                <a:cs typeface="+mn-lt"/>
              </a:rPr>
              <a:t>.</a:t>
            </a:r>
          </a:p>
          <a:p>
            <a:pPr marL="0" indent="0">
              <a:buNone/>
            </a:pPr>
            <a:endParaRPr lang="en-US">
              <a:ea typeface="+mn-lt"/>
              <a:cs typeface="+mn-lt"/>
            </a:endParaRPr>
          </a:p>
          <a:p>
            <a:endParaRPr lang="en-US">
              <a:sym typeface="Wingdings" panose="05000000000000000000" pitchFamily="2" charset="2"/>
            </a:endParaRPr>
          </a:p>
          <a:p>
            <a:pPr lvl="1"/>
            <a:endParaRPr lang="en-US"/>
          </a:p>
          <a:p>
            <a:endParaRPr lang="en-US"/>
          </a:p>
        </p:txBody>
      </p:sp>
      <p:pic>
        <p:nvPicPr>
          <p:cNvPr id="4" name="Bild 1" descr="index">
            <a:extLst>
              <a:ext uri="{FF2B5EF4-FFF2-40B4-BE49-F238E27FC236}">
                <a16:creationId xmlns:a16="http://schemas.microsoft.com/office/drawing/2014/main" id="{F5B10339-229D-B329-FC62-FC4F0D26D5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8237" y="365124"/>
            <a:ext cx="1325563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44955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5BB68-EAE2-C67A-6B7B-E9887FED2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Vi </a:t>
            </a:r>
            <a:r>
              <a:rPr lang="en-US" err="1">
                <a:cs typeface="Calibri Light"/>
              </a:rPr>
              <a:t>följer</a:t>
            </a:r>
            <a:r>
              <a:rPr lang="en-US">
                <a:cs typeface="Calibri Light"/>
              </a:rPr>
              <a:t> </a:t>
            </a:r>
            <a:r>
              <a:rPr lang="en-US" err="1">
                <a:cs typeface="Calibri Light"/>
              </a:rPr>
              <a:t>SvFFs</a:t>
            </a:r>
            <a:r>
              <a:rPr lang="en-US">
                <a:cs typeface="Calibri Light"/>
              </a:rPr>
              <a:t> </a:t>
            </a:r>
            <a:r>
              <a:rPr lang="en-US" err="1">
                <a:cs typeface="Calibri Light"/>
              </a:rPr>
              <a:t>spelarutbildningsplan</a:t>
            </a:r>
          </a:p>
        </p:txBody>
      </p:sp>
      <p:pic>
        <p:nvPicPr>
          <p:cNvPr id="4" name="Bild 1" descr="index">
            <a:extLst>
              <a:ext uri="{FF2B5EF4-FFF2-40B4-BE49-F238E27FC236}">
                <a16:creationId xmlns:a16="http://schemas.microsoft.com/office/drawing/2014/main" id="{F5B10339-229D-B329-FC62-FC4F0D26D5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8237" y="365124"/>
            <a:ext cx="1325563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6F367A0-6644-D35A-DA8C-71D7FF7F4E11}"/>
              </a:ext>
            </a:extLst>
          </p:cNvPr>
          <p:cNvSpPr txBox="1"/>
          <p:nvPr/>
        </p:nvSpPr>
        <p:spPr>
          <a:xfrm>
            <a:off x="1036696" y="5674549"/>
            <a:ext cx="679779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hlinkClick r:id="rId3"/>
              </a:rPr>
              <a:t>5 mot 5 - SVFF</a:t>
            </a:r>
            <a:endParaRPr lang="en-US">
              <a:cs typeface="Calibri"/>
            </a:endParaRPr>
          </a:p>
        </p:txBody>
      </p:sp>
      <p:pic>
        <p:nvPicPr>
          <p:cNvPr id="9" name="Picture 9" descr="Text&#10;&#10;Description automatically generated">
            <a:extLst>
              <a:ext uri="{FF2B5EF4-FFF2-40B4-BE49-F238E27FC236}">
                <a16:creationId xmlns:a16="http://schemas.microsoft.com/office/drawing/2014/main" id="{5A1E5CF8-9750-D8F1-FC2E-F5FD0877B8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839552" y="1479109"/>
            <a:ext cx="8631414" cy="4272962"/>
          </a:xfrm>
        </p:spPr>
      </p:pic>
    </p:spTree>
    <p:extLst>
      <p:ext uri="{BB962C8B-B14F-4D97-AF65-F5344CB8AC3E}">
        <p14:creationId xmlns:p14="http://schemas.microsoft.com/office/powerpoint/2010/main" val="35984300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950596-DAAF-95FC-13A6-9C9D7391A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6-9 </a:t>
            </a:r>
            <a:r>
              <a:rPr lang="en-US" err="1">
                <a:cs typeface="Calibri Light"/>
              </a:rPr>
              <a:t>år</a:t>
            </a:r>
            <a:r>
              <a:rPr lang="en-US">
                <a:cs typeface="Calibri Light"/>
              </a:rPr>
              <a:t> </a:t>
            </a:r>
            <a:r>
              <a:rPr lang="en-US" err="1">
                <a:cs typeface="Calibri Light"/>
              </a:rPr>
              <a:t>Nivå</a:t>
            </a:r>
            <a:r>
              <a:rPr lang="en-US">
                <a:cs typeface="Calibri Light"/>
              </a:rPr>
              <a:t> 1</a:t>
            </a:r>
          </a:p>
        </p:txBody>
      </p:sp>
      <p:pic>
        <p:nvPicPr>
          <p:cNvPr id="4" name="Picture 4" descr="Text, letter&#10;&#10;Description automatically generated">
            <a:extLst>
              <a:ext uri="{FF2B5EF4-FFF2-40B4-BE49-F238E27FC236}">
                <a16:creationId xmlns:a16="http://schemas.microsoft.com/office/drawing/2014/main" id="{F7034C51-F581-689B-CEC1-A2C8C3EBC1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0800000">
            <a:off x="517082" y="1687830"/>
            <a:ext cx="5377295" cy="4064258"/>
          </a:xfrm>
        </p:spPr>
      </p:pic>
      <p:pic>
        <p:nvPicPr>
          <p:cNvPr id="5" name="Picture 5" descr="Diagram&#10;&#10;Description automatically generated">
            <a:extLst>
              <a:ext uri="{FF2B5EF4-FFF2-40B4-BE49-F238E27FC236}">
                <a16:creationId xmlns:a16="http://schemas.microsoft.com/office/drawing/2014/main" id="{B91BB4B4-179F-ECEE-5666-0FABB65FB8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6578199" y="1058964"/>
            <a:ext cx="4067948" cy="5350010"/>
          </a:xfrm>
          <a:prstGeom prst="rect">
            <a:avLst/>
          </a:prstGeom>
        </p:spPr>
      </p:pic>
      <p:pic>
        <p:nvPicPr>
          <p:cNvPr id="3" name="Bild 1" descr="index">
            <a:extLst>
              <a:ext uri="{FF2B5EF4-FFF2-40B4-BE49-F238E27FC236}">
                <a16:creationId xmlns:a16="http://schemas.microsoft.com/office/drawing/2014/main" id="{34C91608-188F-ADBC-2769-973CFAA63C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8237" y="288432"/>
            <a:ext cx="1325563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68380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74ED6-1D16-21DB-CBE8-6C0AC5A39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Vad vill vi lära oss?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C9A3EED-CA9B-40F0-295E-3D62BF5BCE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4723"/>
            <a:ext cx="10515600" cy="4741744"/>
          </a:xfrm>
        </p:spPr>
        <p:txBody>
          <a:bodyPr vert="horz" lIns="91440" tIns="45720" rIns="91440" bIns="45720" rtlCol="0" anchor="t">
            <a:normAutofit fontScale="62500" lnSpcReduction="20000"/>
          </a:bodyPr>
          <a:lstStyle/>
          <a:p>
            <a:pPr marL="0" indent="0">
              <a:buNone/>
            </a:pPr>
            <a:r>
              <a:rPr lang="en-US" err="1">
                <a:cs typeface="Calibri"/>
              </a:rPr>
              <a:t>Förra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säsongen</a:t>
            </a:r>
            <a:r>
              <a:rPr lang="en-US">
                <a:cs typeface="Calibri"/>
              </a:rPr>
              <a:t> </a:t>
            </a:r>
            <a:endParaRPr lang="en-US"/>
          </a:p>
          <a:p>
            <a:pPr marL="457200" indent="-457200"/>
            <a:r>
              <a:rPr lang="en-US" err="1">
                <a:cs typeface="Calibri"/>
              </a:rPr>
              <a:t>Individuellt</a:t>
            </a:r>
            <a:r>
              <a:rPr lang="en-US">
                <a:cs typeface="Calibri"/>
              </a:rPr>
              <a:t> </a:t>
            </a:r>
          </a:p>
          <a:p>
            <a:pPr marL="457200" indent="-457200"/>
            <a:r>
              <a:rPr lang="en-US" err="1">
                <a:cs typeface="Calibri"/>
              </a:rPr>
              <a:t>Bollkontroll</a:t>
            </a:r>
            <a:r>
              <a:rPr lang="en-US">
                <a:cs typeface="Calibri"/>
              </a:rPr>
              <a:t> </a:t>
            </a:r>
          </a:p>
          <a:p>
            <a:pPr marL="457200" indent="-457200"/>
            <a:r>
              <a:rPr lang="en-US">
                <a:cs typeface="Calibri"/>
              </a:rPr>
              <a:t>Driva </a:t>
            </a:r>
            <a:r>
              <a:rPr lang="en-US" err="1">
                <a:cs typeface="Calibri"/>
              </a:rPr>
              <a:t>bollen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framåt</a:t>
            </a:r>
          </a:p>
          <a:p>
            <a:pPr marL="457200" indent="-457200"/>
            <a:r>
              <a:rPr lang="en-US" err="1">
                <a:cs typeface="Calibri"/>
              </a:rPr>
              <a:t>Vända</a:t>
            </a:r>
          </a:p>
          <a:p>
            <a:pPr marL="457200" indent="-457200"/>
            <a:r>
              <a:rPr lang="en-US" err="1">
                <a:cs typeface="Calibri"/>
              </a:rPr>
              <a:t>Skjuta</a:t>
            </a:r>
            <a:r>
              <a:rPr lang="en-US">
                <a:cs typeface="Calibri"/>
              </a:rPr>
              <a:t> </a:t>
            </a:r>
          </a:p>
          <a:p>
            <a:pPr marL="457200" indent="-457200"/>
            <a:r>
              <a:rPr lang="en-US" err="1">
                <a:cs typeface="Calibri"/>
              </a:rPr>
              <a:t>Försvara</a:t>
            </a:r>
            <a:r>
              <a:rPr lang="en-US">
                <a:cs typeface="Calibri"/>
              </a:rPr>
              <a:t>, jaga </a:t>
            </a:r>
            <a:r>
              <a:rPr lang="en-US" err="1">
                <a:cs typeface="Calibri"/>
              </a:rPr>
              <a:t>ifatt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och</a:t>
            </a:r>
            <a:r>
              <a:rPr lang="en-US">
                <a:cs typeface="Calibri"/>
              </a:rPr>
              <a:t> ta </a:t>
            </a:r>
            <a:r>
              <a:rPr lang="en-US" err="1">
                <a:cs typeface="Calibri"/>
              </a:rPr>
              <a:t>tillbaka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bollen</a:t>
            </a:r>
            <a:r>
              <a:rPr lang="en-US">
                <a:cs typeface="Calibri"/>
              </a:rPr>
              <a:t>.</a:t>
            </a:r>
          </a:p>
          <a:p>
            <a:pPr marL="0" indent="0">
              <a:buNone/>
            </a:pPr>
            <a:endParaRPr lang="en-US">
              <a:cs typeface="Calibri"/>
            </a:endParaRPr>
          </a:p>
          <a:p>
            <a:pPr marL="0" indent="0">
              <a:buNone/>
            </a:pPr>
            <a:r>
              <a:rPr lang="en-US">
                <a:cs typeface="Calibri"/>
              </a:rPr>
              <a:t>Denna </a:t>
            </a:r>
            <a:r>
              <a:rPr lang="en-US" err="1">
                <a:cs typeface="Calibri"/>
              </a:rPr>
              <a:t>säsongen</a:t>
            </a:r>
            <a:r>
              <a:rPr lang="en-US">
                <a:cs typeface="Calibri"/>
              </a:rPr>
              <a:t>  </a:t>
            </a:r>
          </a:p>
          <a:p>
            <a:pPr marL="457200" indent="-457200"/>
            <a:r>
              <a:rPr lang="en-US" err="1">
                <a:cs typeface="Calibri"/>
              </a:rPr>
              <a:t>Fortfarande</a:t>
            </a:r>
            <a:r>
              <a:rPr lang="en-US">
                <a:cs typeface="Calibri"/>
              </a:rPr>
              <a:t> </a:t>
            </a:r>
            <a:r>
              <a:rPr lang="en-US" err="1">
                <a:cs typeface="Calibri"/>
              </a:rPr>
              <a:t>fokus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på</a:t>
            </a:r>
            <a:r>
              <a:rPr lang="en-US">
                <a:cs typeface="Calibri"/>
              </a:rPr>
              <a:t> </a:t>
            </a:r>
            <a:r>
              <a:rPr lang="en-US" err="1">
                <a:cs typeface="Calibri"/>
              </a:rPr>
              <a:t>individen</a:t>
            </a:r>
            <a:r>
              <a:rPr lang="en-US">
                <a:cs typeface="Calibri"/>
              </a:rPr>
              <a:t>, </a:t>
            </a:r>
            <a:r>
              <a:rPr lang="en-US" err="1">
                <a:cs typeface="Calibri"/>
              </a:rPr>
              <a:t>fortsätta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träna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på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samma</a:t>
            </a:r>
            <a:r>
              <a:rPr lang="en-US">
                <a:cs typeface="Calibri"/>
              </a:rPr>
              <a:t> saker.</a:t>
            </a:r>
          </a:p>
          <a:p>
            <a:pPr marL="457200" indent="-457200"/>
            <a:r>
              <a:rPr lang="en-US" err="1">
                <a:ea typeface="+mn-lt"/>
                <a:cs typeface="+mn-lt"/>
              </a:rPr>
              <a:t>Blir</a:t>
            </a:r>
            <a:r>
              <a:rPr lang="en-US">
                <a:ea typeface="+mn-lt"/>
                <a:cs typeface="+mn-lt"/>
              </a:rPr>
              <a:t> </a:t>
            </a:r>
            <a:r>
              <a:rPr lang="en-US" err="1">
                <a:ea typeface="+mn-lt"/>
                <a:cs typeface="+mn-lt"/>
              </a:rPr>
              <a:t>mer</a:t>
            </a:r>
            <a:r>
              <a:rPr lang="en-US">
                <a:ea typeface="+mn-lt"/>
                <a:cs typeface="+mn-lt"/>
              </a:rPr>
              <a:t> </a:t>
            </a:r>
            <a:r>
              <a:rPr lang="en-US" err="1">
                <a:ea typeface="+mn-lt"/>
                <a:cs typeface="+mn-lt"/>
              </a:rPr>
              <a:t>medveten</a:t>
            </a:r>
            <a:r>
              <a:rPr lang="en-US">
                <a:ea typeface="+mn-lt"/>
                <a:cs typeface="+mn-lt"/>
              </a:rPr>
              <a:t> </a:t>
            </a:r>
            <a:r>
              <a:rPr lang="en-US" err="1">
                <a:ea typeface="+mn-lt"/>
                <a:cs typeface="+mn-lt"/>
              </a:rPr>
              <a:t>hur</a:t>
            </a:r>
            <a:r>
              <a:rPr lang="en-US">
                <a:ea typeface="+mn-lt"/>
                <a:cs typeface="+mn-lt"/>
              </a:rPr>
              <a:t> vi </a:t>
            </a:r>
            <a:r>
              <a:rPr lang="en-US" err="1">
                <a:ea typeface="+mn-lt"/>
                <a:cs typeface="+mn-lt"/>
              </a:rPr>
              <a:t>fungerar</a:t>
            </a:r>
            <a:r>
              <a:rPr lang="en-US">
                <a:ea typeface="+mn-lt"/>
                <a:cs typeface="+mn-lt"/>
              </a:rPr>
              <a:t> </a:t>
            </a:r>
            <a:r>
              <a:rPr lang="en-US" err="1">
                <a:ea typeface="+mn-lt"/>
                <a:cs typeface="+mn-lt"/>
              </a:rPr>
              <a:t>som</a:t>
            </a:r>
            <a:r>
              <a:rPr lang="en-US">
                <a:ea typeface="+mn-lt"/>
                <a:cs typeface="+mn-lt"/>
              </a:rPr>
              <a:t> </a:t>
            </a:r>
            <a:r>
              <a:rPr lang="en-US" err="1">
                <a:ea typeface="+mn-lt"/>
                <a:cs typeface="+mn-lt"/>
              </a:rPr>
              <a:t>ett</a:t>
            </a:r>
            <a:r>
              <a:rPr lang="en-US">
                <a:ea typeface="+mn-lt"/>
                <a:cs typeface="+mn-lt"/>
              </a:rPr>
              <a:t> lag. </a:t>
            </a:r>
          </a:p>
          <a:p>
            <a:pPr marL="457200" indent="-457200"/>
            <a:r>
              <a:rPr lang="en-US" err="1">
                <a:cs typeface="Calibri"/>
              </a:rPr>
              <a:t>Passningar</a:t>
            </a:r>
            <a:r>
              <a:rPr lang="en-US">
                <a:cs typeface="Calibri"/>
              </a:rPr>
              <a:t> - </a:t>
            </a:r>
            <a:r>
              <a:rPr lang="en-US" err="1">
                <a:cs typeface="Calibri"/>
              </a:rPr>
              <a:t>sträva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efter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att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passa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närmsta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spelare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när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läge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finns</a:t>
            </a:r>
            <a:r>
              <a:rPr lang="en-US">
                <a:cs typeface="Calibri"/>
              </a:rPr>
              <a:t>. </a:t>
            </a:r>
          </a:p>
          <a:p>
            <a:pPr marL="457200" indent="-457200"/>
            <a:r>
              <a:rPr lang="en-US" err="1">
                <a:cs typeface="Calibri"/>
              </a:rPr>
              <a:t>Göra</a:t>
            </a:r>
            <a:r>
              <a:rPr lang="en-US">
                <a:cs typeface="Calibri"/>
              </a:rPr>
              <a:t> sig </a:t>
            </a:r>
            <a:r>
              <a:rPr lang="en-US" err="1">
                <a:cs typeface="Calibri"/>
              </a:rPr>
              <a:t>spelbar</a:t>
            </a:r>
            <a:r>
              <a:rPr lang="en-US">
                <a:cs typeface="Calibri"/>
              </a:rPr>
              <a:t>.</a:t>
            </a:r>
          </a:p>
          <a:p>
            <a:pPr marL="457200" indent="-457200"/>
            <a:r>
              <a:rPr lang="en-US" err="1">
                <a:cs typeface="Calibri"/>
              </a:rPr>
              <a:t>Försvara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på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rätt</a:t>
            </a:r>
            <a:r>
              <a:rPr lang="en-US">
                <a:cs typeface="Calibri"/>
              </a:rPr>
              <a:t> sida.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D84DA99-5CA4-39EC-6B1D-8553C59408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24757" y="367741"/>
            <a:ext cx="1329043" cy="132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2798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15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Agenda</vt:lpstr>
      <vt:lpstr>Laget, vilka är vi</vt:lpstr>
      <vt:lpstr>Säsongen 2023</vt:lpstr>
      <vt:lpstr>Träning</vt:lpstr>
      <vt:lpstr>Krav/mål i vårt lag</vt:lpstr>
      <vt:lpstr>Vi följer SvFFs spelarutbildningsplan</vt:lpstr>
      <vt:lpstr>6-9 år Nivå 1</vt:lpstr>
      <vt:lpstr>Vad vill vi lära oss?</vt:lpstr>
      <vt:lpstr>Lagkassa</vt:lpstr>
      <vt:lpstr>Föräldragrupp</vt:lpstr>
      <vt:lpstr>Choklad/Marabouförsäljning</vt:lpstr>
      <vt:lpstr>Kioskansvar</vt:lpstr>
      <vt:lpstr>Feedback/Övriga frågor</vt:lpstr>
      <vt:lpstr>Tack!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Helena Jordanius</dc:creator>
  <cp:revision>1</cp:revision>
  <dcterms:created xsi:type="dcterms:W3CDTF">2023-03-20T09:30:03Z</dcterms:created>
  <dcterms:modified xsi:type="dcterms:W3CDTF">2023-03-27T14:42:50Z</dcterms:modified>
</cp:coreProperties>
</file>