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C1EDBC6-E4BA-4EB3-9AD3-94786C9E699A}">
  <a:tblStyle styleId="{0C1EDBC6-E4BA-4EB3-9AD3-94786C9E699A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1cc6656a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g2d1cc6656a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d1cc6656a0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g2d1cc6656a0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d1cc6656a0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g2d1cc6656a0_0_17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d1cc6656a0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g2d1cc6656a0_0_17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1142999" y="2493644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00"/>
          </a:p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100"/>
          </a:p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</a:pPr>
            <a:r>
              <a:rPr lang="en" sz="3500"/>
              <a:t>Lagindelning och rotation</a:t>
            </a:r>
            <a:endParaRPr sz="3500"/>
          </a:p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</a:pPr>
            <a:r>
              <a:rPr lang="en" sz="3500"/>
              <a:t>F13/14, 2024</a:t>
            </a:r>
            <a:endParaRPr sz="100"/>
          </a:p>
        </p:txBody>
      </p:sp>
      <p:pic>
        <p:nvPicPr>
          <p:cNvPr descr="index" id="61" name="Google Shape;6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96808" y="543259"/>
            <a:ext cx="1950382" cy="19503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Lagindelning</a:t>
            </a:r>
            <a:endParaRPr/>
          </a:p>
        </p:txBody>
      </p:sp>
      <p:pic>
        <p:nvPicPr>
          <p:cNvPr descr="index" id="67" name="Google Shape;6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21178" y="273843"/>
            <a:ext cx="994172" cy="994172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/>
        </p:nvSpPr>
        <p:spPr>
          <a:xfrm>
            <a:off x="7669350" y="1519200"/>
            <a:ext cx="14748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145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Indelning med rotation</a:t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1651575" y="2061581"/>
            <a:ext cx="1812300" cy="16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Pol 1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Alice Johansson</a:t>
            </a:r>
            <a:br>
              <a:rPr lang="en" sz="1100">
                <a:solidFill>
                  <a:schemeClr val="dk1"/>
                </a:solidFill>
              </a:rPr>
            </a:br>
            <a:r>
              <a:rPr lang="en" sz="1100">
                <a:solidFill>
                  <a:schemeClr val="dk1"/>
                </a:solidFill>
              </a:rPr>
              <a:t>Alicia Hansson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Alva Wingertz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Alva Dalmyr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Lykke Karlsson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Selma Augustsson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Sigrid Almstrand Thurman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3570132" y="2061581"/>
            <a:ext cx="1750200" cy="18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Pol 2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Alissa Murselovic Kern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Ella Halilovic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Elvira Perlstedt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Alice Bergenzaun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Amanda Svanberg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Alicia Eriksson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Lilly Palm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Greta Klasson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5320406" y="2061581"/>
            <a:ext cx="1977900" cy="18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Pol 3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Lilly Landberg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Linnea Backaro Levinsson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Smilla Steje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Emelia Sjöblom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Ivy Fridmar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Luna Bolin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Ruth Grändborn Brattfors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Lova Spångberg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471488" y="205383"/>
            <a:ext cx="59151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Rotation</a:t>
            </a:r>
            <a:endParaRPr/>
          </a:p>
        </p:txBody>
      </p:sp>
      <p:pic>
        <p:nvPicPr>
          <p:cNvPr descr="index" id="78" name="Google Shape;7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21178" y="273843"/>
            <a:ext cx="994172" cy="994172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7669350" y="1519200"/>
            <a:ext cx="14748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</p:txBody>
      </p:sp>
      <p:graphicFrame>
        <p:nvGraphicFramePr>
          <p:cNvPr id="80" name="Google Shape;80;p16"/>
          <p:cNvGraphicFramePr/>
          <p:nvPr/>
        </p:nvGraphicFramePr>
        <p:xfrm>
          <a:off x="311850" y="1356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{0C1EDBC6-E4BA-4EB3-9AD3-94786C9E699A}</a:tableStyleId>
              </a:tblPr>
              <a:tblGrid>
                <a:gridCol w="765625"/>
                <a:gridCol w="1063400"/>
                <a:gridCol w="1063400"/>
                <a:gridCol w="1733300"/>
                <a:gridCol w="1063400"/>
                <a:gridCol w="1063400"/>
                <a:gridCol w="1063400"/>
              </a:tblGrid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Omgång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Speldatum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Hemma/Borta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Motståndare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Kallas primärt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1a  reserv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2a reserv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5/5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Borta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IFK Öxnevalla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12/5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Hemma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Gånghester/Målsryd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19/5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Borta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Kinna IF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4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23/5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Borta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Skene IF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5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2/6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Borta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Dalsjöfors GOIF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6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9/6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Hemma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Byttorps IF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7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16/6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Borta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Sjömarkens IF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8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18/8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Hemma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IFK Öxnevalla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9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25/8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Borta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Gånghester/Målsryd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10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1/9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Hemma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Kinna IF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11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7/9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Borta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Skene IF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</a:t>
                      </a:r>
                      <a:endParaRPr b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12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15/9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Hemma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Dalsjöfors GOIF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 sz="800"/>
                        <a:t>2</a:t>
                      </a:r>
                      <a:endParaRPr b="1" i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 sz="800"/>
                        <a:t>3</a:t>
                      </a:r>
                      <a:endParaRPr b="1" i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 sz="800"/>
                        <a:t>1</a:t>
                      </a:r>
                      <a:endParaRPr b="1" i="1"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13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22/9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Hemma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Kronängs IF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 sz="800">
                          <a:solidFill>
                            <a:srgbClr val="FF0000"/>
                          </a:solidFill>
                        </a:rPr>
                        <a:t>1</a:t>
                      </a:r>
                      <a:endParaRPr b="1" i="1" sz="800">
                        <a:solidFill>
                          <a:srgbClr val="FF0000"/>
                        </a:solidFill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 sz="800">
                          <a:solidFill>
                            <a:srgbClr val="FF0000"/>
                          </a:solidFill>
                        </a:rPr>
                        <a:t>2</a:t>
                      </a:r>
                      <a:endParaRPr b="1" i="1" sz="800">
                        <a:solidFill>
                          <a:srgbClr val="FF0000"/>
                        </a:solidFill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 sz="800">
                          <a:solidFill>
                            <a:srgbClr val="FF0000"/>
                          </a:solidFill>
                        </a:rPr>
                        <a:t>3</a:t>
                      </a:r>
                      <a:endParaRPr b="1" i="1" sz="800">
                        <a:solidFill>
                          <a:srgbClr val="FF0000"/>
                        </a:solidFill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14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29/9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Hemma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Ubbhult/Hällingsjö/Hyssna</a:t>
                      </a:r>
                      <a:endParaRPr sz="800"/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 sz="800">
                          <a:solidFill>
                            <a:srgbClr val="FF0000"/>
                          </a:solidFill>
                        </a:rPr>
                        <a:t>3</a:t>
                      </a:r>
                      <a:endParaRPr b="1" i="1" sz="800">
                        <a:solidFill>
                          <a:srgbClr val="FF0000"/>
                        </a:solidFill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 sz="800">
                          <a:solidFill>
                            <a:srgbClr val="FF0000"/>
                          </a:solidFill>
                        </a:rPr>
                        <a:t>1</a:t>
                      </a:r>
                      <a:endParaRPr b="1" i="1" sz="800">
                        <a:solidFill>
                          <a:srgbClr val="FF0000"/>
                        </a:solidFill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 sz="800">
                          <a:solidFill>
                            <a:srgbClr val="FF0000"/>
                          </a:solidFill>
                        </a:rPr>
                        <a:t>2</a:t>
                      </a:r>
                      <a:endParaRPr b="1" i="1" sz="800">
                        <a:solidFill>
                          <a:srgbClr val="FF0000"/>
                        </a:solidFill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471488" y="205383"/>
            <a:ext cx="59151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Rotation</a:t>
            </a:r>
            <a:endParaRPr/>
          </a:p>
        </p:txBody>
      </p:sp>
      <p:pic>
        <p:nvPicPr>
          <p:cNvPr descr="index" id="86" name="Google Shape;8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21178" y="273843"/>
            <a:ext cx="994172" cy="99417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7"/>
          <p:cNvSpPr txBox="1"/>
          <p:nvPr/>
        </p:nvSpPr>
        <p:spPr>
          <a:xfrm>
            <a:off x="7669350" y="1519200"/>
            <a:ext cx="14748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8650" y="1116488"/>
            <a:ext cx="6565084" cy="3646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