
<file path=[Content_Types].xml><?xml version="1.0" encoding="utf-8"?>
<Types xmlns="http://schemas.openxmlformats.org/package/2006/content-types">
  <Default Extension="jfif" ContentType="image/jpe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93" autoAdjust="0"/>
    <p:restoredTop sz="94660"/>
  </p:normalViewPr>
  <p:slideViewPr>
    <p:cSldViewPr snapToGrid="0">
      <p:cViewPr varScale="1">
        <p:scale>
          <a:sx n="114" d="100"/>
          <a:sy n="114" d="100"/>
        </p:scale>
        <p:origin x="36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1524000" y="1122363"/>
            <a:ext cx="9144000" cy="2387600"/>
          </a:xfrm>
        </p:spPr>
        <p:txBody>
          <a:bodyPr anchor="b"/>
          <a:lstStyle>
            <a:lvl1pPr algn="ctr">
              <a:defRPr sz="6000"/>
            </a:lvl1pPr>
          </a:lstStyle>
          <a:p>
            <a:r>
              <a:rPr lang="sv-SE"/>
              <a:t>Klicka här för att ändra format</a:t>
            </a:r>
          </a:p>
        </p:txBody>
      </p:sp>
      <p:sp>
        <p:nvSpPr>
          <p:cNvPr id="3" name="Underrubri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om du vill redigera mall för underrubrikformat</a:t>
            </a:r>
          </a:p>
        </p:txBody>
      </p:sp>
      <p:sp>
        <p:nvSpPr>
          <p:cNvPr id="4" name="Platshållare för datum 3"/>
          <p:cNvSpPr>
            <a:spLocks noGrp="1"/>
          </p:cNvSpPr>
          <p:nvPr>
            <p:ph type="dt" sz="half" idx="10"/>
          </p:nvPr>
        </p:nvSpPr>
        <p:spPr/>
        <p:txBody>
          <a:bodyPr/>
          <a:lstStyle/>
          <a:p>
            <a:fld id="{E1E5B733-070C-470E-8FB1-948ED48DEA48}" type="datetimeFigureOut">
              <a:rPr lang="sv-SE" smtClean="0"/>
              <a:t>2024-02-05</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79B6EEEF-3639-4A08-8D47-859BE5A18A49}" type="slidenum">
              <a:rPr lang="sv-SE" smtClean="0"/>
              <a:t>‹#›</a:t>
            </a:fld>
            <a:endParaRPr lang="sv-SE"/>
          </a:p>
        </p:txBody>
      </p:sp>
    </p:spTree>
    <p:extLst>
      <p:ext uri="{BB962C8B-B14F-4D97-AF65-F5344CB8AC3E}">
        <p14:creationId xmlns:p14="http://schemas.microsoft.com/office/powerpoint/2010/main" val="21881673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E1E5B733-070C-470E-8FB1-948ED48DEA48}" type="datetimeFigureOut">
              <a:rPr lang="sv-SE" smtClean="0"/>
              <a:t>2024-02-05</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79B6EEEF-3639-4A08-8D47-859BE5A18A49}" type="slidenum">
              <a:rPr lang="sv-SE" smtClean="0"/>
              <a:t>‹#›</a:t>
            </a:fld>
            <a:endParaRPr lang="sv-SE"/>
          </a:p>
        </p:txBody>
      </p:sp>
    </p:spTree>
    <p:extLst>
      <p:ext uri="{BB962C8B-B14F-4D97-AF65-F5344CB8AC3E}">
        <p14:creationId xmlns:p14="http://schemas.microsoft.com/office/powerpoint/2010/main" val="3489542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8724900" y="365125"/>
            <a:ext cx="2628900" cy="5811838"/>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838200" y="365125"/>
            <a:ext cx="7734300" cy="5811838"/>
          </a:xfrm>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E1E5B733-070C-470E-8FB1-948ED48DEA48}" type="datetimeFigureOut">
              <a:rPr lang="sv-SE" smtClean="0"/>
              <a:t>2024-02-05</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79B6EEEF-3639-4A08-8D47-859BE5A18A49}" type="slidenum">
              <a:rPr lang="sv-SE" smtClean="0"/>
              <a:t>‹#›</a:t>
            </a:fld>
            <a:endParaRPr lang="sv-SE"/>
          </a:p>
        </p:txBody>
      </p:sp>
    </p:spTree>
    <p:extLst>
      <p:ext uri="{BB962C8B-B14F-4D97-AF65-F5344CB8AC3E}">
        <p14:creationId xmlns:p14="http://schemas.microsoft.com/office/powerpoint/2010/main" val="7084814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idx="1"/>
          </p:nvPr>
        </p:nvSpPr>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E1E5B733-070C-470E-8FB1-948ED48DEA48}" type="datetimeFigureOut">
              <a:rPr lang="sv-SE" smtClean="0"/>
              <a:t>2024-02-05</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79B6EEEF-3639-4A08-8D47-859BE5A18A49}" type="slidenum">
              <a:rPr lang="sv-SE" smtClean="0"/>
              <a:t>‹#›</a:t>
            </a:fld>
            <a:endParaRPr lang="sv-SE"/>
          </a:p>
        </p:txBody>
      </p:sp>
    </p:spTree>
    <p:extLst>
      <p:ext uri="{BB962C8B-B14F-4D97-AF65-F5344CB8AC3E}">
        <p14:creationId xmlns:p14="http://schemas.microsoft.com/office/powerpoint/2010/main" val="333589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831850" y="1709738"/>
            <a:ext cx="10515600" cy="2852737"/>
          </a:xfrm>
        </p:spPr>
        <p:txBody>
          <a:bodyPr anchor="b"/>
          <a:lstStyle>
            <a:lvl1pPr>
              <a:defRPr sz="6000"/>
            </a:lvl1pPr>
          </a:lstStyle>
          <a:p>
            <a:r>
              <a:rPr lang="sv-SE"/>
              <a:t>Klicka här för att ändra format</a:t>
            </a:r>
          </a:p>
        </p:txBody>
      </p:sp>
      <p:sp>
        <p:nvSpPr>
          <p:cNvPr id="3" name="Platshållare för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Redigera format för bakgrundstext</a:t>
            </a:r>
          </a:p>
        </p:txBody>
      </p:sp>
      <p:sp>
        <p:nvSpPr>
          <p:cNvPr id="4" name="Platshållare för datum 3"/>
          <p:cNvSpPr>
            <a:spLocks noGrp="1"/>
          </p:cNvSpPr>
          <p:nvPr>
            <p:ph type="dt" sz="half" idx="10"/>
          </p:nvPr>
        </p:nvSpPr>
        <p:spPr/>
        <p:txBody>
          <a:bodyPr/>
          <a:lstStyle/>
          <a:p>
            <a:fld id="{E1E5B733-070C-470E-8FB1-948ED48DEA48}" type="datetimeFigureOut">
              <a:rPr lang="sv-SE" smtClean="0"/>
              <a:t>2024-02-05</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79B6EEEF-3639-4A08-8D47-859BE5A18A49}" type="slidenum">
              <a:rPr lang="sv-SE" smtClean="0"/>
              <a:t>‹#›</a:t>
            </a:fld>
            <a:endParaRPr lang="sv-SE"/>
          </a:p>
        </p:txBody>
      </p:sp>
    </p:spTree>
    <p:extLst>
      <p:ext uri="{BB962C8B-B14F-4D97-AF65-F5344CB8AC3E}">
        <p14:creationId xmlns:p14="http://schemas.microsoft.com/office/powerpoint/2010/main" val="126418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838200" y="1825625"/>
            <a:ext cx="5181600" cy="43513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6172200" y="1825625"/>
            <a:ext cx="5181600" cy="43513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5" name="Platshållare för datum 4"/>
          <p:cNvSpPr>
            <a:spLocks noGrp="1"/>
          </p:cNvSpPr>
          <p:nvPr>
            <p:ph type="dt" sz="half" idx="10"/>
          </p:nvPr>
        </p:nvSpPr>
        <p:spPr/>
        <p:txBody>
          <a:bodyPr/>
          <a:lstStyle/>
          <a:p>
            <a:fld id="{E1E5B733-070C-470E-8FB1-948ED48DEA48}" type="datetimeFigureOut">
              <a:rPr lang="sv-SE" smtClean="0"/>
              <a:t>2024-02-05</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79B6EEEF-3639-4A08-8D47-859BE5A18A49}" type="slidenum">
              <a:rPr lang="sv-SE" smtClean="0"/>
              <a:t>‹#›</a:t>
            </a:fld>
            <a:endParaRPr lang="sv-SE"/>
          </a:p>
        </p:txBody>
      </p:sp>
    </p:spTree>
    <p:extLst>
      <p:ext uri="{BB962C8B-B14F-4D97-AF65-F5344CB8AC3E}">
        <p14:creationId xmlns:p14="http://schemas.microsoft.com/office/powerpoint/2010/main" val="23160944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839788" y="365125"/>
            <a:ext cx="10515600" cy="1325563"/>
          </a:xfrm>
        </p:spPr>
        <p:txBody>
          <a:bodyPr/>
          <a:lstStyle/>
          <a:p>
            <a:r>
              <a:rPr lang="sv-SE"/>
              <a:t>Klicka här för att ändra format</a:t>
            </a:r>
          </a:p>
        </p:txBody>
      </p:sp>
      <p:sp>
        <p:nvSpPr>
          <p:cNvPr id="3" name="Platshållare för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4" name="Platshållare för innehåll 3"/>
          <p:cNvSpPr>
            <a:spLocks noGrp="1"/>
          </p:cNvSpPr>
          <p:nvPr>
            <p:ph sz="half" idx="2"/>
          </p:nvPr>
        </p:nvSpPr>
        <p:spPr>
          <a:xfrm>
            <a:off x="839788" y="2505075"/>
            <a:ext cx="5157787"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6" name="Platshållare för innehåll 5"/>
          <p:cNvSpPr>
            <a:spLocks noGrp="1"/>
          </p:cNvSpPr>
          <p:nvPr>
            <p:ph sz="quarter" idx="4"/>
          </p:nvPr>
        </p:nvSpPr>
        <p:spPr>
          <a:xfrm>
            <a:off x="6172200" y="2505075"/>
            <a:ext cx="5183188"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7" name="Platshållare för datum 6"/>
          <p:cNvSpPr>
            <a:spLocks noGrp="1"/>
          </p:cNvSpPr>
          <p:nvPr>
            <p:ph type="dt" sz="half" idx="10"/>
          </p:nvPr>
        </p:nvSpPr>
        <p:spPr/>
        <p:txBody>
          <a:bodyPr/>
          <a:lstStyle/>
          <a:p>
            <a:fld id="{E1E5B733-070C-470E-8FB1-948ED48DEA48}" type="datetimeFigureOut">
              <a:rPr lang="sv-SE" smtClean="0"/>
              <a:t>2024-02-05</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79B6EEEF-3639-4A08-8D47-859BE5A18A49}" type="slidenum">
              <a:rPr lang="sv-SE" smtClean="0"/>
              <a:t>‹#›</a:t>
            </a:fld>
            <a:endParaRPr lang="sv-SE"/>
          </a:p>
        </p:txBody>
      </p:sp>
    </p:spTree>
    <p:extLst>
      <p:ext uri="{BB962C8B-B14F-4D97-AF65-F5344CB8AC3E}">
        <p14:creationId xmlns:p14="http://schemas.microsoft.com/office/powerpoint/2010/main" val="13756674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datum 2"/>
          <p:cNvSpPr>
            <a:spLocks noGrp="1"/>
          </p:cNvSpPr>
          <p:nvPr>
            <p:ph type="dt" sz="half" idx="10"/>
          </p:nvPr>
        </p:nvSpPr>
        <p:spPr/>
        <p:txBody>
          <a:bodyPr/>
          <a:lstStyle/>
          <a:p>
            <a:fld id="{E1E5B733-070C-470E-8FB1-948ED48DEA48}" type="datetimeFigureOut">
              <a:rPr lang="sv-SE" smtClean="0"/>
              <a:t>2024-02-05</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79B6EEEF-3639-4A08-8D47-859BE5A18A49}" type="slidenum">
              <a:rPr lang="sv-SE" smtClean="0"/>
              <a:t>‹#›</a:t>
            </a:fld>
            <a:endParaRPr lang="sv-SE"/>
          </a:p>
        </p:txBody>
      </p:sp>
    </p:spTree>
    <p:extLst>
      <p:ext uri="{BB962C8B-B14F-4D97-AF65-F5344CB8AC3E}">
        <p14:creationId xmlns:p14="http://schemas.microsoft.com/office/powerpoint/2010/main" val="35715148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E1E5B733-070C-470E-8FB1-948ED48DEA48}" type="datetimeFigureOut">
              <a:rPr lang="sv-SE" smtClean="0"/>
              <a:t>2024-02-05</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79B6EEEF-3639-4A08-8D47-859BE5A18A49}" type="slidenum">
              <a:rPr lang="sv-SE" smtClean="0"/>
              <a:t>‹#›</a:t>
            </a:fld>
            <a:endParaRPr lang="sv-SE"/>
          </a:p>
        </p:txBody>
      </p:sp>
    </p:spTree>
    <p:extLst>
      <p:ext uri="{BB962C8B-B14F-4D97-AF65-F5344CB8AC3E}">
        <p14:creationId xmlns:p14="http://schemas.microsoft.com/office/powerpoint/2010/main" val="3828543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39788" y="457200"/>
            <a:ext cx="3932237" cy="1600200"/>
          </a:xfrm>
        </p:spPr>
        <p:txBody>
          <a:bodyPr anchor="b"/>
          <a:lstStyle>
            <a:lvl1pPr>
              <a:defRPr sz="3200"/>
            </a:lvl1pPr>
          </a:lstStyle>
          <a:p>
            <a:r>
              <a:rPr lang="sv-SE"/>
              <a:t>Klicka här för att ändra format</a:t>
            </a:r>
          </a:p>
        </p:txBody>
      </p:sp>
      <p:sp>
        <p:nvSpPr>
          <p:cNvPr id="3" name="Platshållare för innehåll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Platshållare för datum 4"/>
          <p:cNvSpPr>
            <a:spLocks noGrp="1"/>
          </p:cNvSpPr>
          <p:nvPr>
            <p:ph type="dt" sz="half" idx="10"/>
          </p:nvPr>
        </p:nvSpPr>
        <p:spPr/>
        <p:txBody>
          <a:bodyPr/>
          <a:lstStyle/>
          <a:p>
            <a:fld id="{E1E5B733-070C-470E-8FB1-948ED48DEA48}" type="datetimeFigureOut">
              <a:rPr lang="sv-SE" smtClean="0"/>
              <a:t>2024-02-05</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79B6EEEF-3639-4A08-8D47-859BE5A18A49}" type="slidenum">
              <a:rPr lang="sv-SE" smtClean="0"/>
              <a:t>‹#›</a:t>
            </a:fld>
            <a:endParaRPr lang="sv-SE"/>
          </a:p>
        </p:txBody>
      </p:sp>
    </p:spTree>
    <p:extLst>
      <p:ext uri="{BB962C8B-B14F-4D97-AF65-F5344CB8AC3E}">
        <p14:creationId xmlns:p14="http://schemas.microsoft.com/office/powerpoint/2010/main" val="11011955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39788" y="457200"/>
            <a:ext cx="3932237" cy="1600200"/>
          </a:xfrm>
        </p:spPr>
        <p:txBody>
          <a:bodyPr anchor="b"/>
          <a:lstStyle>
            <a:lvl1pPr>
              <a:defRPr sz="3200"/>
            </a:lvl1pPr>
          </a:lstStyle>
          <a:p>
            <a:r>
              <a:rPr lang="sv-SE"/>
              <a:t>Klicka här för att ändra format</a:t>
            </a:r>
          </a:p>
        </p:txBody>
      </p:sp>
      <p:sp>
        <p:nvSpPr>
          <p:cNvPr id="3" name="Platshållare för bild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Platshållare för datum 4"/>
          <p:cNvSpPr>
            <a:spLocks noGrp="1"/>
          </p:cNvSpPr>
          <p:nvPr>
            <p:ph type="dt" sz="half" idx="10"/>
          </p:nvPr>
        </p:nvSpPr>
        <p:spPr/>
        <p:txBody>
          <a:bodyPr/>
          <a:lstStyle/>
          <a:p>
            <a:fld id="{E1E5B733-070C-470E-8FB1-948ED48DEA48}" type="datetimeFigureOut">
              <a:rPr lang="sv-SE" smtClean="0"/>
              <a:t>2024-02-05</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79B6EEEF-3639-4A08-8D47-859BE5A18A49}" type="slidenum">
              <a:rPr lang="sv-SE" smtClean="0"/>
              <a:t>‹#›</a:t>
            </a:fld>
            <a:endParaRPr lang="sv-SE"/>
          </a:p>
        </p:txBody>
      </p:sp>
    </p:spTree>
    <p:extLst>
      <p:ext uri="{BB962C8B-B14F-4D97-AF65-F5344CB8AC3E}">
        <p14:creationId xmlns:p14="http://schemas.microsoft.com/office/powerpoint/2010/main" val="25248249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format</a:t>
            </a:r>
          </a:p>
        </p:txBody>
      </p:sp>
      <p:sp>
        <p:nvSpPr>
          <p:cNvPr id="3" name="Platshållare för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E5B733-070C-470E-8FB1-948ED48DEA48}" type="datetimeFigureOut">
              <a:rPr lang="sv-SE" smtClean="0"/>
              <a:t>2024-02-05</a:t>
            </a:fld>
            <a:endParaRPr lang="sv-SE"/>
          </a:p>
        </p:txBody>
      </p:sp>
      <p:sp>
        <p:nvSpPr>
          <p:cNvPr id="5" name="Platshållare för sidfo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B6EEEF-3639-4A08-8D47-859BE5A18A49}" type="slidenum">
              <a:rPr lang="sv-SE" smtClean="0"/>
              <a:t>‹#›</a:t>
            </a:fld>
            <a:endParaRPr lang="sv-SE"/>
          </a:p>
        </p:txBody>
      </p:sp>
    </p:spTree>
    <p:extLst>
      <p:ext uri="{BB962C8B-B14F-4D97-AF65-F5344CB8AC3E}">
        <p14:creationId xmlns:p14="http://schemas.microsoft.com/office/powerpoint/2010/main" val="25960777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fi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f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1524000" y="2537544"/>
            <a:ext cx="9144000" cy="2387600"/>
          </a:xfrm>
        </p:spPr>
        <p:txBody>
          <a:bodyPr>
            <a:noAutofit/>
          </a:bodyPr>
          <a:lstStyle/>
          <a:p>
            <a:br>
              <a:rPr lang="sv-SE" sz="4000" dirty="0"/>
            </a:br>
            <a:br>
              <a:rPr lang="sv-SE" sz="4000" dirty="0"/>
            </a:br>
            <a:r>
              <a:rPr lang="sv-SE" sz="4000" dirty="0"/>
              <a:t>Föräldramöte Samuelsdals IF P14</a:t>
            </a:r>
            <a:br>
              <a:rPr lang="sv-SE" sz="4000" dirty="0"/>
            </a:br>
            <a:r>
              <a:rPr lang="sv-SE" sz="4000" dirty="0"/>
              <a:t>Innebandy 25/1-24</a:t>
            </a:r>
            <a:br>
              <a:rPr lang="sv-SE" sz="4000" dirty="0"/>
            </a:br>
            <a:endParaRPr lang="sv-SE" sz="4000" dirty="0"/>
          </a:p>
        </p:txBody>
      </p:sp>
      <p:pic>
        <p:nvPicPr>
          <p:cNvPr id="4" name="Bildobjekt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91619" y="660318"/>
            <a:ext cx="2381250" cy="1333500"/>
          </a:xfrm>
          <a:prstGeom prst="rect">
            <a:avLst/>
          </a:prstGeom>
        </p:spPr>
      </p:pic>
    </p:spTree>
    <p:extLst>
      <p:ext uri="{BB962C8B-B14F-4D97-AF65-F5344CB8AC3E}">
        <p14:creationId xmlns:p14="http://schemas.microsoft.com/office/powerpoint/2010/main" val="10418917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38200" y="-121437"/>
            <a:ext cx="10515600" cy="1325563"/>
          </a:xfrm>
        </p:spPr>
        <p:txBody>
          <a:bodyPr/>
          <a:lstStyle/>
          <a:p>
            <a:r>
              <a:rPr lang="sv-SE" dirty="0"/>
              <a:t>Agenda             </a:t>
            </a:r>
          </a:p>
        </p:txBody>
      </p:sp>
      <p:sp>
        <p:nvSpPr>
          <p:cNvPr id="3" name="Platshållare för innehåll 2"/>
          <p:cNvSpPr>
            <a:spLocks noGrp="1"/>
          </p:cNvSpPr>
          <p:nvPr>
            <p:ph idx="1"/>
          </p:nvPr>
        </p:nvSpPr>
        <p:spPr>
          <a:xfrm>
            <a:off x="419100" y="754933"/>
            <a:ext cx="11353800" cy="4004723"/>
          </a:xfrm>
        </p:spPr>
        <p:txBody>
          <a:bodyPr>
            <a:normAutofit fontScale="25000" lnSpcReduction="20000"/>
          </a:bodyPr>
          <a:lstStyle/>
          <a:p>
            <a:endParaRPr lang="sv-SE" dirty="0"/>
          </a:p>
          <a:p>
            <a:endParaRPr lang="sv-SE" dirty="0"/>
          </a:p>
          <a:p>
            <a:endParaRPr lang="sv-SE" dirty="0"/>
          </a:p>
          <a:p>
            <a:r>
              <a:rPr lang="sv-SE" sz="7200" b="1" dirty="0"/>
              <a:t>Syftet med mötet</a:t>
            </a:r>
          </a:p>
          <a:p>
            <a:pPr marL="457200" lvl="1" indent="0">
              <a:buNone/>
            </a:pPr>
            <a:r>
              <a:rPr lang="sv-SE" sz="6800" dirty="0"/>
              <a:t>- Stökigt på träningarna oro i gruppen =&gt; minst 3 tränare per träning.</a:t>
            </a:r>
          </a:p>
          <a:p>
            <a:pPr lvl="1">
              <a:buFontTx/>
              <a:buChar char="-"/>
            </a:pPr>
            <a:r>
              <a:rPr lang="sv-SE" sz="6800" dirty="0"/>
              <a:t>Vi vill att </a:t>
            </a:r>
            <a:r>
              <a:rPr lang="sv-SE" sz="7200" dirty="0"/>
              <a:t>träningarna skall vara en trygg plats och att alla ska ha en rolig/givande träning</a:t>
            </a:r>
          </a:p>
          <a:p>
            <a:pPr lvl="1">
              <a:buFontTx/>
              <a:buChar char="-"/>
            </a:pPr>
            <a:r>
              <a:rPr lang="sv-SE" sz="7200" dirty="0"/>
              <a:t>Vi ser otroligt stora </a:t>
            </a:r>
            <a:r>
              <a:rPr lang="sv-SE" sz="7200" b="1" dirty="0"/>
              <a:t>framsteg</a:t>
            </a:r>
            <a:r>
              <a:rPr lang="sv-SE" sz="7200" dirty="0"/>
              <a:t> hos era barn, det är fantastiskt roligt att se.</a:t>
            </a:r>
          </a:p>
          <a:p>
            <a:r>
              <a:rPr lang="sv-SE" sz="7200" b="1" dirty="0"/>
              <a:t>Hur agerar vi ledare, hur kommer vi att jobba med detta? </a:t>
            </a:r>
          </a:p>
          <a:p>
            <a:pPr marL="457200" lvl="1" indent="0">
              <a:buNone/>
            </a:pPr>
            <a:r>
              <a:rPr lang="sv-SE" sz="6800" dirty="0"/>
              <a:t>- Jobba med beteende och hur man är mot varandra. Börja i samlingen prata med barnen</a:t>
            </a:r>
          </a:p>
          <a:p>
            <a:pPr marL="457200" lvl="1" indent="0">
              <a:buNone/>
            </a:pPr>
            <a:r>
              <a:rPr lang="sv-SE" sz="6800" dirty="0"/>
              <a:t>- Komma in med rätt energinivå på träningarna</a:t>
            </a:r>
          </a:p>
          <a:p>
            <a:pPr marL="457200" lvl="1" indent="0">
              <a:buNone/>
            </a:pPr>
            <a:r>
              <a:rPr lang="sv-SE" sz="6800" dirty="0"/>
              <a:t>- Grönt, gult och rött. Hamnar man på rött =&gt; omklädningsrum för att lugna ner sig tillsammans med en tränare. </a:t>
            </a:r>
          </a:p>
          <a:p>
            <a:pPr marL="457200" lvl="1" indent="0">
              <a:buNone/>
            </a:pPr>
            <a:r>
              <a:rPr lang="sv-SE" sz="6800" dirty="0"/>
              <a:t>- Vi kommer alltid ha en tränare i omklädningsrum före och efter träning för att alla ska ha en bra attityd. </a:t>
            </a:r>
          </a:p>
          <a:p>
            <a:pPr marL="457200" lvl="1" indent="0">
              <a:buNone/>
            </a:pPr>
            <a:r>
              <a:rPr lang="sv-SE" sz="6800" dirty="0"/>
              <a:t>- </a:t>
            </a:r>
            <a:r>
              <a:rPr lang="sv-SE" sz="6800" dirty="0" err="1"/>
              <a:t>Fairplay</a:t>
            </a:r>
            <a:r>
              <a:rPr lang="sv-SE" sz="6800" dirty="0"/>
              <a:t> är högt prioriterat. </a:t>
            </a:r>
          </a:p>
          <a:p>
            <a:pPr lvl="1"/>
            <a:r>
              <a:rPr lang="sv-SE" sz="6600" i="1" dirty="0"/>
              <a:t>	</a:t>
            </a:r>
            <a:r>
              <a:rPr lang="sv-SE" sz="6600" i="1" u="sng" dirty="0"/>
              <a:t>Hur upplever era barn träningarna/match?</a:t>
            </a:r>
          </a:p>
          <a:p>
            <a:r>
              <a:rPr lang="sv-SE" sz="7200" b="1" dirty="0"/>
              <a:t>Kom i tid</a:t>
            </a:r>
          </a:p>
          <a:p>
            <a:pPr marL="457200" lvl="1" indent="0">
              <a:buNone/>
            </a:pPr>
            <a:r>
              <a:rPr lang="sv-SE" sz="6600" dirty="0"/>
              <a:t>-Försöka att komma i tid till träning/match, blir mindre störningsmoment och vi kan köra igång på utsatt tid</a:t>
            </a:r>
          </a:p>
          <a:p>
            <a:pPr marL="457200" lvl="1" indent="0">
              <a:buNone/>
            </a:pPr>
            <a:r>
              <a:rPr lang="sv-SE" sz="6600" dirty="0"/>
              <a:t>- Alternativ 15 min innan för att hinna prata av sig så fokus kan vara samling och start direkt i hallen</a:t>
            </a:r>
          </a:p>
          <a:p>
            <a:pPr marL="457200" lvl="1" indent="0">
              <a:buNone/>
            </a:pPr>
            <a:r>
              <a:rPr lang="sv-SE" sz="6600" dirty="0"/>
              <a:t>- Föräldrar bygga sarg torsdagar så vi kan ta hand om barnen </a:t>
            </a:r>
          </a:p>
          <a:p>
            <a:r>
              <a:rPr lang="sv-SE" sz="7200" b="1" dirty="0"/>
              <a:t> J</a:t>
            </a:r>
            <a:r>
              <a:rPr lang="sv-SE" sz="7400" b="1" dirty="0"/>
              <a:t>onny ny tränare</a:t>
            </a:r>
          </a:p>
          <a:p>
            <a:pPr marL="0" indent="0" algn="just">
              <a:buNone/>
            </a:pPr>
            <a:endParaRPr lang="sv-SE" sz="7200" dirty="0"/>
          </a:p>
          <a:p>
            <a:pPr marL="0" indent="0">
              <a:buNone/>
            </a:pPr>
            <a:r>
              <a:rPr lang="sv-SE" sz="7200" dirty="0"/>
              <a:t>        </a:t>
            </a:r>
          </a:p>
          <a:p>
            <a:pPr marL="0" indent="0">
              <a:buNone/>
            </a:pPr>
            <a:endParaRPr lang="sv-SE" sz="7200" dirty="0"/>
          </a:p>
          <a:p>
            <a:pPr marL="0" indent="0">
              <a:buNone/>
            </a:pPr>
            <a:endParaRPr lang="sv-SE" sz="7200" dirty="0"/>
          </a:p>
          <a:p>
            <a:pPr marL="0" indent="0">
              <a:buNone/>
            </a:pPr>
            <a:endParaRPr lang="sv-SE" sz="7200" dirty="0"/>
          </a:p>
          <a:p>
            <a:pPr marL="0" indent="0">
              <a:buNone/>
            </a:pPr>
            <a:endParaRPr lang="sv-SE" sz="7200" dirty="0"/>
          </a:p>
          <a:p>
            <a:pPr marL="0" indent="0">
              <a:buNone/>
            </a:pPr>
            <a:endParaRPr lang="sv-SE" sz="7200" dirty="0"/>
          </a:p>
          <a:p>
            <a:pPr marL="0" indent="0">
              <a:buNone/>
            </a:pPr>
            <a:endParaRPr lang="sv-SE" sz="4800" dirty="0"/>
          </a:p>
          <a:p>
            <a:endParaRPr lang="sv-SE" dirty="0"/>
          </a:p>
        </p:txBody>
      </p:sp>
      <p:pic>
        <p:nvPicPr>
          <p:cNvPr id="4" name="Bildobjekt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36176" y="191573"/>
            <a:ext cx="2012001" cy="1126721"/>
          </a:xfrm>
          <a:prstGeom prst="rect">
            <a:avLst/>
          </a:prstGeom>
        </p:spPr>
      </p:pic>
    </p:spTree>
    <p:extLst>
      <p:ext uri="{BB962C8B-B14F-4D97-AF65-F5344CB8AC3E}">
        <p14:creationId xmlns:p14="http://schemas.microsoft.com/office/powerpoint/2010/main" val="40768916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03D5ECC5-6D36-A177-FDA2-F8EDEB216542}"/>
              </a:ext>
            </a:extLst>
          </p:cNvPr>
          <p:cNvSpPr>
            <a:spLocks noGrp="1"/>
          </p:cNvSpPr>
          <p:nvPr>
            <p:ph idx="1"/>
          </p:nvPr>
        </p:nvSpPr>
        <p:spPr>
          <a:xfrm>
            <a:off x="838200" y="1825625"/>
            <a:ext cx="10515600" cy="2470330"/>
          </a:xfrm>
        </p:spPr>
        <p:txBody>
          <a:bodyPr>
            <a:normAutofit fontScale="47500" lnSpcReduction="20000"/>
          </a:bodyPr>
          <a:lstStyle/>
          <a:p>
            <a:r>
              <a:rPr lang="sv-SE" sz="4000" b="1" dirty="0"/>
              <a:t>Hjälp från föräldrar</a:t>
            </a:r>
          </a:p>
          <a:p>
            <a:pPr marL="457200" lvl="1" indent="0">
              <a:buNone/>
            </a:pPr>
            <a:r>
              <a:rPr lang="sv-SE" sz="4000" dirty="0"/>
              <a:t>- Vi behöver hjälp från er föräldrar med att prata med era barn om just detta, varför vi agerar som vi gör och fånga upp vad era barn tycker om träningarna. </a:t>
            </a:r>
          </a:p>
          <a:p>
            <a:pPr marL="457200" lvl="1" indent="0">
              <a:buNone/>
            </a:pPr>
            <a:r>
              <a:rPr lang="sv-SE" sz="4000" dirty="0"/>
              <a:t>- Vi vill gärna ha 5 min med var och en av er för att lyssna in vad just ditt barn behöver eller känner. Hur gör vi det på bästa sätt? Vi kommer ringa och stämma av med en förälder per barn.</a:t>
            </a:r>
          </a:p>
          <a:p>
            <a:r>
              <a:rPr lang="sv-SE" sz="4000" dirty="0"/>
              <a:t>Hur är vi vid sidan av planen, publik, ni föräldrar är viktiga</a:t>
            </a:r>
          </a:p>
          <a:p>
            <a:r>
              <a:rPr lang="sv-SE" sz="4000" dirty="0"/>
              <a:t>Cup? Vi har blivit inbjudna till cup 2 mars, vi kollar intresseanmälan som ni anmäler er till</a:t>
            </a:r>
          </a:p>
          <a:p>
            <a:r>
              <a:rPr lang="sv-SE" sz="4000" dirty="0"/>
              <a:t>Frågor från er?</a:t>
            </a:r>
          </a:p>
          <a:p>
            <a:endParaRPr lang="sv-SE" dirty="0"/>
          </a:p>
        </p:txBody>
      </p:sp>
    </p:spTree>
    <p:extLst>
      <p:ext uri="{BB962C8B-B14F-4D97-AF65-F5344CB8AC3E}">
        <p14:creationId xmlns:p14="http://schemas.microsoft.com/office/powerpoint/2010/main" val="97229475"/>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TotalTime>
  <Words>342</Words>
  <Application>Microsoft Office PowerPoint</Application>
  <PresentationFormat>Bredbild</PresentationFormat>
  <Paragraphs>34</Paragraphs>
  <Slides>3</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3</vt:i4>
      </vt:variant>
    </vt:vector>
  </HeadingPairs>
  <TitlesOfParts>
    <vt:vector size="7" baseType="lpstr">
      <vt:lpstr>Arial</vt:lpstr>
      <vt:lpstr>Calibri</vt:lpstr>
      <vt:lpstr>Calibri Light</vt:lpstr>
      <vt:lpstr>Office-tema</vt:lpstr>
      <vt:lpstr>  Föräldramöte Samuelsdals IF P14 Innebandy 25/1-24 </vt:lpstr>
      <vt:lpstr>Agenda             </vt:lpstr>
      <vt:lpstr>PowerPoint-presentation</vt:lpstr>
    </vt:vector>
  </TitlesOfParts>
  <Company>Borlänge Kommun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Föräldramöte Samuelsdals IF P14 innebandy</dc:title>
  <dc:creator>Andreas Kallursén</dc:creator>
  <cp:lastModifiedBy>Andreas Kallursén</cp:lastModifiedBy>
  <cp:revision>20</cp:revision>
  <dcterms:created xsi:type="dcterms:W3CDTF">2022-10-20T09:08:21Z</dcterms:created>
  <dcterms:modified xsi:type="dcterms:W3CDTF">2024-02-05T06:11:18Z</dcterms:modified>
</cp:coreProperties>
</file>