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B733-070C-470E-8FB1-948ED48DEA48}" type="datetimeFigureOut">
              <a:rPr lang="sv-SE" smtClean="0"/>
              <a:t>2022-10-26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6EEEF-3639-4A08-8D47-859BE5A18A4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8167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B733-070C-470E-8FB1-948ED48DEA48}" type="datetimeFigureOut">
              <a:rPr lang="sv-SE" smtClean="0"/>
              <a:t>2022-10-26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6EEEF-3639-4A08-8D47-859BE5A18A4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9542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B733-070C-470E-8FB1-948ED48DEA48}" type="datetimeFigureOut">
              <a:rPr lang="sv-SE" smtClean="0"/>
              <a:t>2022-10-26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6EEEF-3639-4A08-8D47-859BE5A18A4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8481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B733-070C-470E-8FB1-948ED48DEA48}" type="datetimeFigureOut">
              <a:rPr lang="sv-SE" smtClean="0"/>
              <a:t>2022-10-26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6EEEF-3639-4A08-8D47-859BE5A18A4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58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B733-070C-470E-8FB1-948ED48DEA48}" type="datetimeFigureOut">
              <a:rPr lang="sv-SE" smtClean="0"/>
              <a:t>2022-10-26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6EEEF-3639-4A08-8D47-859BE5A18A4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4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B733-070C-470E-8FB1-948ED48DEA48}" type="datetimeFigureOut">
              <a:rPr lang="sv-SE" smtClean="0"/>
              <a:t>2022-10-26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6EEEF-3639-4A08-8D47-859BE5A18A4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6094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B733-070C-470E-8FB1-948ED48DEA48}" type="datetimeFigureOut">
              <a:rPr lang="sv-SE" smtClean="0"/>
              <a:t>2022-10-26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6EEEF-3639-4A08-8D47-859BE5A18A4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5667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B733-070C-470E-8FB1-948ED48DEA48}" type="datetimeFigureOut">
              <a:rPr lang="sv-SE" smtClean="0"/>
              <a:t>2022-10-26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6EEEF-3639-4A08-8D47-859BE5A18A4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1514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B733-070C-470E-8FB1-948ED48DEA48}" type="datetimeFigureOut">
              <a:rPr lang="sv-SE" smtClean="0"/>
              <a:t>2022-10-26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6EEEF-3639-4A08-8D47-859BE5A18A4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854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B733-070C-470E-8FB1-948ED48DEA48}" type="datetimeFigureOut">
              <a:rPr lang="sv-SE" smtClean="0"/>
              <a:t>2022-10-26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6EEEF-3639-4A08-8D47-859BE5A18A4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119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B733-070C-470E-8FB1-948ED48DEA48}" type="datetimeFigureOut">
              <a:rPr lang="sv-SE" smtClean="0"/>
              <a:t>2022-10-26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6EEEF-3639-4A08-8D47-859BE5A18A4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482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5B733-070C-470E-8FB1-948ED48DEA48}" type="datetimeFigureOut">
              <a:rPr lang="sv-SE" smtClean="0"/>
              <a:t>2022-10-26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6EEEF-3639-4A08-8D47-859BE5A18A4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6077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sv-SE" sz="4000" dirty="0" smtClean="0"/>
              <a:t>Föräldramöte Samuelsdals IF P14 innebandy</a:t>
            </a:r>
            <a:endParaRPr lang="sv-SE" sz="40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619" y="660318"/>
            <a:ext cx="2381250" cy="13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891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Agenda            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sv-SE" dirty="0" smtClean="0"/>
          </a:p>
          <a:p>
            <a:r>
              <a:rPr lang="sv-SE" dirty="0" smtClean="0"/>
              <a:t>Om oss tränare, hur vi planerar och tänker</a:t>
            </a:r>
          </a:p>
          <a:p>
            <a:r>
              <a:rPr lang="sv-SE" dirty="0" smtClean="0"/>
              <a:t>Matcher/sammandrag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Vi kommer att spela 3 mot 3 liten plan med MV.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Det kommer vara </a:t>
            </a:r>
            <a:r>
              <a:rPr lang="sv-SE" dirty="0" err="1" smtClean="0"/>
              <a:t>s.k</a:t>
            </a:r>
            <a:r>
              <a:rPr lang="sv-SE" dirty="0" smtClean="0"/>
              <a:t> sammandrag där man spelar 3 matcher på en dag 1 </a:t>
            </a:r>
            <a:r>
              <a:rPr lang="sv-SE" dirty="0" err="1" smtClean="0"/>
              <a:t>ggn</a:t>
            </a:r>
            <a:r>
              <a:rPr lang="sv-SE" dirty="0" smtClean="0"/>
              <a:t> i månaden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Kalendern på laget är uppdaterad</a:t>
            </a:r>
            <a:endParaRPr lang="sv-SE" dirty="0" smtClean="0"/>
          </a:p>
          <a:p>
            <a:r>
              <a:rPr lang="sv-SE" dirty="0" smtClean="0"/>
              <a:t>Fikaförsäljning vid sammandrag på </a:t>
            </a:r>
            <a:r>
              <a:rPr lang="sv-SE" dirty="0" smtClean="0"/>
              <a:t>hemmaplan 12/11</a:t>
            </a:r>
          </a:p>
          <a:p>
            <a:pPr marL="0" indent="0">
              <a:buNone/>
            </a:pPr>
            <a:r>
              <a:rPr lang="sv-SE" dirty="0" smtClean="0"/>
              <a:t>     -Vi tänker oss att servera fikabröd, kaffe, saft/</a:t>
            </a:r>
            <a:r>
              <a:rPr lang="sv-SE" dirty="0" err="1" smtClean="0"/>
              <a:t>festis</a:t>
            </a:r>
            <a:r>
              <a:rPr lang="sv-SE" dirty="0" smtClean="0"/>
              <a:t>, korv och även hamburgare.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Här kommer vi göra pass schema som innebär att man ansvarar för försäljningen och grillar hamburgare.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Här finns det pengar att tjäna</a:t>
            </a:r>
            <a:endParaRPr lang="sv-SE" dirty="0" smtClean="0"/>
          </a:p>
          <a:p>
            <a:r>
              <a:rPr lang="sv-SE" dirty="0" smtClean="0"/>
              <a:t>Sekretariat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- Vid sammandraget på hemmaplan ansvarar man även för sekretariatet hela dagen, även här gör vi ett pass schema</a:t>
            </a:r>
            <a:endParaRPr lang="sv-SE" dirty="0" smtClean="0"/>
          </a:p>
          <a:p>
            <a:r>
              <a:rPr lang="sv-SE" dirty="0" smtClean="0"/>
              <a:t>Vilken utrustning behövs</a:t>
            </a:r>
            <a:r>
              <a:rPr lang="sv-SE" dirty="0" smtClean="0"/>
              <a:t>?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- Klubba som går ungefär till naveln, inneskor och viktigast av allt är glasögon. Har man inte glasögon kommer man varken få träna eller spela match, viktigt!!</a:t>
            </a:r>
            <a:endParaRPr lang="sv-SE" dirty="0" smtClean="0"/>
          </a:p>
          <a:p>
            <a:r>
              <a:rPr lang="sv-SE" dirty="0" smtClean="0"/>
              <a:t>Träningstider/bygga sarg, ta till vara på </a:t>
            </a:r>
            <a:r>
              <a:rPr lang="sv-SE" dirty="0" smtClean="0"/>
              <a:t>tiden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 - Här ser vi att vi kunde få hjälp med att bygga sarg då vi bara har en timme träningstid</a:t>
            </a:r>
            <a:endParaRPr lang="sv-SE" dirty="0" smtClean="0"/>
          </a:p>
          <a:p>
            <a:r>
              <a:rPr lang="sv-SE" dirty="0" smtClean="0"/>
              <a:t>Kallar till träningar och </a:t>
            </a:r>
            <a:r>
              <a:rPr lang="sv-SE" dirty="0" smtClean="0"/>
              <a:t>matcher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- Vi kommer att kalla till träningar och matcher, och en </a:t>
            </a:r>
            <a:r>
              <a:rPr lang="sv-SE" dirty="0" err="1" smtClean="0"/>
              <a:t>osvarad</a:t>
            </a:r>
            <a:r>
              <a:rPr lang="sv-SE" dirty="0" smtClean="0"/>
              <a:t> kallelse till match är lika med ett nej</a:t>
            </a:r>
            <a:endParaRPr lang="sv-SE" dirty="0" smtClean="0"/>
          </a:p>
          <a:p>
            <a:r>
              <a:rPr lang="sv-SE" dirty="0" smtClean="0"/>
              <a:t>Någon som kan tänka sig att hjälpa till?</a:t>
            </a:r>
          </a:p>
          <a:p>
            <a:r>
              <a:rPr lang="sv-SE" dirty="0" smtClean="0"/>
              <a:t>Övriga frågor</a:t>
            </a:r>
          </a:p>
          <a:p>
            <a:pPr marL="0" indent="0">
              <a:buNone/>
            </a:pPr>
            <a:endParaRPr lang="sv-SE" dirty="0" smtClean="0"/>
          </a:p>
          <a:p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0030" y="365125"/>
            <a:ext cx="2012001" cy="1126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891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232</Words>
  <Application>Microsoft Office PowerPoint</Application>
  <PresentationFormat>Bredbild</PresentationFormat>
  <Paragraphs>22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Föräldramöte Samuelsdals IF P14 innebandy</vt:lpstr>
      <vt:lpstr>Agenda             </vt:lpstr>
    </vt:vector>
  </TitlesOfParts>
  <Company>Borlänge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Samuelsdals IF P14 innebandy</dc:title>
  <dc:creator>Andreas Kallursén</dc:creator>
  <cp:lastModifiedBy>Andreas Kallursén</cp:lastModifiedBy>
  <cp:revision>4</cp:revision>
  <dcterms:created xsi:type="dcterms:W3CDTF">2022-10-20T09:08:21Z</dcterms:created>
  <dcterms:modified xsi:type="dcterms:W3CDTF">2022-10-26T12:03:49Z</dcterms:modified>
</cp:coreProperties>
</file>