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808" r:id="rId5"/>
    <p:sldId id="284" r:id="rId6"/>
    <p:sldId id="286" r:id="rId7"/>
    <p:sldId id="791" r:id="rId8"/>
    <p:sldId id="803" r:id="rId9"/>
    <p:sldId id="801" r:id="rId10"/>
    <p:sldId id="804" r:id="rId11"/>
    <p:sldId id="806" r:id="rId12"/>
    <p:sldId id="807" r:id="rId13"/>
    <p:sldId id="802" r:id="rId14"/>
    <p:sldId id="805" r:id="rId15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ktioner" id="{0332FA32-E790-4CD3-86B6-B248B4EADE8B}">
          <p14:sldIdLst/>
        </p14:section>
        <p14:section name="Presentation" id="{3A8E3980-A42D-493A-9520-B376ACD18F40}">
          <p14:sldIdLst>
            <p14:sldId id="808"/>
            <p14:sldId id="284"/>
            <p14:sldId id="286"/>
            <p14:sldId id="791"/>
            <p14:sldId id="803"/>
            <p14:sldId id="801"/>
            <p14:sldId id="804"/>
            <p14:sldId id="806"/>
            <p14:sldId id="807"/>
            <p14:sldId id="802"/>
            <p14:sldId id="80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B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3241EC-56E2-44FA-9A14-94FE01557E62}" v="36" dt="2020-03-10T12:45:59.7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>
        <p:scale>
          <a:sx n="60" d="100"/>
          <a:sy n="60" d="100"/>
        </p:scale>
        <p:origin x="893" y="58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92" d="100"/>
          <a:sy n="92" d="100"/>
        </p:scale>
        <p:origin x="279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örgen Hedberg (RF-SISU Sörmland)" userId="adb01642-e8a3-4480-b52e-038d205965c0" providerId="ADAL" clId="{BB3241EC-56E2-44FA-9A14-94FE01557E62}"/>
    <pc:docChg chg="undo custSel addSld delSld modSld sldOrd modSection modNotesMaster modHandout">
      <pc:chgData name="Jörgen Hedberg (RF-SISU Sörmland)" userId="adb01642-e8a3-4480-b52e-038d205965c0" providerId="ADAL" clId="{BB3241EC-56E2-44FA-9A14-94FE01557E62}" dt="2020-03-10T17:00:31.529" v="6154" actId="47"/>
      <pc:docMkLst>
        <pc:docMk/>
      </pc:docMkLst>
      <pc:sldChg chg="modSp mod">
        <pc:chgData name="Jörgen Hedberg (RF-SISU Sörmland)" userId="adb01642-e8a3-4480-b52e-038d205965c0" providerId="ADAL" clId="{BB3241EC-56E2-44FA-9A14-94FE01557E62}" dt="2020-03-10T10:09:59.130" v="4117" actId="20577"/>
        <pc:sldMkLst>
          <pc:docMk/>
          <pc:sldMk cId="3249139134" sldId="284"/>
        </pc:sldMkLst>
        <pc:spChg chg="mod">
          <ac:chgData name="Jörgen Hedberg (RF-SISU Sörmland)" userId="adb01642-e8a3-4480-b52e-038d205965c0" providerId="ADAL" clId="{BB3241EC-56E2-44FA-9A14-94FE01557E62}" dt="2020-03-10T10:09:59.130" v="4117" actId="20577"/>
          <ac:spMkLst>
            <pc:docMk/>
            <pc:sldMk cId="3249139134" sldId="284"/>
            <ac:spMk id="3" creationId="{96A058DD-0A75-4E5C-829F-3CB5E33E9A55}"/>
          </ac:spMkLst>
        </pc:spChg>
      </pc:sldChg>
      <pc:sldChg chg="addSp delSp del">
        <pc:chgData name="Jörgen Hedberg (RF-SISU Sörmland)" userId="adb01642-e8a3-4480-b52e-038d205965c0" providerId="ADAL" clId="{BB3241EC-56E2-44FA-9A14-94FE01557E62}" dt="2020-03-10T12:39:16.809" v="6138" actId="47"/>
        <pc:sldMkLst>
          <pc:docMk/>
          <pc:sldMk cId="78061062" sldId="285"/>
        </pc:sldMkLst>
        <pc:spChg chg="del">
          <ac:chgData name="Jörgen Hedberg (RF-SISU Sörmland)" userId="adb01642-e8a3-4480-b52e-038d205965c0" providerId="ADAL" clId="{BB3241EC-56E2-44FA-9A14-94FE01557E62}" dt="2020-03-02T16:28:21.633" v="1052"/>
          <ac:spMkLst>
            <pc:docMk/>
            <pc:sldMk cId="78061062" sldId="285"/>
            <ac:spMk id="3" creationId="{1025ED35-1680-4ACA-B355-48F6A9E1D124}"/>
          </ac:spMkLst>
        </pc:spChg>
        <pc:picChg chg="add">
          <ac:chgData name="Jörgen Hedberg (RF-SISU Sörmland)" userId="adb01642-e8a3-4480-b52e-038d205965c0" providerId="ADAL" clId="{BB3241EC-56E2-44FA-9A14-94FE01557E62}" dt="2020-03-02T16:28:21.633" v="1052"/>
          <ac:picMkLst>
            <pc:docMk/>
            <pc:sldMk cId="78061062" sldId="285"/>
            <ac:picMk id="1026" creationId="{327A62D6-2FC6-433E-927D-B2D0E1D40280}"/>
          </ac:picMkLst>
        </pc:picChg>
      </pc:sldChg>
      <pc:sldChg chg="addSp delSp modSp mod ord">
        <pc:chgData name="Jörgen Hedberg (RF-SISU Sörmland)" userId="adb01642-e8a3-4480-b52e-038d205965c0" providerId="ADAL" clId="{BB3241EC-56E2-44FA-9A14-94FE01557E62}" dt="2020-03-10T10:09:33.960" v="4082"/>
        <pc:sldMkLst>
          <pc:docMk/>
          <pc:sldMk cId="3065311605" sldId="286"/>
        </pc:sldMkLst>
        <pc:spChg chg="del">
          <ac:chgData name="Jörgen Hedberg (RF-SISU Sörmland)" userId="adb01642-e8a3-4480-b52e-038d205965c0" providerId="ADAL" clId="{BB3241EC-56E2-44FA-9A14-94FE01557E62}" dt="2020-03-09T14:03:32.785" v="2874" actId="478"/>
          <ac:spMkLst>
            <pc:docMk/>
            <pc:sldMk cId="3065311605" sldId="286"/>
            <ac:spMk id="2" creationId="{BEC6CC66-ADF1-4E02-834F-C84528D95FE2}"/>
          </ac:spMkLst>
        </pc:spChg>
        <pc:picChg chg="add mod modCrop">
          <ac:chgData name="Jörgen Hedberg (RF-SISU Sörmland)" userId="adb01642-e8a3-4480-b52e-038d205965c0" providerId="ADAL" clId="{BB3241EC-56E2-44FA-9A14-94FE01557E62}" dt="2020-03-09T14:04:31.414" v="2880" actId="14100"/>
          <ac:picMkLst>
            <pc:docMk/>
            <pc:sldMk cId="3065311605" sldId="286"/>
            <ac:picMk id="5" creationId="{3106BC93-4578-4221-AEEA-51B460BB379D}"/>
          </ac:picMkLst>
        </pc:picChg>
      </pc:sldChg>
      <pc:sldChg chg="del">
        <pc:chgData name="Jörgen Hedberg (RF-SISU Sörmland)" userId="adb01642-e8a3-4480-b52e-038d205965c0" providerId="ADAL" clId="{BB3241EC-56E2-44FA-9A14-94FE01557E62}" dt="2020-03-10T12:39:14.794" v="6136" actId="47"/>
        <pc:sldMkLst>
          <pc:docMk/>
          <pc:sldMk cId="1751663995" sldId="287"/>
        </pc:sldMkLst>
      </pc:sldChg>
      <pc:sldChg chg="modSp add del mod ord">
        <pc:chgData name="Jörgen Hedberg (RF-SISU Sörmland)" userId="adb01642-e8a3-4480-b52e-038d205965c0" providerId="ADAL" clId="{BB3241EC-56E2-44FA-9A14-94FE01557E62}" dt="2020-03-10T12:39:41.525" v="6141" actId="47"/>
        <pc:sldMkLst>
          <pc:docMk/>
          <pc:sldMk cId="645269677" sldId="288"/>
        </pc:sldMkLst>
        <pc:spChg chg="mod">
          <ac:chgData name="Jörgen Hedberg (RF-SISU Sörmland)" userId="adb01642-e8a3-4480-b52e-038d205965c0" providerId="ADAL" clId="{BB3241EC-56E2-44FA-9A14-94FE01557E62}" dt="2020-03-03T16:17:57.270" v="1077" actId="14100"/>
          <ac:spMkLst>
            <pc:docMk/>
            <pc:sldMk cId="645269677" sldId="288"/>
            <ac:spMk id="2" creationId="{39C64B5D-01BF-4077-BF2D-4536F64B8532}"/>
          </ac:spMkLst>
        </pc:spChg>
      </pc:sldChg>
      <pc:sldChg chg="delSp del">
        <pc:chgData name="Jörgen Hedberg (RF-SISU Sörmland)" userId="adb01642-e8a3-4480-b52e-038d205965c0" providerId="ADAL" clId="{BB3241EC-56E2-44FA-9A14-94FE01557E62}" dt="2020-03-10T12:02:16.335" v="5842" actId="47"/>
        <pc:sldMkLst>
          <pc:docMk/>
          <pc:sldMk cId="362968653" sldId="289"/>
        </pc:sldMkLst>
        <pc:spChg chg="del">
          <ac:chgData name="Jörgen Hedberg (RF-SISU Sörmland)" userId="adb01642-e8a3-4480-b52e-038d205965c0" providerId="ADAL" clId="{BB3241EC-56E2-44FA-9A14-94FE01557E62}" dt="2020-02-19T18:04:39.913" v="72" actId="478"/>
          <ac:spMkLst>
            <pc:docMk/>
            <pc:sldMk cId="362968653" sldId="289"/>
            <ac:spMk id="4" creationId="{D2FC67E7-ED40-44E6-B92E-F65E1E438D80}"/>
          </ac:spMkLst>
        </pc:spChg>
      </pc:sldChg>
      <pc:sldChg chg="del ord">
        <pc:chgData name="Jörgen Hedberg (RF-SISU Sörmland)" userId="adb01642-e8a3-4480-b52e-038d205965c0" providerId="ADAL" clId="{BB3241EC-56E2-44FA-9A14-94FE01557E62}" dt="2020-03-10T17:00:31.529" v="6154" actId="47"/>
        <pc:sldMkLst>
          <pc:docMk/>
          <pc:sldMk cId="2978768832" sldId="301"/>
        </pc:sldMkLst>
      </pc:sldChg>
      <pc:sldChg chg="del">
        <pc:chgData name="Jörgen Hedberg (RF-SISU Sörmland)" userId="adb01642-e8a3-4480-b52e-038d205965c0" providerId="ADAL" clId="{BB3241EC-56E2-44FA-9A14-94FE01557E62}" dt="2020-03-10T12:03:44.616" v="5843" actId="47"/>
        <pc:sldMkLst>
          <pc:docMk/>
          <pc:sldMk cId="4279405511" sldId="772"/>
        </pc:sldMkLst>
      </pc:sldChg>
      <pc:sldChg chg="del">
        <pc:chgData name="Jörgen Hedberg (RF-SISU Sörmland)" userId="adb01642-e8a3-4480-b52e-038d205965c0" providerId="ADAL" clId="{BB3241EC-56E2-44FA-9A14-94FE01557E62}" dt="2020-03-10T12:02:09.685" v="5841" actId="47"/>
        <pc:sldMkLst>
          <pc:docMk/>
          <pc:sldMk cId="2662775049" sldId="790"/>
        </pc:sldMkLst>
      </pc:sldChg>
      <pc:sldChg chg="addSp delSp modSp mod">
        <pc:chgData name="Jörgen Hedberg (RF-SISU Sörmland)" userId="adb01642-e8a3-4480-b52e-038d205965c0" providerId="ADAL" clId="{BB3241EC-56E2-44FA-9A14-94FE01557E62}" dt="2020-03-10T11:28:21.502" v="5730" actId="20577"/>
        <pc:sldMkLst>
          <pc:docMk/>
          <pc:sldMk cId="2694483830" sldId="791"/>
        </pc:sldMkLst>
        <pc:spChg chg="add mod">
          <ac:chgData name="Jörgen Hedberg (RF-SISU Sörmland)" userId="adb01642-e8a3-4480-b52e-038d205965c0" providerId="ADAL" clId="{BB3241EC-56E2-44FA-9A14-94FE01557E62}" dt="2020-03-10T11:28:21.502" v="5730" actId="20577"/>
          <ac:spMkLst>
            <pc:docMk/>
            <pc:sldMk cId="2694483830" sldId="791"/>
            <ac:spMk id="2" creationId="{BE73C08D-6039-4CE6-AA84-F15DFD72F547}"/>
          </ac:spMkLst>
        </pc:spChg>
        <pc:spChg chg="del mod">
          <ac:chgData name="Jörgen Hedberg (RF-SISU Sörmland)" userId="adb01642-e8a3-4480-b52e-038d205965c0" providerId="ADAL" clId="{BB3241EC-56E2-44FA-9A14-94FE01557E62}" dt="2020-02-25T15:51:11.228" v="331" actId="478"/>
          <ac:spMkLst>
            <pc:docMk/>
            <pc:sldMk cId="2694483830" sldId="791"/>
            <ac:spMk id="3" creationId="{96A058DD-0A75-4E5C-829F-3CB5E33E9A55}"/>
          </ac:spMkLst>
        </pc:spChg>
        <pc:spChg chg="del mod">
          <ac:chgData name="Jörgen Hedberg (RF-SISU Sörmland)" userId="adb01642-e8a3-4480-b52e-038d205965c0" providerId="ADAL" clId="{BB3241EC-56E2-44FA-9A14-94FE01557E62}" dt="2020-02-19T18:04:30.220" v="71" actId="478"/>
          <ac:spMkLst>
            <pc:docMk/>
            <pc:sldMk cId="2694483830" sldId="791"/>
            <ac:spMk id="4" creationId="{D2FC67E7-ED40-44E6-B92E-F65E1E438D80}"/>
          </ac:spMkLst>
        </pc:spChg>
        <pc:picChg chg="add del mod">
          <ac:chgData name="Jörgen Hedberg (RF-SISU Sörmland)" userId="adb01642-e8a3-4480-b52e-038d205965c0" providerId="ADAL" clId="{BB3241EC-56E2-44FA-9A14-94FE01557E62}" dt="2020-03-10T09:49:39.560" v="3211" actId="478"/>
          <ac:picMkLst>
            <pc:docMk/>
            <pc:sldMk cId="2694483830" sldId="791"/>
            <ac:picMk id="3" creationId="{60947A96-881E-48B5-AEF3-D42031DFB3E4}"/>
          </ac:picMkLst>
        </pc:picChg>
      </pc:sldChg>
      <pc:sldChg chg="addSp modSp add del">
        <pc:chgData name="Jörgen Hedberg (RF-SISU Sörmland)" userId="adb01642-e8a3-4480-b52e-038d205965c0" providerId="ADAL" clId="{BB3241EC-56E2-44FA-9A14-94FE01557E62}" dt="2020-03-10T12:39:43.070" v="6142" actId="47"/>
        <pc:sldMkLst>
          <pc:docMk/>
          <pc:sldMk cId="528554150" sldId="792"/>
        </pc:sldMkLst>
        <pc:spChg chg="mod">
          <ac:chgData name="Jörgen Hedberg (RF-SISU Sörmland)" userId="adb01642-e8a3-4480-b52e-038d205965c0" providerId="ADAL" clId="{BB3241EC-56E2-44FA-9A14-94FE01557E62}" dt="2020-03-02T16:27:19.763" v="1051" actId="20577"/>
          <ac:spMkLst>
            <pc:docMk/>
            <pc:sldMk cId="528554150" sldId="792"/>
            <ac:spMk id="2" creationId="{39C64B5D-01BF-4077-BF2D-4536F64B8532}"/>
          </ac:spMkLst>
        </pc:spChg>
        <pc:cxnChg chg="add mod">
          <ac:chgData name="Jörgen Hedberg (RF-SISU Sörmland)" userId="adb01642-e8a3-4480-b52e-038d205965c0" providerId="ADAL" clId="{BB3241EC-56E2-44FA-9A14-94FE01557E62}" dt="2020-03-02T15:55:36.345" v="922" actId="1076"/>
          <ac:cxnSpMkLst>
            <pc:docMk/>
            <pc:sldMk cId="528554150" sldId="792"/>
            <ac:cxnSpMk id="4" creationId="{8670F601-38B9-4D9C-824C-88D6D7BA17F5}"/>
          </ac:cxnSpMkLst>
        </pc:cxnChg>
        <pc:cxnChg chg="add mod">
          <ac:chgData name="Jörgen Hedberg (RF-SISU Sörmland)" userId="adb01642-e8a3-4480-b52e-038d205965c0" providerId="ADAL" clId="{BB3241EC-56E2-44FA-9A14-94FE01557E62}" dt="2020-03-02T15:55:27.662" v="921" actId="11529"/>
          <ac:cxnSpMkLst>
            <pc:docMk/>
            <pc:sldMk cId="528554150" sldId="792"/>
            <ac:cxnSpMk id="6" creationId="{2CCB0028-1BFB-4A4E-959E-012AE23F5A75}"/>
          </ac:cxnSpMkLst>
        </pc:cxnChg>
      </pc:sldChg>
      <pc:sldChg chg="addSp modSp add del mod">
        <pc:chgData name="Jörgen Hedberg (RF-SISU Sörmland)" userId="adb01642-e8a3-4480-b52e-038d205965c0" providerId="ADAL" clId="{BB3241EC-56E2-44FA-9A14-94FE01557E62}" dt="2020-03-10T12:39:49.515" v="6145" actId="47"/>
        <pc:sldMkLst>
          <pc:docMk/>
          <pc:sldMk cId="544474603" sldId="793"/>
        </pc:sldMkLst>
        <pc:spChg chg="mod">
          <ac:chgData name="Jörgen Hedberg (RF-SISU Sörmland)" userId="adb01642-e8a3-4480-b52e-038d205965c0" providerId="ADAL" clId="{BB3241EC-56E2-44FA-9A14-94FE01557E62}" dt="2020-03-03T16:58:38.994" v="2620" actId="20577"/>
          <ac:spMkLst>
            <pc:docMk/>
            <pc:sldMk cId="544474603" sldId="793"/>
            <ac:spMk id="2" creationId="{39C64B5D-01BF-4077-BF2D-4536F64B8532}"/>
          </ac:spMkLst>
        </pc:spChg>
        <pc:picChg chg="add mod">
          <ac:chgData name="Jörgen Hedberg (RF-SISU Sörmland)" userId="adb01642-e8a3-4480-b52e-038d205965c0" providerId="ADAL" clId="{BB3241EC-56E2-44FA-9A14-94FE01557E62}" dt="2020-03-03T16:27:13.749" v="1411" actId="1076"/>
          <ac:picMkLst>
            <pc:docMk/>
            <pc:sldMk cId="544474603" sldId="793"/>
            <ac:picMk id="3" creationId="{812E0934-D8B8-4493-AA99-EA50ACE86118}"/>
          </ac:picMkLst>
        </pc:picChg>
      </pc:sldChg>
      <pc:sldChg chg="modSp add del mod">
        <pc:chgData name="Jörgen Hedberg (RF-SISU Sörmland)" userId="adb01642-e8a3-4480-b52e-038d205965c0" providerId="ADAL" clId="{BB3241EC-56E2-44FA-9A14-94FE01557E62}" dt="2020-03-03T16:18:07.501" v="1078" actId="2696"/>
        <pc:sldMkLst>
          <pc:docMk/>
          <pc:sldMk cId="2438406527" sldId="793"/>
        </pc:sldMkLst>
        <pc:spChg chg="mod">
          <ac:chgData name="Jörgen Hedberg (RF-SISU Sörmland)" userId="adb01642-e8a3-4480-b52e-038d205965c0" providerId="ADAL" clId="{BB3241EC-56E2-44FA-9A14-94FE01557E62}" dt="2020-03-03T16:17:38.170" v="1075" actId="20577"/>
          <ac:spMkLst>
            <pc:docMk/>
            <pc:sldMk cId="2438406527" sldId="793"/>
            <ac:spMk id="2" creationId="{39C64B5D-01BF-4077-BF2D-4536F64B8532}"/>
          </ac:spMkLst>
        </pc:spChg>
      </pc:sldChg>
      <pc:sldChg chg="add del">
        <pc:chgData name="Jörgen Hedberg (RF-SISU Sörmland)" userId="adb01642-e8a3-4480-b52e-038d205965c0" providerId="ADAL" clId="{BB3241EC-56E2-44FA-9A14-94FE01557E62}" dt="2020-03-03T16:18:11.985" v="1079" actId="2696"/>
        <pc:sldMkLst>
          <pc:docMk/>
          <pc:sldMk cId="94314932" sldId="794"/>
        </pc:sldMkLst>
      </pc:sldChg>
      <pc:sldChg chg="modSp add del mod">
        <pc:chgData name="Jörgen Hedberg (RF-SISU Sörmland)" userId="adb01642-e8a3-4480-b52e-038d205965c0" providerId="ADAL" clId="{BB3241EC-56E2-44FA-9A14-94FE01557E62}" dt="2020-03-10T12:39:47.175" v="6143" actId="47"/>
        <pc:sldMkLst>
          <pc:docMk/>
          <pc:sldMk cId="4232212182" sldId="794"/>
        </pc:sldMkLst>
        <pc:spChg chg="mod">
          <ac:chgData name="Jörgen Hedberg (RF-SISU Sörmland)" userId="adb01642-e8a3-4480-b52e-038d205965c0" providerId="ADAL" clId="{BB3241EC-56E2-44FA-9A14-94FE01557E62}" dt="2020-03-04T07:59:09.080" v="2802" actId="20577"/>
          <ac:spMkLst>
            <pc:docMk/>
            <pc:sldMk cId="4232212182" sldId="794"/>
            <ac:spMk id="2" creationId="{39C64B5D-01BF-4077-BF2D-4536F64B8532}"/>
          </ac:spMkLst>
        </pc:spChg>
      </pc:sldChg>
      <pc:sldChg chg="modSp add del mod ord">
        <pc:chgData name="Jörgen Hedberg (RF-SISU Sörmland)" userId="adb01642-e8a3-4480-b52e-038d205965c0" providerId="ADAL" clId="{BB3241EC-56E2-44FA-9A14-94FE01557E62}" dt="2020-03-10T12:39:48.790" v="6144" actId="47"/>
        <pc:sldMkLst>
          <pc:docMk/>
          <pc:sldMk cId="870217313" sldId="795"/>
        </pc:sldMkLst>
        <pc:spChg chg="mod">
          <ac:chgData name="Jörgen Hedberg (RF-SISU Sörmland)" userId="adb01642-e8a3-4480-b52e-038d205965c0" providerId="ADAL" clId="{BB3241EC-56E2-44FA-9A14-94FE01557E62}" dt="2020-03-04T07:59:53.288" v="2866" actId="5793"/>
          <ac:spMkLst>
            <pc:docMk/>
            <pc:sldMk cId="870217313" sldId="795"/>
            <ac:spMk id="2" creationId="{39C64B5D-01BF-4077-BF2D-4536F64B8532}"/>
          </ac:spMkLst>
        </pc:spChg>
      </pc:sldChg>
      <pc:sldChg chg="add del">
        <pc:chgData name="Jörgen Hedberg (RF-SISU Sörmland)" userId="adb01642-e8a3-4480-b52e-038d205965c0" providerId="ADAL" clId="{BB3241EC-56E2-44FA-9A14-94FE01557E62}" dt="2020-03-10T12:39:15.425" v="6137" actId="47"/>
        <pc:sldMkLst>
          <pc:docMk/>
          <pc:sldMk cId="768893904" sldId="796"/>
        </pc:sldMkLst>
      </pc:sldChg>
      <pc:sldChg chg="add del">
        <pc:chgData name="Jörgen Hedberg (RF-SISU Sörmland)" userId="adb01642-e8a3-4480-b52e-038d205965c0" providerId="ADAL" clId="{BB3241EC-56E2-44FA-9A14-94FE01557E62}" dt="2020-03-10T12:39:51.499" v="6148" actId="47"/>
        <pc:sldMkLst>
          <pc:docMk/>
          <pc:sldMk cId="912971840" sldId="797"/>
        </pc:sldMkLst>
      </pc:sldChg>
      <pc:sldChg chg="add del">
        <pc:chgData name="Jörgen Hedberg (RF-SISU Sörmland)" userId="adb01642-e8a3-4480-b52e-038d205965c0" providerId="ADAL" clId="{BB3241EC-56E2-44FA-9A14-94FE01557E62}" dt="2020-03-10T12:39:51.935" v="6149" actId="47"/>
        <pc:sldMkLst>
          <pc:docMk/>
          <pc:sldMk cId="3792668924" sldId="798"/>
        </pc:sldMkLst>
      </pc:sldChg>
      <pc:sldChg chg="add del">
        <pc:chgData name="Jörgen Hedberg (RF-SISU Sörmland)" userId="adb01642-e8a3-4480-b52e-038d205965c0" providerId="ADAL" clId="{BB3241EC-56E2-44FA-9A14-94FE01557E62}" dt="2020-03-10T12:39:50.859" v="6147" actId="47"/>
        <pc:sldMkLst>
          <pc:docMk/>
          <pc:sldMk cId="3400862178" sldId="799"/>
        </pc:sldMkLst>
      </pc:sldChg>
      <pc:sldChg chg="add del">
        <pc:chgData name="Jörgen Hedberg (RF-SISU Sörmland)" userId="adb01642-e8a3-4480-b52e-038d205965c0" providerId="ADAL" clId="{BB3241EC-56E2-44FA-9A14-94FE01557E62}" dt="2020-03-10T12:39:50.250" v="6146" actId="47"/>
        <pc:sldMkLst>
          <pc:docMk/>
          <pc:sldMk cId="960801480" sldId="800"/>
        </pc:sldMkLst>
      </pc:sldChg>
      <pc:sldChg chg="addSp delSp modSp add mod">
        <pc:chgData name="Jörgen Hedberg (RF-SISU Sörmland)" userId="adb01642-e8a3-4480-b52e-038d205965c0" providerId="ADAL" clId="{BB3241EC-56E2-44FA-9A14-94FE01557E62}" dt="2020-03-10T12:05:29.317" v="5871" actId="20577"/>
        <pc:sldMkLst>
          <pc:docMk/>
          <pc:sldMk cId="631703503" sldId="801"/>
        </pc:sldMkLst>
        <pc:spChg chg="mod">
          <ac:chgData name="Jörgen Hedberg (RF-SISU Sörmland)" userId="adb01642-e8a3-4480-b52e-038d205965c0" providerId="ADAL" clId="{BB3241EC-56E2-44FA-9A14-94FE01557E62}" dt="2020-03-10T12:05:29.317" v="5871" actId="20577"/>
          <ac:spMkLst>
            <pc:docMk/>
            <pc:sldMk cId="631703503" sldId="801"/>
            <ac:spMk id="2" creationId="{BE73C08D-6039-4CE6-AA84-F15DFD72F547}"/>
          </ac:spMkLst>
        </pc:spChg>
        <pc:picChg chg="add del">
          <ac:chgData name="Jörgen Hedberg (RF-SISU Sörmland)" userId="adb01642-e8a3-4480-b52e-038d205965c0" providerId="ADAL" clId="{BB3241EC-56E2-44FA-9A14-94FE01557E62}" dt="2020-03-10T09:51:31.406" v="3333" actId="478"/>
          <ac:picMkLst>
            <pc:docMk/>
            <pc:sldMk cId="631703503" sldId="801"/>
            <ac:picMk id="4" creationId="{F7930B7D-E9D9-4551-B0F8-CA8D749B807E}"/>
          </ac:picMkLst>
        </pc:picChg>
      </pc:sldChg>
      <pc:sldChg chg="modSp add mod ord">
        <pc:chgData name="Jörgen Hedberg (RF-SISU Sörmland)" userId="adb01642-e8a3-4480-b52e-038d205965c0" providerId="ADAL" clId="{BB3241EC-56E2-44FA-9A14-94FE01557E62}" dt="2020-03-10T12:38:16.239" v="6135" actId="20577"/>
        <pc:sldMkLst>
          <pc:docMk/>
          <pc:sldMk cId="2007607688" sldId="802"/>
        </pc:sldMkLst>
        <pc:spChg chg="mod">
          <ac:chgData name="Jörgen Hedberg (RF-SISU Sörmland)" userId="adb01642-e8a3-4480-b52e-038d205965c0" providerId="ADAL" clId="{BB3241EC-56E2-44FA-9A14-94FE01557E62}" dt="2020-03-10T12:38:16.239" v="6135" actId="20577"/>
          <ac:spMkLst>
            <pc:docMk/>
            <pc:sldMk cId="2007607688" sldId="802"/>
            <ac:spMk id="2" creationId="{BE73C08D-6039-4CE6-AA84-F15DFD72F547}"/>
          </ac:spMkLst>
        </pc:spChg>
      </pc:sldChg>
      <pc:sldChg chg="modSp add mod ord">
        <pc:chgData name="Jörgen Hedberg (RF-SISU Sörmland)" userId="adb01642-e8a3-4480-b52e-038d205965c0" providerId="ADAL" clId="{BB3241EC-56E2-44FA-9A14-94FE01557E62}" dt="2020-03-10T10:09:28.515" v="4080"/>
        <pc:sldMkLst>
          <pc:docMk/>
          <pc:sldMk cId="1218207353" sldId="803"/>
        </pc:sldMkLst>
        <pc:spChg chg="mod">
          <ac:chgData name="Jörgen Hedberg (RF-SISU Sörmland)" userId="adb01642-e8a3-4480-b52e-038d205965c0" providerId="ADAL" clId="{BB3241EC-56E2-44FA-9A14-94FE01557E62}" dt="2020-03-10T10:06:43.839" v="3966" actId="12"/>
          <ac:spMkLst>
            <pc:docMk/>
            <pc:sldMk cId="1218207353" sldId="803"/>
            <ac:spMk id="2" creationId="{BE73C08D-6039-4CE6-AA84-F15DFD72F547}"/>
          </ac:spMkLst>
        </pc:spChg>
      </pc:sldChg>
      <pc:sldChg chg="modSp add mod">
        <pc:chgData name="Jörgen Hedberg (RF-SISU Sörmland)" userId="adb01642-e8a3-4480-b52e-038d205965c0" providerId="ADAL" clId="{BB3241EC-56E2-44FA-9A14-94FE01557E62}" dt="2020-03-10T11:31:05.743" v="5808" actId="20577"/>
        <pc:sldMkLst>
          <pc:docMk/>
          <pc:sldMk cId="427349335" sldId="804"/>
        </pc:sldMkLst>
        <pc:spChg chg="mod">
          <ac:chgData name="Jörgen Hedberg (RF-SISU Sörmland)" userId="adb01642-e8a3-4480-b52e-038d205965c0" providerId="ADAL" clId="{BB3241EC-56E2-44FA-9A14-94FE01557E62}" dt="2020-03-10T11:31:05.743" v="5808" actId="20577"/>
          <ac:spMkLst>
            <pc:docMk/>
            <pc:sldMk cId="427349335" sldId="804"/>
            <ac:spMk id="2" creationId="{BE73C08D-6039-4CE6-AA84-F15DFD72F547}"/>
          </ac:spMkLst>
        </pc:spChg>
      </pc:sldChg>
      <pc:sldChg chg="modSp add mod ord">
        <pc:chgData name="Jörgen Hedberg (RF-SISU Sörmland)" userId="adb01642-e8a3-4480-b52e-038d205965c0" providerId="ADAL" clId="{BB3241EC-56E2-44FA-9A14-94FE01557E62}" dt="2020-03-10T12:09:51.197" v="5950" actId="20577"/>
        <pc:sldMkLst>
          <pc:docMk/>
          <pc:sldMk cId="1546049264" sldId="805"/>
        </pc:sldMkLst>
        <pc:spChg chg="mod">
          <ac:chgData name="Jörgen Hedberg (RF-SISU Sörmland)" userId="adb01642-e8a3-4480-b52e-038d205965c0" providerId="ADAL" clId="{BB3241EC-56E2-44FA-9A14-94FE01557E62}" dt="2020-03-10T12:09:51.197" v="5950" actId="20577"/>
          <ac:spMkLst>
            <pc:docMk/>
            <pc:sldMk cId="1546049264" sldId="805"/>
            <ac:spMk id="2" creationId="{BE73C08D-6039-4CE6-AA84-F15DFD72F547}"/>
          </ac:spMkLst>
        </pc:spChg>
      </pc:sldChg>
      <pc:sldChg chg="modSp add mod modNotesTx">
        <pc:chgData name="Jörgen Hedberg (RF-SISU Sörmland)" userId="adb01642-e8a3-4480-b52e-038d205965c0" providerId="ADAL" clId="{BB3241EC-56E2-44FA-9A14-94FE01557E62}" dt="2020-03-10T12:18:52.019" v="6025" actId="20577"/>
        <pc:sldMkLst>
          <pc:docMk/>
          <pc:sldMk cId="4212058034" sldId="806"/>
        </pc:sldMkLst>
        <pc:spChg chg="mod">
          <ac:chgData name="Jörgen Hedberg (RF-SISU Sörmland)" userId="adb01642-e8a3-4480-b52e-038d205965c0" providerId="ADAL" clId="{BB3241EC-56E2-44FA-9A14-94FE01557E62}" dt="2020-03-10T11:25:50.462" v="5687" actId="20577"/>
          <ac:spMkLst>
            <pc:docMk/>
            <pc:sldMk cId="4212058034" sldId="806"/>
            <ac:spMk id="2" creationId="{BE73C08D-6039-4CE6-AA84-F15DFD72F547}"/>
          </ac:spMkLst>
        </pc:spChg>
      </pc:sldChg>
      <pc:sldChg chg="modSp add mod">
        <pc:chgData name="Jörgen Hedberg (RF-SISU Sörmland)" userId="adb01642-e8a3-4480-b52e-038d205965c0" providerId="ADAL" clId="{BB3241EC-56E2-44FA-9A14-94FE01557E62}" dt="2020-03-10T12:22:42.282" v="6117" actId="20577"/>
        <pc:sldMkLst>
          <pc:docMk/>
          <pc:sldMk cId="2971448454" sldId="807"/>
        </pc:sldMkLst>
        <pc:spChg chg="mod">
          <ac:chgData name="Jörgen Hedberg (RF-SISU Sörmland)" userId="adb01642-e8a3-4480-b52e-038d205965c0" providerId="ADAL" clId="{BB3241EC-56E2-44FA-9A14-94FE01557E62}" dt="2020-03-10T12:22:42.282" v="6117" actId="20577"/>
          <ac:spMkLst>
            <pc:docMk/>
            <pc:sldMk cId="2971448454" sldId="807"/>
            <ac:spMk id="2" creationId="{BE73C08D-6039-4CE6-AA84-F15DFD72F547}"/>
          </ac:spMkLst>
        </pc:spChg>
      </pc:sldChg>
      <pc:sldChg chg="add del ord">
        <pc:chgData name="Jörgen Hedberg (RF-SISU Sörmland)" userId="adb01642-e8a3-4480-b52e-038d205965c0" providerId="ADAL" clId="{BB3241EC-56E2-44FA-9A14-94FE01557E62}" dt="2020-03-10T12:39:53.435" v="6151" actId="47"/>
        <pc:sldMkLst>
          <pc:docMk/>
          <pc:sldMk cId="2035425692" sldId="808"/>
        </pc:sldMkLst>
      </pc:sldChg>
      <pc:sldChg chg="add del">
        <pc:chgData name="Jörgen Hedberg (RF-SISU Sörmland)" userId="adb01642-e8a3-4480-b52e-038d205965c0" providerId="ADAL" clId="{BB3241EC-56E2-44FA-9A14-94FE01557E62}" dt="2020-03-10T12:39:52.799" v="6150" actId="47"/>
        <pc:sldMkLst>
          <pc:docMk/>
          <pc:sldMk cId="3584712104" sldId="80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6ED4D-9974-4266-9636-7DF9434CB37C}" type="datetimeFigureOut">
              <a:rPr lang="sv-SE" smtClean="0"/>
              <a:t>2020-04-01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75A873-DB4E-4F59-A8B1-757F0F4852C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6867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92141-416E-49B0-82D1-A68B9C506992}" type="datetimeFigureOut">
              <a:rPr lang="sv-SE" smtClean="0"/>
              <a:t>2020-04-01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863A3-F6DA-432C-A68C-0B1EB56ED58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6493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0911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 ex nya skyttesporter exempel skidskytte, skyttegymnasium, </a:t>
            </a:r>
            <a:r>
              <a:rPr lang="sv-SE" dirty="0" err="1"/>
              <a:t>NiU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501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och avslutningsbil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735914" y="1477962"/>
            <a:ext cx="7442200" cy="2767484"/>
          </a:xfrm>
        </p:spPr>
        <p:txBody>
          <a:bodyPr anchor="t" anchorCtr="0"/>
          <a:lstStyle>
            <a:lvl1pPr algn="l">
              <a:defRPr sz="65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grpSp>
        <p:nvGrpSpPr>
          <p:cNvPr id="14" name="Bild 12">
            <a:extLst>
              <a:ext uri="{FF2B5EF4-FFF2-40B4-BE49-F238E27FC236}">
                <a16:creationId xmlns="" xmlns:a16="http://schemas.microsoft.com/office/drawing/2014/main" id="{7480CAB8-273C-4307-BE49-A68792607C8A}"/>
              </a:ext>
            </a:extLst>
          </p:cNvPr>
          <p:cNvGrpSpPr/>
          <p:nvPr userDrawn="1"/>
        </p:nvGrpSpPr>
        <p:grpSpPr>
          <a:xfrm rot="10800000">
            <a:off x="7569200" y="3324803"/>
            <a:ext cx="4622800" cy="4622800"/>
            <a:chOff x="8149828" y="4715850"/>
            <a:chExt cx="2028825" cy="2028825"/>
          </a:xfrm>
        </p:grpSpPr>
        <p:sp>
          <p:nvSpPr>
            <p:cNvPr id="15" name="Frihandsfigur: Form 14">
              <a:extLst>
                <a:ext uri="{FF2B5EF4-FFF2-40B4-BE49-F238E27FC236}">
                  <a16:creationId xmlns="" xmlns:a16="http://schemas.microsoft.com/office/drawing/2014/main" id="{30F286F7-5F5D-418D-B92B-8477B0A6D1EC}"/>
                </a:ext>
              </a:extLst>
            </p:cNvPr>
            <p:cNvSpPr/>
            <p:nvPr/>
          </p:nvSpPr>
          <p:spPr>
            <a:xfrm>
              <a:off x="8149828" y="4715850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6" name="Frihandsfigur: Form 15">
              <a:extLst>
                <a:ext uri="{FF2B5EF4-FFF2-40B4-BE49-F238E27FC236}">
                  <a16:creationId xmlns="" xmlns:a16="http://schemas.microsoft.com/office/drawing/2014/main" id="{0DE23CDF-53D8-4B4B-8E37-6B226536DC29}"/>
                </a:ext>
              </a:extLst>
            </p:cNvPr>
            <p:cNvSpPr/>
            <p:nvPr/>
          </p:nvSpPr>
          <p:spPr>
            <a:xfrm>
              <a:off x="8149828" y="4715850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7" name="Frihandsfigur: Form 16">
              <a:extLst>
                <a:ext uri="{FF2B5EF4-FFF2-40B4-BE49-F238E27FC236}">
                  <a16:creationId xmlns="" xmlns:a16="http://schemas.microsoft.com/office/drawing/2014/main" id="{E68923A6-A84A-4475-BD90-2CF5472DA60A}"/>
                </a:ext>
              </a:extLst>
            </p:cNvPr>
            <p:cNvSpPr/>
            <p:nvPr/>
          </p:nvSpPr>
          <p:spPr>
            <a:xfrm>
              <a:off x="8149828" y="4715850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="" xmlns:a16="http://schemas.microsoft.com/office/drawing/2014/main" id="{756BE39E-DCED-4A9E-8F8C-CE6F686124BD}"/>
                </a:ext>
              </a:extLst>
            </p:cNvPr>
            <p:cNvSpPr/>
            <p:nvPr/>
          </p:nvSpPr>
          <p:spPr>
            <a:xfrm>
              <a:off x="8149828" y="4715850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9" name="Frihandsfigur: Form 18">
              <a:extLst>
                <a:ext uri="{FF2B5EF4-FFF2-40B4-BE49-F238E27FC236}">
                  <a16:creationId xmlns="" xmlns:a16="http://schemas.microsoft.com/office/drawing/2014/main" id="{310C7191-E51B-4F15-93A3-E193D1E9F1BC}"/>
                </a:ext>
              </a:extLst>
            </p:cNvPr>
            <p:cNvSpPr/>
            <p:nvPr/>
          </p:nvSpPr>
          <p:spPr>
            <a:xfrm>
              <a:off x="8149828" y="4715850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0" name="Frihandsfigur: Form 19">
              <a:extLst>
                <a:ext uri="{FF2B5EF4-FFF2-40B4-BE49-F238E27FC236}">
                  <a16:creationId xmlns="" xmlns:a16="http://schemas.microsoft.com/office/drawing/2014/main" id="{F3959870-4B3F-4BE9-8B3B-4044858C9B28}"/>
                </a:ext>
              </a:extLst>
            </p:cNvPr>
            <p:cNvSpPr/>
            <p:nvPr/>
          </p:nvSpPr>
          <p:spPr>
            <a:xfrm>
              <a:off x="8149828" y="4715850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="" xmlns:a16="http://schemas.microsoft.com/office/drawing/2014/main" id="{1B78BEA1-4C3C-43F7-8FFC-A9A39A21CB92}"/>
                </a:ext>
              </a:extLst>
            </p:cNvPr>
            <p:cNvSpPr/>
            <p:nvPr/>
          </p:nvSpPr>
          <p:spPr>
            <a:xfrm>
              <a:off x="8149828" y="4715850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grpSp>
        <p:nvGrpSpPr>
          <p:cNvPr id="23" name="Bild 21">
            <a:extLst>
              <a:ext uri="{FF2B5EF4-FFF2-40B4-BE49-F238E27FC236}">
                <a16:creationId xmlns="" xmlns:a16="http://schemas.microsoft.com/office/drawing/2014/main" id="{C66ECA47-E88F-40F5-B75A-61A8C366EC0F}"/>
              </a:ext>
            </a:extLst>
          </p:cNvPr>
          <p:cNvGrpSpPr/>
          <p:nvPr/>
        </p:nvGrpSpPr>
        <p:grpSpPr>
          <a:xfrm>
            <a:off x="8622676" y="-2283490"/>
            <a:ext cx="4151645" cy="8303289"/>
            <a:chOff x="5014912" y="1266825"/>
            <a:chExt cx="2162175" cy="4324350"/>
          </a:xfrm>
        </p:grpSpPr>
        <p:sp>
          <p:nvSpPr>
            <p:cNvPr id="24" name="Frihandsfigur: Form 23">
              <a:extLst>
                <a:ext uri="{FF2B5EF4-FFF2-40B4-BE49-F238E27FC236}">
                  <a16:creationId xmlns="" xmlns:a16="http://schemas.microsoft.com/office/drawing/2014/main" id="{99FC589D-4553-4DE3-9E49-5FF06130C752}"/>
                </a:ext>
              </a:extLst>
            </p:cNvPr>
            <p:cNvSpPr/>
            <p:nvPr/>
          </p:nvSpPr>
          <p:spPr>
            <a:xfrm>
              <a:off x="5014198" y="4503658"/>
              <a:ext cx="2162175" cy="1085850"/>
            </a:xfrm>
            <a:custGeom>
              <a:avLst/>
              <a:gdLst>
                <a:gd name="connsiteX0" fmla="*/ 2162889 w 2162175"/>
                <a:gd name="connsiteY0" fmla="*/ 3572 h 1085850"/>
                <a:gd name="connsiteX1" fmla="*/ 1082754 w 2162175"/>
                <a:gd name="connsiteY1" fmla="*/ 1083707 h 1085850"/>
                <a:gd name="connsiteX2" fmla="*/ 3572 w 2162175"/>
                <a:gd name="connsiteY2" fmla="*/ 3572 h 1085850"/>
                <a:gd name="connsiteX3" fmla="*/ 2162889 w 2162175"/>
                <a:gd name="connsiteY3" fmla="*/ 3572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2175" h="1085850">
                  <a:moveTo>
                    <a:pt x="2162889" y="3572"/>
                  </a:moveTo>
                  <a:cubicBezTo>
                    <a:pt x="2162889" y="599837"/>
                    <a:pt x="1679019" y="1083707"/>
                    <a:pt x="1082754" y="1083707"/>
                  </a:cubicBezTo>
                  <a:cubicBezTo>
                    <a:pt x="486489" y="1083707"/>
                    <a:pt x="3572" y="599837"/>
                    <a:pt x="3572" y="3572"/>
                  </a:cubicBezTo>
                  <a:lnTo>
                    <a:pt x="2162889" y="3572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5" name="Frihandsfigur: Form 24">
              <a:extLst>
                <a:ext uri="{FF2B5EF4-FFF2-40B4-BE49-F238E27FC236}">
                  <a16:creationId xmlns="" xmlns:a16="http://schemas.microsoft.com/office/drawing/2014/main" id="{6F401FF8-6396-4229-B556-BB8B3F619512}"/>
                </a:ext>
              </a:extLst>
            </p:cNvPr>
            <p:cNvSpPr/>
            <p:nvPr/>
          </p:nvSpPr>
          <p:spPr>
            <a:xfrm>
              <a:off x="5014198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ihandsfigur: Form 25">
              <a:extLst>
                <a:ext uri="{FF2B5EF4-FFF2-40B4-BE49-F238E27FC236}">
                  <a16:creationId xmlns="" xmlns:a16="http://schemas.microsoft.com/office/drawing/2014/main" id="{AF2890AA-7266-401A-9A57-C095DF237AD2}"/>
                </a:ext>
              </a:extLst>
            </p:cNvPr>
            <p:cNvSpPr/>
            <p:nvPr/>
          </p:nvSpPr>
          <p:spPr>
            <a:xfrm>
              <a:off x="7173515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7" name="Frihandsfigur: Form 26">
              <a:extLst>
                <a:ext uri="{FF2B5EF4-FFF2-40B4-BE49-F238E27FC236}">
                  <a16:creationId xmlns="" xmlns:a16="http://schemas.microsoft.com/office/drawing/2014/main" id="{A965BAAD-2BD9-4D93-AF0A-CE99C9B85115}"/>
                </a:ext>
              </a:extLst>
            </p:cNvPr>
            <p:cNvSpPr/>
            <p:nvPr/>
          </p:nvSpPr>
          <p:spPr>
            <a:xfrm>
              <a:off x="5014198" y="4465558"/>
              <a:ext cx="9525" cy="38100"/>
            </a:xfrm>
            <a:custGeom>
              <a:avLst/>
              <a:gdLst>
                <a:gd name="connsiteX0" fmla="*/ 3572 w 0"/>
                <a:gd name="connsiteY0" fmla="*/ 41672 h 38100"/>
                <a:gd name="connsiteX1" fmla="*/ 4524 w 0"/>
                <a:gd name="connsiteY1" fmla="*/ 35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41672"/>
                  </a:moveTo>
                  <a:cubicBezTo>
                    <a:pt x="3572" y="29289"/>
                    <a:pt x="3572" y="15954"/>
                    <a:pt x="4524" y="357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8" name="Frihandsfigur: Form 27">
              <a:extLst>
                <a:ext uri="{FF2B5EF4-FFF2-40B4-BE49-F238E27FC236}">
                  <a16:creationId xmlns="" xmlns:a16="http://schemas.microsoft.com/office/drawing/2014/main" id="{AEC293E6-197D-4F07-9AA5-710D28C55178}"/>
                </a:ext>
              </a:extLst>
            </p:cNvPr>
            <p:cNvSpPr/>
            <p:nvPr/>
          </p:nvSpPr>
          <p:spPr>
            <a:xfrm>
              <a:off x="5019913" y="3423523"/>
              <a:ext cx="2152650" cy="1009650"/>
            </a:xfrm>
            <a:custGeom>
              <a:avLst/>
              <a:gdLst>
                <a:gd name="connsiteX0" fmla="*/ 3572 w 2152650"/>
                <a:gd name="connsiteY0" fmla="*/ 968454 h 1009650"/>
                <a:gd name="connsiteX1" fmla="*/ 1077039 w 2152650"/>
                <a:gd name="connsiteY1" fmla="*/ 3572 h 1009650"/>
                <a:gd name="connsiteX2" fmla="*/ 2154317 w 2152650"/>
                <a:gd name="connsiteY2" fmla="*/ 100655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2650" h="1009650">
                  <a:moveTo>
                    <a:pt x="3572" y="968454"/>
                  </a:moveTo>
                  <a:cubicBezTo>
                    <a:pt x="60722" y="426482"/>
                    <a:pt x="519827" y="3572"/>
                    <a:pt x="1077039" y="3572"/>
                  </a:cubicBezTo>
                  <a:cubicBezTo>
                    <a:pt x="1647587" y="3572"/>
                    <a:pt x="2115265" y="446484"/>
                    <a:pt x="2154317" y="100655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custDash>
                <a:ds d="607373" sp="607373"/>
              </a:custDash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9" name="Frihandsfigur: Form 28">
              <a:extLst>
                <a:ext uri="{FF2B5EF4-FFF2-40B4-BE49-F238E27FC236}">
                  <a16:creationId xmlns="" xmlns:a16="http://schemas.microsoft.com/office/drawing/2014/main" id="{3C24FC52-6773-49B4-8246-543EE561AB82}"/>
                </a:ext>
              </a:extLst>
            </p:cNvPr>
            <p:cNvSpPr/>
            <p:nvPr/>
          </p:nvSpPr>
          <p:spPr>
            <a:xfrm>
              <a:off x="7173515" y="4465558"/>
              <a:ext cx="9525" cy="38100"/>
            </a:xfrm>
            <a:custGeom>
              <a:avLst/>
              <a:gdLst>
                <a:gd name="connsiteX0" fmla="*/ 3572 w 0"/>
                <a:gd name="connsiteY0" fmla="*/ 3572 h 38100"/>
                <a:gd name="connsiteX1" fmla="*/ 4524 w 0"/>
                <a:gd name="connsiteY1" fmla="*/ 416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3572"/>
                  </a:moveTo>
                  <a:cubicBezTo>
                    <a:pt x="3572" y="15954"/>
                    <a:pt x="4524" y="29289"/>
                    <a:pt x="4524" y="4167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4" name="Bildobjekt 3" descr="En bild som visar ritning&#10;&#10;Automatiskt genererad beskrivning">
            <a:extLst>
              <a:ext uri="{FF2B5EF4-FFF2-40B4-BE49-F238E27FC236}">
                <a16:creationId xmlns="" xmlns:a16="http://schemas.microsoft.com/office/drawing/2014/main" id="{C4E38D13-B3F9-435F-8F8F-DB7006D9F4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7480" y="4681435"/>
            <a:ext cx="1436076" cy="175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11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0243" y="1029494"/>
            <a:ext cx="7627219" cy="1031081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=""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689" y="2420938"/>
            <a:ext cx="3690958" cy="390948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1" name="Platshållare för innehåll 2">
            <a:extLst>
              <a:ext uri="{FF2B5EF4-FFF2-40B4-BE49-F238E27FC236}">
                <a16:creationId xmlns="" xmlns:a16="http://schemas.microsoft.com/office/drawing/2014/main" id="{391E7B50-F211-4773-9434-6D905677063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86504" y="2420938"/>
            <a:ext cx="3690958" cy="390948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grpSp>
        <p:nvGrpSpPr>
          <p:cNvPr id="4" name="Bild 2">
            <a:extLst>
              <a:ext uri="{FF2B5EF4-FFF2-40B4-BE49-F238E27FC236}">
                <a16:creationId xmlns="" xmlns:a16="http://schemas.microsoft.com/office/drawing/2014/main" id="{B5B7B78E-801B-4906-8DD6-528326F931C7}"/>
              </a:ext>
            </a:extLst>
          </p:cNvPr>
          <p:cNvGrpSpPr/>
          <p:nvPr/>
        </p:nvGrpSpPr>
        <p:grpSpPr>
          <a:xfrm>
            <a:off x="8648700" y="-2324098"/>
            <a:ext cx="4178299" cy="8356598"/>
            <a:chOff x="5014912" y="1266825"/>
            <a:chExt cx="2162175" cy="4324350"/>
          </a:xfrm>
        </p:grpSpPr>
        <p:sp>
          <p:nvSpPr>
            <p:cNvPr id="5" name="Frihandsfigur: Form 4">
              <a:extLst>
                <a:ext uri="{FF2B5EF4-FFF2-40B4-BE49-F238E27FC236}">
                  <a16:creationId xmlns="" xmlns:a16="http://schemas.microsoft.com/office/drawing/2014/main" id="{84F6DAFE-A40C-4327-8B68-D998EC99B965}"/>
                </a:ext>
              </a:extLst>
            </p:cNvPr>
            <p:cNvSpPr/>
            <p:nvPr/>
          </p:nvSpPr>
          <p:spPr>
            <a:xfrm>
              <a:off x="5014198" y="4503658"/>
              <a:ext cx="2162175" cy="1085850"/>
            </a:xfrm>
            <a:custGeom>
              <a:avLst/>
              <a:gdLst>
                <a:gd name="connsiteX0" fmla="*/ 2162889 w 2162175"/>
                <a:gd name="connsiteY0" fmla="*/ 3572 h 1085850"/>
                <a:gd name="connsiteX1" fmla="*/ 1082754 w 2162175"/>
                <a:gd name="connsiteY1" fmla="*/ 1083707 h 1085850"/>
                <a:gd name="connsiteX2" fmla="*/ 3572 w 2162175"/>
                <a:gd name="connsiteY2" fmla="*/ 3572 h 1085850"/>
                <a:gd name="connsiteX3" fmla="*/ 2162889 w 2162175"/>
                <a:gd name="connsiteY3" fmla="*/ 3572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2175" h="1085850">
                  <a:moveTo>
                    <a:pt x="2162889" y="3572"/>
                  </a:moveTo>
                  <a:cubicBezTo>
                    <a:pt x="2162889" y="599837"/>
                    <a:pt x="1679019" y="1083707"/>
                    <a:pt x="1082754" y="1083707"/>
                  </a:cubicBezTo>
                  <a:cubicBezTo>
                    <a:pt x="486489" y="1083707"/>
                    <a:pt x="3572" y="599837"/>
                    <a:pt x="3572" y="3572"/>
                  </a:cubicBezTo>
                  <a:lnTo>
                    <a:pt x="2162889" y="3572"/>
                  </a:lnTo>
                  <a:close/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" name="Frihandsfigur: Form 5">
              <a:extLst>
                <a:ext uri="{FF2B5EF4-FFF2-40B4-BE49-F238E27FC236}">
                  <a16:creationId xmlns="" xmlns:a16="http://schemas.microsoft.com/office/drawing/2014/main" id="{C0697574-ED35-47E9-8C32-04DD60F42F25}"/>
                </a:ext>
              </a:extLst>
            </p:cNvPr>
            <p:cNvSpPr/>
            <p:nvPr/>
          </p:nvSpPr>
          <p:spPr>
            <a:xfrm>
              <a:off x="5014198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7" name="Frihandsfigur: Form 6">
              <a:extLst>
                <a:ext uri="{FF2B5EF4-FFF2-40B4-BE49-F238E27FC236}">
                  <a16:creationId xmlns="" xmlns:a16="http://schemas.microsoft.com/office/drawing/2014/main" id="{B0692184-58AE-445D-8762-8E1006C07B77}"/>
                </a:ext>
              </a:extLst>
            </p:cNvPr>
            <p:cNvSpPr/>
            <p:nvPr/>
          </p:nvSpPr>
          <p:spPr>
            <a:xfrm>
              <a:off x="7173515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9" name="Frihandsfigur: Form 8">
              <a:extLst>
                <a:ext uri="{FF2B5EF4-FFF2-40B4-BE49-F238E27FC236}">
                  <a16:creationId xmlns="" xmlns:a16="http://schemas.microsoft.com/office/drawing/2014/main" id="{603C74B2-0BD3-47EA-85AE-05589E8FA9C5}"/>
                </a:ext>
              </a:extLst>
            </p:cNvPr>
            <p:cNvSpPr/>
            <p:nvPr/>
          </p:nvSpPr>
          <p:spPr>
            <a:xfrm>
              <a:off x="5014198" y="4465558"/>
              <a:ext cx="9525" cy="38100"/>
            </a:xfrm>
            <a:custGeom>
              <a:avLst/>
              <a:gdLst>
                <a:gd name="connsiteX0" fmla="*/ 3572 w 0"/>
                <a:gd name="connsiteY0" fmla="*/ 41672 h 38100"/>
                <a:gd name="connsiteX1" fmla="*/ 4524 w 0"/>
                <a:gd name="connsiteY1" fmla="*/ 35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41672"/>
                  </a:moveTo>
                  <a:cubicBezTo>
                    <a:pt x="3572" y="29289"/>
                    <a:pt x="3572" y="15954"/>
                    <a:pt x="4524" y="3572"/>
                  </a:cubicBez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2" name="Frihandsfigur: Form 11">
              <a:extLst>
                <a:ext uri="{FF2B5EF4-FFF2-40B4-BE49-F238E27FC236}">
                  <a16:creationId xmlns="" xmlns:a16="http://schemas.microsoft.com/office/drawing/2014/main" id="{1A8027DA-9ECF-4144-B54A-D1736E9DF891}"/>
                </a:ext>
              </a:extLst>
            </p:cNvPr>
            <p:cNvSpPr/>
            <p:nvPr/>
          </p:nvSpPr>
          <p:spPr>
            <a:xfrm>
              <a:off x="5019913" y="3423523"/>
              <a:ext cx="2152650" cy="1009650"/>
            </a:xfrm>
            <a:custGeom>
              <a:avLst/>
              <a:gdLst>
                <a:gd name="connsiteX0" fmla="*/ 3572 w 2152650"/>
                <a:gd name="connsiteY0" fmla="*/ 968454 h 1009650"/>
                <a:gd name="connsiteX1" fmla="*/ 1077039 w 2152650"/>
                <a:gd name="connsiteY1" fmla="*/ 3572 h 1009650"/>
                <a:gd name="connsiteX2" fmla="*/ 2154317 w 2152650"/>
                <a:gd name="connsiteY2" fmla="*/ 100655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2650" h="1009650">
                  <a:moveTo>
                    <a:pt x="3572" y="968454"/>
                  </a:moveTo>
                  <a:cubicBezTo>
                    <a:pt x="60722" y="426482"/>
                    <a:pt x="519827" y="3572"/>
                    <a:pt x="1077039" y="3572"/>
                  </a:cubicBezTo>
                  <a:cubicBezTo>
                    <a:pt x="1647587" y="3572"/>
                    <a:pt x="2115265" y="446484"/>
                    <a:pt x="2154317" y="1006554"/>
                  </a:cubicBezTo>
                </a:path>
              </a:pathLst>
            </a:custGeom>
            <a:noFill/>
            <a:ln w="12700" cap="flat">
              <a:solidFill>
                <a:srgbClr val="000000"/>
              </a:solidFill>
              <a:custDash>
                <a:ds d="607373" sp="607373"/>
              </a:custDash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: Form 12">
              <a:extLst>
                <a:ext uri="{FF2B5EF4-FFF2-40B4-BE49-F238E27FC236}">
                  <a16:creationId xmlns="" xmlns:a16="http://schemas.microsoft.com/office/drawing/2014/main" id="{476C6D31-E6B4-447C-89A4-73B072D55916}"/>
                </a:ext>
              </a:extLst>
            </p:cNvPr>
            <p:cNvSpPr/>
            <p:nvPr/>
          </p:nvSpPr>
          <p:spPr>
            <a:xfrm>
              <a:off x="7173515" y="4465558"/>
              <a:ext cx="9525" cy="38100"/>
            </a:xfrm>
            <a:custGeom>
              <a:avLst/>
              <a:gdLst>
                <a:gd name="connsiteX0" fmla="*/ 3572 w 0"/>
                <a:gd name="connsiteY0" fmla="*/ 3572 h 38100"/>
                <a:gd name="connsiteX1" fmla="*/ 4524 w 0"/>
                <a:gd name="connsiteY1" fmla="*/ 416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3572"/>
                  </a:moveTo>
                  <a:cubicBezTo>
                    <a:pt x="3572" y="15954"/>
                    <a:pt x="4524" y="29289"/>
                    <a:pt x="4524" y="41672"/>
                  </a:cubicBez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14" name="Bildobjekt 13" descr="En bild som visar ritning&#10;&#10;Automatiskt genererad beskrivning">
            <a:extLst>
              <a:ext uri="{FF2B5EF4-FFF2-40B4-BE49-F238E27FC236}">
                <a16:creationId xmlns="" xmlns:a16="http://schemas.microsoft.com/office/drawing/2014/main" id="{631DD1C1-B772-422F-B5F1-97E25D2D4C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20622" y="111458"/>
            <a:ext cx="485360" cy="59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06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vå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8369" y="1029494"/>
            <a:ext cx="7756345" cy="1031081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=""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69" y="2420938"/>
            <a:ext cx="3786481" cy="392429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1" name="Platshållare för innehåll 2">
            <a:extLst>
              <a:ext uri="{FF2B5EF4-FFF2-40B4-BE49-F238E27FC236}">
                <a16:creationId xmlns="" xmlns:a16="http://schemas.microsoft.com/office/drawing/2014/main" id="{391E7B50-F211-4773-9434-6D905677063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97514" y="2420938"/>
            <a:ext cx="3787200" cy="392430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="" xmlns:a16="http://schemas.microsoft.com/office/drawing/2014/main" id="{B257B74F-6CE8-4E29-ABEF-A65364B7B2F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67378" y="2420938"/>
            <a:ext cx="3297610" cy="3924300"/>
          </a:xfrm>
        </p:spPr>
        <p:txBody>
          <a:bodyPr anchor="ctr" anchorCtr="0"/>
          <a:lstStyle>
            <a:lvl1pPr marL="0" indent="0">
              <a:buNone/>
              <a:defRPr sz="1400"/>
            </a:lvl1pPr>
          </a:lstStyle>
          <a:p>
            <a:r>
              <a:rPr lang="sv-SE" dirty="0"/>
              <a:t>   Klicka på ikonen för att lägga till en bild</a:t>
            </a:r>
          </a:p>
        </p:txBody>
      </p:sp>
      <p:pic>
        <p:nvPicPr>
          <p:cNvPr id="6" name="Bildobjekt 5" descr="En bild som visar ritning&#10;&#10;Automatiskt genererad beskrivning">
            <a:extLst>
              <a:ext uri="{FF2B5EF4-FFF2-40B4-BE49-F238E27FC236}">
                <a16:creationId xmlns="" xmlns:a16="http://schemas.microsoft.com/office/drawing/2014/main" id="{B1CB8B10-C919-49B7-A034-39A4F92FBA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20622" y="111458"/>
            <a:ext cx="485360" cy="59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552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 innehåll med rubri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8368" y="1029494"/>
            <a:ext cx="10623845" cy="67071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="" xmlns:a16="http://schemas.microsoft.com/office/drawing/2014/main" id="{268FE90F-52DE-4037-82E7-B526C6A597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2044" y="2060575"/>
            <a:ext cx="3600000" cy="352425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=""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68" y="2628901"/>
            <a:ext cx="3600000" cy="37131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9" name="Platshållare för text 3">
            <a:extLst>
              <a:ext uri="{FF2B5EF4-FFF2-40B4-BE49-F238E27FC236}">
                <a16:creationId xmlns="" xmlns:a16="http://schemas.microsoft.com/office/drawing/2014/main" id="{0F11A86A-2F4B-4E92-A65E-1EC522D728E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43873" y="2060575"/>
            <a:ext cx="3600000" cy="352425"/>
          </a:xfrm>
        </p:spPr>
        <p:txBody>
          <a:bodyPr/>
          <a:lstStyle>
            <a:lvl1pPr marL="0" indent="0">
              <a:buNone/>
              <a:defRPr b="1" i="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Platshållare för innehåll 2">
            <a:extLst>
              <a:ext uri="{FF2B5EF4-FFF2-40B4-BE49-F238E27FC236}">
                <a16:creationId xmlns="" xmlns:a16="http://schemas.microsoft.com/office/drawing/2014/main" id="{62284F5D-7522-4D14-8E05-57FE2468AD93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543874" y="2632076"/>
            <a:ext cx="3600000" cy="37099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="" xmlns:a16="http://schemas.microsoft.com/office/drawing/2014/main" id="{CABEECD5-8023-46AF-BF9A-FD354B7356C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59380" y="2057400"/>
            <a:ext cx="3600000" cy="35560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Platshållare för innehåll 2">
            <a:extLst>
              <a:ext uri="{FF2B5EF4-FFF2-40B4-BE49-F238E27FC236}">
                <a16:creationId xmlns="" xmlns:a16="http://schemas.microsoft.com/office/drawing/2014/main" id="{1CB14B13-610E-4C28-A01E-34BE1B0B4B36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359380" y="2632076"/>
            <a:ext cx="3600000" cy="37099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10" name="Bildobjekt 9" descr="En bild som visar ritning&#10;&#10;Automatiskt genererad beskrivning">
            <a:extLst>
              <a:ext uri="{FF2B5EF4-FFF2-40B4-BE49-F238E27FC236}">
                <a16:creationId xmlns="" xmlns:a16="http://schemas.microsoft.com/office/drawing/2014/main" id="{10E13DE8-D8C6-4025-993B-BF319115E3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20622" y="111458"/>
            <a:ext cx="485360" cy="59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418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 och flera sm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8370" y="1029496"/>
            <a:ext cx="5188245" cy="103107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=""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70" y="2420938"/>
            <a:ext cx="5367630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=""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5388" y="650874"/>
            <a:ext cx="3554412" cy="2772000"/>
          </a:xfrm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7" name="Platshållare för bild 5">
            <a:extLst>
              <a:ext uri="{FF2B5EF4-FFF2-40B4-BE49-F238E27FC236}">
                <a16:creationId xmlns="" xmlns:a16="http://schemas.microsoft.com/office/drawing/2014/main" id="{275367A0-2F75-4267-B5AE-201A9081C88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75388" y="3573238"/>
            <a:ext cx="3554412" cy="2772000"/>
          </a:xfrm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0" name="Platshållare för bild 5">
            <a:extLst>
              <a:ext uri="{FF2B5EF4-FFF2-40B4-BE49-F238E27FC236}">
                <a16:creationId xmlns="" xmlns:a16="http://schemas.microsoft.com/office/drawing/2014/main" id="{F86A67E5-D0AD-4237-A491-19C517E8AC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09188" y="1360119"/>
            <a:ext cx="1962351" cy="1800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bild 5">
            <a:extLst>
              <a:ext uri="{FF2B5EF4-FFF2-40B4-BE49-F238E27FC236}">
                <a16:creationId xmlns="" xmlns:a16="http://schemas.microsoft.com/office/drawing/2014/main" id="{9E67A942-8F3A-4502-B038-7D27C2D12BE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009188" y="3814183"/>
            <a:ext cx="1962351" cy="179810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12" name="Bildobjekt 11" descr="En bild som visar ritning&#10;&#10;Automatiskt genererad beskrivning">
            <a:extLst>
              <a:ext uri="{FF2B5EF4-FFF2-40B4-BE49-F238E27FC236}">
                <a16:creationId xmlns="" xmlns:a16="http://schemas.microsoft.com/office/drawing/2014/main" id="{0D0CE221-2A0F-49A3-A741-A8FA945194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20622" y="111458"/>
            <a:ext cx="485360" cy="59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2674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="" xmlns:a16="http://schemas.microsoft.com/office/drawing/2014/main" id="{0EB2D4CA-9F7C-4BBD-9098-F254821705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9524" y="0"/>
            <a:ext cx="12192000" cy="6858000"/>
          </a:xfrm>
        </p:spPr>
        <p:txBody>
          <a:bodyPr tIns="2952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="" xmlns:a16="http://schemas.microsoft.com/office/drawing/2014/main" id="{A3FCEBF7-9AF5-4409-ACDC-911587DB82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2025649" y="3513517"/>
            <a:ext cx="14208125" cy="4438198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pic>
        <p:nvPicPr>
          <p:cNvPr id="4" name="Bildobjekt 3" descr="En bild som visar ritning&#10;&#10;Automatiskt genererad beskrivning">
            <a:extLst>
              <a:ext uri="{FF2B5EF4-FFF2-40B4-BE49-F238E27FC236}">
                <a16:creationId xmlns="" xmlns:a16="http://schemas.microsoft.com/office/drawing/2014/main" id="{F4F1F296-C27F-475C-95A1-53402C0C64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20622" y="111458"/>
            <a:ext cx="485360" cy="59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763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Bild 1">
            <a:extLst>
              <a:ext uri="{FF2B5EF4-FFF2-40B4-BE49-F238E27FC236}">
                <a16:creationId xmlns="" xmlns:a16="http://schemas.microsoft.com/office/drawing/2014/main" id="{9E1B81BA-B543-4DA0-8B84-B38FE6C84283}"/>
              </a:ext>
            </a:extLst>
          </p:cNvPr>
          <p:cNvGrpSpPr/>
          <p:nvPr userDrawn="1"/>
        </p:nvGrpSpPr>
        <p:grpSpPr>
          <a:xfrm>
            <a:off x="-479437" y="1371600"/>
            <a:ext cx="14494336" cy="4470400"/>
            <a:chOff x="2590800" y="2347912"/>
            <a:chExt cx="7010400" cy="2162175"/>
          </a:xfrm>
        </p:grpSpPr>
        <p:sp>
          <p:nvSpPr>
            <p:cNvPr id="4" name="Frihandsfigur: Form 3">
              <a:extLst>
                <a:ext uri="{FF2B5EF4-FFF2-40B4-BE49-F238E27FC236}">
                  <a16:creationId xmlns="" xmlns:a16="http://schemas.microsoft.com/office/drawing/2014/main" id="{0C5DCC36-516D-43DE-BDDF-B0B640C92A27}"/>
                </a:ext>
              </a:extLst>
            </p:cNvPr>
            <p:cNvSpPr/>
            <p:nvPr/>
          </p:nvSpPr>
          <p:spPr>
            <a:xfrm>
              <a:off x="7679293" y="3425428"/>
              <a:ext cx="1924050" cy="9525"/>
            </a:xfrm>
            <a:custGeom>
              <a:avLst/>
              <a:gdLst>
                <a:gd name="connsiteX0" fmla="*/ 3572 w 1924050"/>
                <a:gd name="connsiteY0" fmla="*/ 4524 h 0"/>
                <a:gd name="connsiteX1" fmla="*/ 1921907 w 1924050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24050">
                  <a:moveTo>
                    <a:pt x="3572" y="4524"/>
                  </a:moveTo>
                  <a:lnTo>
                    <a:pt x="1921907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" name="Frihandsfigur: Form 4">
              <a:extLst>
                <a:ext uri="{FF2B5EF4-FFF2-40B4-BE49-F238E27FC236}">
                  <a16:creationId xmlns="" xmlns:a16="http://schemas.microsoft.com/office/drawing/2014/main" id="{60B7B1C2-53A5-4C78-8779-05CFD9798B01}"/>
                </a:ext>
              </a:extLst>
            </p:cNvPr>
            <p:cNvSpPr/>
            <p:nvPr/>
          </p:nvSpPr>
          <p:spPr>
            <a:xfrm>
              <a:off x="2587228" y="3426380"/>
              <a:ext cx="4495800" cy="9525"/>
            </a:xfrm>
            <a:custGeom>
              <a:avLst/>
              <a:gdLst>
                <a:gd name="connsiteX0" fmla="*/ 3572 w 4495800"/>
                <a:gd name="connsiteY0" fmla="*/ 3572 h 0"/>
                <a:gd name="connsiteX1" fmla="*/ 4501277 w 4495800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95800">
                  <a:moveTo>
                    <a:pt x="3572" y="3572"/>
                  </a:moveTo>
                  <a:lnTo>
                    <a:pt x="4501277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" name="Frihandsfigur: Form 5">
              <a:extLst>
                <a:ext uri="{FF2B5EF4-FFF2-40B4-BE49-F238E27FC236}">
                  <a16:creationId xmlns="" xmlns:a16="http://schemas.microsoft.com/office/drawing/2014/main" id="{B3AC9744-D640-4B8C-9B79-C9C2A893ACE7}"/>
                </a:ext>
              </a:extLst>
            </p:cNvPr>
            <p:cNvSpPr/>
            <p:nvPr/>
          </p:nvSpPr>
          <p:spPr>
            <a:xfrm>
              <a:off x="6301978" y="2346245"/>
              <a:ext cx="2162175" cy="2162175"/>
            </a:xfrm>
            <a:custGeom>
              <a:avLst/>
              <a:gdLst>
                <a:gd name="connsiteX0" fmla="*/ 2163842 w 2162175"/>
                <a:gd name="connsiteY0" fmla="*/ 1083707 h 2162175"/>
                <a:gd name="connsiteX1" fmla="*/ 1083707 w 2162175"/>
                <a:gd name="connsiteY1" fmla="*/ 2163842 h 2162175"/>
                <a:gd name="connsiteX2" fmla="*/ 3572 w 2162175"/>
                <a:gd name="connsiteY2" fmla="*/ 1083707 h 2162175"/>
                <a:gd name="connsiteX3" fmla="*/ 1083707 w 2162175"/>
                <a:gd name="connsiteY3" fmla="*/ 3572 h 2162175"/>
                <a:gd name="connsiteX4" fmla="*/ 2163842 w 2162175"/>
                <a:gd name="connsiteY4" fmla="*/ 1083707 h 2162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2175" h="2162175">
                  <a:moveTo>
                    <a:pt x="2163842" y="1083707"/>
                  </a:moveTo>
                  <a:cubicBezTo>
                    <a:pt x="2163842" y="1680249"/>
                    <a:pt x="1680249" y="2163842"/>
                    <a:pt x="1083707" y="2163842"/>
                  </a:cubicBezTo>
                  <a:cubicBezTo>
                    <a:pt x="487165" y="2163842"/>
                    <a:pt x="3572" y="1680249"/>
                    <a:pt x="3572" y="1083707"/>
                  </a:cubicBezTo>
                  <a:cubicBezTo>
                    <a:pt x="3572" y="487165"/>
                    <a:pt x="487165" y="3572"/>
                    <a:pt x="1083707" y="3572"/>
                  </a:cubicBezTo>
                  <a:cubicBezTo>
                    <a:pt x="1680249" y="3572"/>
                    <a:pt x="2163842" y="487165"/>
                    <a:pt x="2163842" y="1083707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7" name="Frihandsfigur: Form 6">
              <a:extLst>
                <a:ext uri="{FF2B5EF4-FFF2-40B4-BE49-F238E27FC236}">
                  <a16:creationId xmlns="" xmlns:a16="http://schemas.microsoft.com/office/drawing/2014/main" id="{C274688F-2FFF-41F0-A446-0C330C50AA65}"/>
                </a:ext>
              </a:extLst>
            </p:cNvPr>
            <p:cNvSpPr/>
            <p:nvPr/>
          </p:nvSpPr>
          <p:spPr>
            <a:xfrm>
              <a:off x="7084933" y="3129200"/>
              <a:ext cx="600075" cy="600075"/>
            </a:xfrm>
            <a:custGeom>
              <a:avLst/>
              <a:gdLst>
                <a:gd name="connsiteX0" fmla="*/ 597932 w 600075"/>
                <a:gd name="connsiteY0" fmla="*/ 300752 h 600075"/>
                <a:gd name="connsiteX1" fmla="*/ 300752 w 600075"/>
                <a:gd name="connsiteY1" fmla="*/ 597932 h 600075"/>
                <a:gd name="connsiteX2" fmla="*/ 3571 w 600075"/>
                <a:gd name="connsiteY2" fmla="*/ 300752 h 600075"/>
                <a:gd name="connsiteX3" fmla="*/ 300752 w 600075"/>
                <a:gd name="connsiteY3" fmla="*/ 3572 h 600075"/>
                <a:gd name="connsiteX4" fmla="*/ 597932 w 600075"/>
                <a:gd name="connsiteY4" fmla="*/ 300752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75" h="600075">
                  <a:moveTo>
                    <a:pt x="597932" y="300752"/>
                  </a:moveTo>
                  <a:cubicBezTo>
                    <a:pt x="597932" y="464880"/>
                    <a:pt x="464880" y="597932"/>
                    <a:pt x="300752" y="597932"/>
                  </a:cubicBezTo>
                  <a:cubicBezTo>
                    <a:pt x="136623" y="597932"/>
                    <a:pt x="3571" y="464880"/>
                    <a:pt x="3571" y="300752"/>
                  </a:cubicBezTo>
                  <a:cubicBezTo>
                    <a:pt x="3571" y="136624"/>
                    <a:pt x="136623" y="3572"/>
                    <a:pt x="300752" y="3572"/>
                  </a:cubicBezTo>
                  <a:cubicBezTo>
                    <a:pt x="464879" y="3572"/>
                    <a:pt x="597932" y="136624"/>
                    <a:pt x="597932" y="300752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8" name="Frihandsfigur: Form 7">
              <a:extLst>
                <a:ext uri="{FF2B5EF4-FFF2-40B4-BE49-F238E27FC236}">
                  <a16:creationId xmlns="" xmlns:a16="http://schemas.microsoft.com/office/drawing/2014/main" id="{F3835143-A935-4BFD-9093-146FFDBB5046}"/>
                </a:ext>
              </a:extLst>
            </p:cNvPr>
            <p:cNvSpPr/>
            <p:nvPr/>
          </p:nvSpPr>
          <p:spPr>
            <a:xfrm>
              <a:off x="7287816" y="3332083"/>
              <a:ext cx="190500" cy="190500"/>
            </a:xfrm>
            <a:custGeom>
              <a:avLst/>
              <a:gdLst>
                <a:gd name="connsiteX0" fmla="*/ 192167 w 190500"/>
                <a:gd name="connsiteY0" fmla="*/ 97869 h 190500"/>
                <a:gd name="connsiteX1" fmla="*/ 97869 w 190500"/>
                <a:gd name="connsiteY1" fmla="*/ 192167 h 190500"/>
                <a:gd name="connsiteX2" fmla="*/ 3572 w 190500"/>
                <a:gd name="connsiteY2" fmla="*/ 97869 h 190500"/>
                <a:gd name="connsiteX3" fmla="*/ 97869 w 190500"/>
                <a:gd name="connsiteY3" fmla="*/ 3572 h 190500"/>
                <a:gd name="connsiteX4" fmla="*/ 192167 w 190500"/>
                <a:gd name="connsiteY4" fmla="*/ 9786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190500">
                  <a:moveTo>
                    <a:pt x="192167" y="97869"/>
                  </a:moveTo>
                  <a:cubicBezTo>
                    <a:pt x="192167" y="149948"/>
                    <a:pt x="149948" y="192167"/>
                    <a:pt x="97869" y="192167"/>
                  </a:cubicBezTo>
                  <a:cubicBezTo>
                    <a:pt x="45790" y="192167"/>
                    <a:pt x="3572" y="149948"/>
                    <a:pt x="3572" y="97869"/>
                  </a:cubicBezTo>
                  <a:cubicBezTo>
                    <a:pt x="3572" y="45790"/>
                    <a:pt x="45790" y="3572"/>
                    <a:pt x="97869" y="3572"/>
                  </a:cubicBezTo>
                  <a:cubicBezTo>
                    <a:pt x="149948" y="3572"/>
                    <a:pt x="192167" y="45790"/>
                    <a:pt x="192167" y="97869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9" name="Bildobjekt 8" descr="En bild som visar ritning&#10;&#10;Automatiskt genererad beskrivning">
            <a:extLst>
              <a:ext uri="{FF2B5EF4-FFF2-40B4-BE49-F238E27FC236}">
                <a16:creationId xmlns="" xmlns:a16="http://schemas.microsoft.com/office/drawing/2014/main" id="{082DA35B-905B-4932-8B8A-1813E9BF15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20622" y="111458"/>
            <a:ext cx="485360" cy="59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07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ntro och avslutningsbild">
    <p:bg>
      <p:bgPr>
        <a:solidFill>
          <a:schemeClr val="accent2"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735914" y="1477962"/>
            <a:ext cx="7442200" cy="2767484"/>
          </a:xfrm>
        </p:spPr>
        <p:txBody>
          <a:bodyPr anchor="t" anchorCtr="0"/>
          <a:lstStyle>
            <a:lvl1pPr algn="l">
              <a:defRPr sz="65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grpSp>
        <p:nvGrpSpPr>
          <p:cNvPr id="14" name="Bild 12">
            <a:extLst>
              <a:ext uri="{FF2B5EF4-FFF2-40B4-BE49-F238E27FC236}">
                <a16:creationId xmlns="" xmlns:a16="http://schemas.microsoft.com/office/drawing/2014/main" id="{7480CAB8-273C-4307-BE49-A68792607C8A}"/>
              </a:ext>
            </a:extLst>
          </p:cNvPr>
          <p:cNvGrpSpPr/>
          <p:nvPr userDrawn="1"/>
        </p:nvGrpSpPr>
        <p:grpSpPr>
          <a:xfrm rot="10800000">
            <a:off x="7569200" y="3324803"/>
            <a:ext cx="4622800" cy="4622800"/>
            <a:chOff x="8149828" y="4715850"/>
            <a:chExt cx="2028825" cy="2028825"/>
          </a:xfrm>
        </p:grpSpPr>
        <p:sp>
          <p:nvSpPr>
            <p:cNvPr id="15" name="Frihandsfigur: Form 14">
              <a:extLst>
                <a:ext uri="{FF2B5EF4-FFF2-40B4-BE49-F238E27FC236}">
                  <a16:creationId xmlns="" xmlns:a16="http://schemas.microsoft.com/office/drawing/2014/main" id="{30F286F7-5F5D-418D-B92B-8477B0A6D1EC}"/>
                </a:ext>
              </a:extLst>
            </p:cNvPr>
            <p:cNvSpPr/>
            <p:nvPr/>
          </p:nvSpPr>
          <p:spPr>
            <a:xfrm>
              <a:off x="8149828" y="4715850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6" name="Frihandsfigur: Form 15">
              <a:extLst>
                <a:ext uri="{FF2B5EF4-FFF2-40B4-BE49-F238E27FC236}">
                  <a16:creationId xmlns="" xmlns:a16="http://schemas.microsoft.com/office/drawing/2014/main" id="{0DE23CDF-53D8-4B4B-8E37-6B226536DC29}"/>
                </a:ext>
              </a:extLst>
            </p:cNvPr>
            <p:cNvSpPr/>
            <p:nvPr/>
          </p:nvSpPr>
          <p:spPr>
            <a:xfrm>
              <a:off x="8149828" y="4715850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7" name="Frihandsfigur: Form 16">
              <a:extLst>
                <a:ext uri="{FF2B5EF4-FFF2-40B4-BE49-F238E27FC236}">
                  <a16:creationId xmlns="" xmlns:a16="http://schemas.microsoft.com/office/drawing/2014/main" id="{E68923A6-A84A-4475-BD90-2CF5472DA60A}"/>
                </a:ext>
              </a:extLst>
            </p:cNvPr>
            <p:cNvSpPr/>
            <p:nvPr/>
          </p:nvSpPr>
          <p:spPr>
            <a:xfrm>
              <a:off x="8149828" y="4715850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="" xmlns:a16="http://schemas.microsoft.com/office/drawing/2014/main" id="{756BE39E-DCED-4A9E-8F8C-CE6F686124BD}"/>
                </a:ext>
              </a:extLst>
            </p:cNvPr>
            <p:cNvSpPr/>
            <p:nvPr/>
          </p:nvSpPr>
          <p:spPr>
            <a:xfrm>
              <a:off x="8149828" y="4715850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9" name="Frihandsfigur: Form 18">
              <a:extLst>
                <a:ext uri="{FF2B5EF4-FFF2-40B4-BE49-F238E27FC236}">
                  <a16:creationId xmlns="" xmlns:a16="http://schemas.microsoft.com/office/drawing/2014/main" id="{310C7191-E51B-4F15-93A3-E193D1E9F1BC}"/>
                </a:ext>
              </a:extLst>
            </p:cNvPr>
            <p:cNvSpPr/>
            <p:nvPr/>
          </p:nvSpPr>
          <p:spPr>
            <a:xfrm>
              <a:off x="8149828" y="4715850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0" name="Frihandsfigur: Form 19">
              <a:extLst>
                <a:ext uri="{FF2B5EF4-FFF2-40B4-BE49-F238E27FC236}">
                  <a16:creationId xmlns="" xmlns:a16="http://schemas.microsoft.com/office/drawing/2014/main" id="{F3959870-4B3F-4BE9-8B3B-4044858C9B28}"/>
                </a:ext>
              </a:extLst>
            </p:cNvPr>
            <p:cNvSpPr/>
            <p:nvPr/>
          </p:nvSpPr>
          <p:spPr>
            <a:xfrm>
              <a:off x="8149828" y="4715850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="" xmlns:a16="http://schemas.microsoft.com/office/drawing/2014/main" id="{1B78BEA1-4C3C-43F7-8FFC-A9A39A21CB92}"/>
                </a:ext>
              </a:extLst>
            </p:cNvPr>
            <p:cNvSpPr/>
            <p:nvPr/>
          </p:nvSpPr>
          <p:spPr>
            <a:xfrm>
              <a:off x="8149828" y="4715850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grpSp>
        <p:nvGrpSpPr>
          <p:cNvPr id="23" name="Bild 21">
            <a:extLst>
              <a:ext uri="{FF2B5EF4-FFF2-40B4-BE49-F238E27FC236}">
                <a16:creationId xmlns="" xmlns:a16="http://schemas.microsoft.com/office/drawing/2014/main" id="{C66ECA47-E88F-40F5-B75A-61A8C366EC0F}"/>
              </a:ext>
            </a:extLst>
          </p:cNvPr>
          <p:cNvGrpSpPr/>
          <p:nvPr/>
        </p:nvGrpSpPr>
        <p:grpSpPr>
          <a:xfrm>
            <a:off x="8622676" y="-2283490"/>
            <a:ext cx="4151645" cy="8303289"/>
            <a:chOff x="5014912" y="1266825"/>
            <a:chExt cx="2162175" cy="4324350"/>
          </a:xfrm>
        </p:grpSpPr>
        <p:sp>
          <p:nvSpPr>
            <p:cNvPr id="24" name="Frihandsfigur: Form 23">
              <a:extLst>
                <a:ext uri="{FF2B5EF4-FFF2-40B4-BE49-F238E27FC236}">
                  <a16:creationId xmlns="" xmlns:a16="http://schemas.microsoft.com/office/drawing/2014/main" id="{99FC589D-4553-4DE3-9E49-5FF06130C752}"/>
                </a:ext>
              </a:extLst>
            </p:cNvPr>
            <p:cNvSpPr/>
            <p:nvPr/>
          </p:nvSpPr>
          <p:spPr>
            <a:xfrm>
              <a:off x="5014198" y="4503658"/>
              <a:ext cx="2162175" cy="1085850"/>
            </a:xfrm>
            <a:custGeom>
              <a:avLst/>
              <a:gdLst>
                <a:gd name="connsiteX0" fmla="*/ 2162889 w 2162175"/>
                <a:gd name="connsiteY0" fmla="*/ 3572 h 1085850"/>
                <a:gd name="connsiteX1" fmla="*/ 1082754 w 2162175"/>
                <a:gd name="connsiteY1" fmla="*/ 1083707 h 1085850"/>
                <a:gd name="connsiteX2" fmla="*/ 3572 w 2162175"/>
                <a:gd name="connsiteY2" fmla="*/ 3572 h 1085850"/>
                <a:gd name="connsiteX3" fmla="*/ 2162889 w 2162175"/>
                <a:gd name="connsiteY3" fmla="*/ 3572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2175" h="1085850">
                  <a:moveTo>
                    <a:pt x="2162889" y="3572"/>
                  </a:moveTo>
                  <a:cubicBezTo>
                    <a:pt x="2162889" y="599837"/>
                    <a:pt x="1679019" y="1083707"/>
                    <a:pt x="1082754" y="1083707"/>
                  </a:cubicBezTo>
                  <a:cubicBezTo>
                    <a:pt x="486489" y="1083707"/>
                    <a:pt x="3572" y="599837"/>
                    <a:pt x="3572" y="3572"/>
                  </a:cubicBezTo>
                  <a:lnTo>
                    <a:pt x="2162889" y="3572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5" name="Frihandsfigur: Form 24">
              <a:extLst>
                <a:ext uri="{FF2B5EF4-FFF2-40B4-BE49-F238E27FC236}">
                  <a16:creationId xmlns="" xmlns:a16="http://schemas.microsoft.com/office/drawing/2014/main" id="{6F401FF8-6396-4229-B556-BB8B3F619512}"/>
                </a:ext>
              </a:extLst>
            </p:cNvPr>
            <p:cNvSpPr/>
            <p:nvPr/>
          </p:nvSpPr>
          <p:spPr>
            <a:xfrm>
              <a:off x="5014198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ihandsfigur: Form 25">
              <a:extLst>
                <a:ext uri="{FF2B5EF4-FFF2-40B4-BE49-F238E27FC236}">
                  <a16:creationId xmlns="" xmlns:a16="http://schemas.microsoft.com/office/drawing/2014/main" id="{AF2890AA-7266-401A-9A57-C095DF237AD2}"/>
                </a:ext>
              </a:extLst>
            </p:cNvPr>
            <p:cNvSpPr/>
            <p:nvPr/>
          </p:nvSpPr>
          <p:spPr>
            <a:xfrm>
              <a:off x="7173515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7" name="Frihandsfigur: Form 26">
              <a:extLst>
                <a:ext uri="{FF2B5EF4-FFF2-40B4-BE49-F238E27FC236}">
                  <a16:creationId xmlns="" xmlns:a16="http://schemas.microsoft.com/office/drawing/2014/main" id="{A965BAAD-2BD9-4D93-AF0A-CE99C9B85115}"/>
                </a:ext>
              </a:extLst>
            </p:cNvPr>
            <p:cNvSpPr/>
            <p:nvPr/>
          </p:nvSpPr>
          <p:spPr>
            <a:xfrm>
              <a:off x="5014198" y="4465558"/>
              <a:ext cx="9525" cy="38100"/>
            </a:xfrm>
            <a:custGeom>
              <a:avLst/>
              <a:gdLst>
                <a:gd name="connsiteX0" fmla="*/ 3572 w 0"/>
                <a:gd name="connsiteY0" fmla="*/ 41672 h 38100"/>
                <a:gd name="connsiteX1" fmla="*/ 4524 w 0"/>
                <a:gd name="connsiteY1" fmla="*/ 35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41672"/>
                  </a:moveTo>
                  <a:cubicBezTo>
                    <a:pt x="3572" y="29289"/>
                    <a:pt x="3572" y="15954"/>
                    <a:pt x="4524" y="357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8" name="Frihandsfigur: Form 27">
              <a:extLst>
                <a:ext uri="{FF2B5EF4-FFF2-40B4-BE49-F238E27FC236}">
                  <a16:creationId xmlns="" xmlns:a16="http://schemas.microsoft.com/office/drawing/2014/main" id="{AEC293E6-197D-4F07-9AA5-710D28C55178}"/>
                </a:ext>
              </a:extLst>
            </p:cNvPr>
            <p:cNvSpPr/>
            <p:nvPr/>
          </p:nvSpPr>
          <p:spPr>
            <a:xfrm>
              <a:off x="5019913" y="3423523"/>
              <a:ext cx="2152650" cy="1009650"/>
            </a:xfrm>
            <a:custGeom>
              <a:avLst/>
              <a:gdLst>
                <a:gd name="connsiteX0" fmla="*/ 3572 w 2152650"/>
                <a:gd name="connsiteY0" fmla="*/ 968454 h 1009650"/>
                <a:gd name="connsiteX1" fmla="*/ 1077039 w 2152650"/>
                <a:gd name="connsiteY1" fmla="*/ 3572 h 1009650"/>
                <a:gd name="connsiteX2" fmla="*/ 2154317 w 2152650"/>
                <a:gd name="connsiteY2" fmla="*/ 100655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2650" h="1009650">
                  <a:moveTo>
                    <a:pt x="3572" y="968454"/>
                  </a:moveTo>
                  <a:cubicBezTo>
                    <a:pt x="60722" y="426482"/>
                    <a:pt x="519827" y="3572"/>
                    <a:pt x="1077039" y="3572"/>
                  </a:cubicBezTo>
                  <a:cubicBezTo>
                    <a:pt x="1647587" y="3572"/>
                    <a:pt x="2115265" y="446484"/>
                    <a:pt x="2154317" y="100655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custDash>
                <a:ds d="607373" sp="607373"/>
              </a:custDash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9" name="Frihandsfigur: Form 28">
              <a:extLst>
                <a:ext uri="{FF2B5EF4-FFF2-40B4-BE49-F238E27FC236}">
                  <a16:creationId xmlns="" xmlns:a16="http://schemas.microsoft.com/office/drawing/2014/main" id="{3C24FC52-6773-49B4-8246-543EE561AB82}"/>
                </a:ext>
              </a:extLst>
            </p:cNvPr>
            <p:cNvSpPr/>
            <p:nvPr/>
          </p:nvSpPr>
          <p:spPr>
            <a:xfrm>
              <a:off x="7173515" y="4465558"/>
              <a:ext cx="9525" cy="38100"/>
            </a:xfrm>
            <a:custGeom>
              <a:avLst/>
              <a:gdLst>
                <a:gd name="connsiteX0" fmla="*/ 3572 w 0"/>
                <a:gd name="connsiteY0" fmla="*/ 3572 h 38100"/>
                <a:gd name="connsiteX1" fmla="*/ 4524 w 0"/>
                <a:gd name="connsiteY1" fmla="*/ 416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3572"/>
                  </a:moveTo>
                  <a:cubicBezTo>
                    <a:pt x="3572" y="15954"/>
                    <a:pt x="4524" y="29289"/>
                    <a:pt x="4524" y="4167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30" name="Bildobjekt 29" descr="En bild som visar ritning&#10;&#10;Automatiskt genererad beskrivning">
            <a:extLst>
              <a:ext uri="{FF2B5EF4-FFF2-40B4-BE49-F238E27FC236}">
                <a16:creationId xmlns="" xmlns:a16="http://schemas.microsoft.com/office/drawing/2014/main" id="{E3BDE234-CF45-4BDA-8FD2-CD322D7B2C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7480" y="4681435"/>
            <a:ext cx="1436076" cy="175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290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_grön">
    <p:bg>
      <p:bgPr>
        <a:solidFill>
          <a:srgbClr val="007B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 hasCustomPrompt="1"/>
          </p:nvPr>
        </p:nvSpPr>
        <p:spPr>
          <a:xfrm>
            <a:off x="728369" y="1016000"/>
            <a:ext cx="5367632" cy="1044575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="" xmlns:a16="http://schemas.microsoft.com/office/drawing/2014/main" id="{ECAA6480-B03D-49A9-8911-CAB1086775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8" y="2420938"/>
            <a:ext cx="5367633" cy="3924300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476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Frihandsfigur: Form 12">
            <a:extLst>
              <a:ext uri="{FF2B5EF4-FFF2-40B4-BE49-F238E27FC236}">
                <a16:creationId xmlns="" xmlns:a16="http://schemas.microsoft.com/office/drawing/2014/main" id="{E224027E-F31E-419B-A956-6AE31D98E0A7}"/>
              </a:ext>
            </a:extLst>
          </p:cNvPr>
          <p:cNvSpPr/>
          <p:nvPr/>
        </p:nvSpPr>
        <p:spPr>
          <a:xfrm rot="10800000">
            <a:off x="5815471" y="4346212"/>
            <a:ext cx="2360231" cy="4722812"/>
          </a:xfrm>
          <a:custGeom>
            <a:avLst/>
            <a:gdLst>
              <a:gd name="connsiteX0" fmla="*/ 3572 w 1181100"/>
              <a:gd name="connsiteY0" fmla="*/ 2382917 h 2381250"/>
              <a:gd name="connsiteX1" fmla="*/ 1185624 w 1181100"/>
              <a:gd name="connsiteY1" fmla="*/ 3572 h 238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81100" h="2381250">
                <a:moveTo>
                  <a:pt x="3572" y="2382917"/>
                </a:moveTo>
                <a:lnTo>
                  <a:pt x="1185624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4" name="Frihandsfigur: Form 13">
            <a:extLst>
              <a:ext uri="{FF2B5EF4-FFF2-40B4-BE49-F238E27FC236}">
                <a16:creationId xmlns="" xmlns:a16="http://schemas.microsoft.com/office/drawing/2014/main" id="{BD8B1939-D009-4693-9E5F-66C38F60FCA1}"/>
              </a:ext>
            </a:extLst>
          </p:cNvPr>
          <p:cNvSpPr/>
          <p:nvPr/>
        </p:nvSpPr>
        <p:spPr>
          <a:xfrm rot="10800000">
            <a:off x="11032724" y="4344323"/>
            <a:ext cx="2379265" cy="4722812"/>
          </a:xfrm>
          <a:custGeom>
            <a:avLst/>
            <a:gdLst>
              <a:gd name="connsiteX0" fmla="*/ 3572 w 1190625"/>
              <a:gd name="connsiteY0" fmla="*/ 3572 h 2381250"/>
              <a:gd name="connsiteX1" fmla="*/ 1187529 w 1190625"/>
              <a:gd name="connsiteY1" fmla="*/ 2381964 h 238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0625" h="2381250">
                <a:moveTo>
                  <a:pt x="3572" y="3572"/>
                </a:moveTo>
                <a:lnTo>
                  <a:pt x="1187529" y="2381964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5" name="Frihandsfigur: Form 14">
            <a:extLst>
              <a:ext uri="{FF2B5EF4-FFF2-40B4-BE49-F238E27FC236}">
                <a16:creationId xmlns="" xmlns:a16="http://schemas.microsoft.com/office/drawing/2014/main" id="{B5F45494-5972-4B5E-BD0C-EB8BD37DBE3E}"/>
              </a:ext>
            </a:extLst>
          </p:cNvPr>
          <p:cNvSpPr/>
          <p:nvPr/>
        </p:nvSpPr>
        <p:spPr>
          <a:xfrm rot="10800000">
            <a:off x="7450502" y="571499"/>
            <a:ext cx="4320745" cy="4313113"/>
          </a:xfrm>
          <a:custGeom>
            <a:avLst/>
            <a:gdLst>
              <a:gd name="connsiteX0" fmla="*/ 2163842 w 2162175"/>
              <a:gd name="connsiteY0" fmla="*/ 1083707 h 2162175"/>
              <a:gd name="connsiteX1" fmla="*/ 1083707 w 2162175"/>
              <a:gd name="connsiteY1" fmla="*/ 2163842 h 2162175"/>
              <a:gd name="connsiteX2" fmla="*/ 3572 w 2162175"/>
              <a:gd name="connsiteY2" fmla="*/ 1083707 h 2162175"/>
              <a:gd name="connsiteX3" fmla="*/ 1083707 w 2162175"/>
              <a:gd name="connsiteY3" fmla="*/ 3572 h 2162175"/>
              <a:gd name="connsiteX4" fmla="*/ 2163842 w 2162175"/>
              <a:gd name="connsiteY4" fmla="*/ 1083707 h 216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2175" h="2162175">
                <a:moveTo>
                  <a:pt x="2163842" y="1083707"/>
                </a:moveTo>
                <a:cubicBezTo>
                  <a:pt x="2163842" y="1680249"/>
                  <a:pt x="1680249" y="2163842"/>
                  <a:pt x="1083707" y="2163842"/>
                </a:cubicBezTo>
                <a:cubicBezTo>
                  <a:pt x="487165" y="2163842"/>
                  <a:pt x="3572" y="1680249"/>
                  <a:pt x="3572" y="1083707"/>
                </a:cubicBezTo>
                <a:cubicBezTo>
                  <a:pt x="3572" y="487165"/>
                  <a:pt x="487165" y="3572"/>
                  <a:pt x="1083707" y="3572"/>
                </a:cubicBezTo>
                <a:cubicBezTo>
                  <a:pt x="1680249" y="3572"/>
                  <a:pt x="2163842" y="487165"/>
                  <a:pt x="2163842" y="1083707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6" name="Frihandsfigur: Form 15">
            <a:extLst>
              <a:ext uri="{FF2B5EF4-FFF2-40B4-BE49-F238E27FC236}">
                <a16:creationId xmlns="" xmlns:a16="http://schemas.microsoft.com/office/drawing/2014/main" id="{C0EBDD0B-3CFD-44BD-B271-2F862D735303}"/>
              </a:ext>
            </a:extLst>
          </p:cNvPr>
          <p:cNvSpPr/>
          <p:nvPr/>
        </p:nvSpPr>
        <p:spPr>
          <a:xfrm rot="10800000">
            <a:off x="11771248" y="2723454"/>
            <a:ext cx="380682" cy="18891"/>
          </a:xfrm>
          <a:custGeom>
            <a:avLst/>
            <a:gdLst>
              <a:gd name="connsiteX0" fmla="*/ 193119 w 190500"/>
              <a:gd name="connsiteY0" fmla="*/ 3572 h 0"/>
              <a:gd name="connsiteX1" fmla="*/ 3572 w 190500"/>
              <a:gd name="connsiteY1" fmla="*/ 3572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>
                <a:moveTo>
                  <a:pt x="193119" y="3572"/>
                </a:moveTo>
                <a:lnTo>
                  <a:pt x="3572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7" name="Frihandsfigur: Form 16">
            <a:extLst>
              <a:ext uri="{FF2B5EF4-FFF2-40B4-BE49-F238E27FC236}">
                <a16:creationId xmlns="" xmlns:a16="http://schemas.microsoft.com/office/drawing/2014/main" id="{9E96EF8E-165F-48B6-AAA1-8119F72BCC2F}"/>
              </a:ext>
            </a:extLst>
          </p:cNvPr>
          <p:cNvSpPr/>
          <p:nvPr userDrawn="1"/>
        </p:nvSpPr>
        <p:spPr>
          <a:xfrm rot="10800000">
            <a:off x="7073627" y="2687737"/>
            <a:ext cx="187398" cy="45719"/>
          </a:xfrm>
          <a:custGeom>
            <a:avLst/>
            <a:gdLst>
              <a:gd name="connsiteX0" fmla="*/ 192167 w 190500"/>
              <a:gd name="connsiteY0" fmla="*/ 3572 h 0"/>
              <a:gd name="connsiteX1" fmla="*/ 3572 w 190500"/>
              <a:gd name="connsiteY1" fmla="*/ 3572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>
                <a:moveTo>
                  <a:pt x="192167" y="3572"/>
                </a:moveTo>
                <a:lnTo>
                  <a:pt x="3572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8" name="Frihandsfigur: Form 17">
            <a:extLst>
              <a:ext uri="{FF2B5EF4-FFF2-40B4-BE49-F238E27FC236}">
                <a16:creationId xmlns="" xmlns:a16="http://schemas.microsoft.com/office/drawing/2014/main" id="{17152C02-463D-4799-AEB7-8CC51F517AA4}"/>
              </a:ext>
            </a:extLst>
          </p:cNvPr>
          <p:cNvSpPr/>
          <p:nvPr/>
        </p:nvSpPr>
        <p:spPr>
          <a:xfrm rot="10800000">
            <a:off x="9481442" y="2611995"/>
            <a:ext cx="266478" cy="264477"/>
          </a:xfrm>
          <a:custGeom>
            <a:avLst/>
            <a:gdLst>
              <a:gd name="connsiteX0" fmla="*/ 138827 w 133350"/>
              <a:gd name="connsiteY0" fmla="*/ 71199 h 133350"/>
              <a:gd name="connsiteX1" fmla="*/ 71199 w 133350"/>
              <a:gd name="connsiteY1" fmla="*/ 138827 h 133350"/>
              <a:gd name="connsiteX2" fmla="*/ 3572 w 133350"/>
              <a:gd name="connsiteY2" fmla="*/ 71199 h 133350"/>
              <a:gd name="connsiteX3" fmla="*/ 71199 w 133350"/>
              <a:gd name="connsiteY3" fmla="*/ 3572 h 133350"/>
              <a:gd name="connsiteX4" fmla="*/ 138827 w 133350"/>
              <a:gd name="connsiteY4" fmla="*/ 71199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350" h="133350">
                <a:moveTo>
                  <a:pt x="138827" y="71199"/>
                </a:moveTo>
                <a:cubicBezTo>
                  <a:pt x="138827" y="108549"/>
                  <a:pt x="108549" y="138827"/>
                  <a:pt x="71199" y="138827"/>
                </a:cubicBezTo>
                <a:cubicBezTo>
                  <a:pt x="33850" y="138827"/>
                  <a:pt x="3572" y="108549"/>
                  <a:pt x="3572" y="71199"/>
                </a:cubicBezTo>
                <a:cubicBezTo>
                  <a:pt x="3572" y="33850"/>
                  <a:pt x="33850" y="3572"/>
                  <a:pt x="71199" y="3572"/>
                </a:cubicBezTo>
                <a:cubicBezTo>
                  <a:pt x="108549" y="3572"/>
                  <a:pt x="138827" y="33850"/>
                  <a:pt x="138827" y="71199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1" name="Frihandsfigur: Form 20">
            <a:extLst>
              <a:ext uri="{FF2B5EF4-FFF2-40B4-BE49-F238E27FC236}">
                <a16:creationId xmlns="" xmlns:a16="http://schemas.microsoft.com/office/drawing/2014/main" id="{A2C622ED-5990-46E9-A58C-C268888FD70D}"/>
              </a:ext>
            </a:extLst>
          </p:cNvPr>
          <p:cNvSpPr/>
          <p:nvPr/>
        </p:nvSpPr>
        <p:spPr>
          <a:xfrm rot="5400000">
            <a:off x="4760477" y="2833929"/>
            <a:ext cx="8543924" cy="3542826"/>
          </a:xfrm>
          <a:custGeom>
            <a:avLst/>
            <a:gdLst>
              <a:gd name="connsiteX0" fmla="*/ 3572 w 4352925"/>
              <a:gd name="connsiteY0" fmla="*/ 3572 h 1781175"/>
              <a:gd name="connsiteX1" fmla="*/ 4355545 w 4352925"/>
              <a:gd name="connsiteY1" fmla="*/ 3572 h 1781175"/>
              <a:gd name="connsiteX2" fmla="*/ 4355545 w 4352925"/>
              <a:gd name="connsiteY2" fmla="*/ 1785699 h 1781175"/>
              <a:gd name="connsiteX3" fmla="*/ 3572 w 4352925"/>
              <a:gd name="connsiteY3" fmla="*/ 1785699 h 178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925" h="1781175">
                <a:moveTo>
                  <a:pt x="3572" y="3572"/>
                </a:moveTo>
                <a:lnTo>
                  <a:pt x="4355545" y="3572"/>
                </a:lnTo>
                <a:lnTo>
                  <a:pt x="4355545" y="1785699"/>
                </a:lnTo>
                <a:lnTo>
                  <a:pt x="3572" y="1785699"/>
                </a:ln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2" name="Frihandsfigur: Form 21">
            <a:extLst>
              <a:ext uri="{FF2B5EF4-FFF2-40B4-BE49-F238E27FC236}">
                <a16:creationId xmlns="" xmlns:a16="http://schemas.microsoft.com/office/drawing/2014/main" id="{FE41A834-F608-420E-ADB9-78B4863B8C1C}"/>
              </a:ext>
            </a:extLst>
          </p:cNvPr>
          <p:cNvSpPr/>
          <p:nvPr/>
        </p:nvSpPr>
        <p:spPr>
          <a:xfrm rot="5400000">
            <a:off x="5929913" y="4046990"/>
            <a:ext cx="3802751" cy="1155682"/>
          </a:xfrm>
          <a:custGeom>
            <a:avLst/>
            <a:gdLst>
              <a:gd name="connsiteX0" fmla="*/ 3572 w 1924050"/>
              <a:gd name="connsiteY0" fmla="*/ 581739 h 581025"/>
              <a:gd name="connsiteX1" fmla="*/ 3572 w 1924050"/>
              <a:gd name="connsiteY1" fmla="*/ 3572 h 581025"/>
              <a:gd name="connsiteX2" fmla="*/ 1926670 w 1924050"/>
              <a:gd name="connsiteY2" fmla="*/ 3572 h 581025"/>
              <a:gd name="connsiteX3" fmla="*/ 1926670 w 1924050"/>
              <a:gd name="connsiteY3" fmla="*/ 581739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4050" h="581025">
                <a:moveTo>
                  <a:pt x="3572" y="581739"/>
                </a:moveTo>
                <a:lnTo>
                  <a:pt x="3572" y="3572"/>
                </a:lnTo>
                <a:lnTo>
                  <a:pt x="1926670" y="3572"/>
                </a:lnTo>
                <a:lnTo>
                  <a:pt x="1926670" y="581739"/>
                </a:ln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3" name="Frihandsfigur: Form 22">
            <a:extLst>
              <a:ext uri="{FF2B5EF4-FFF2-40B4-BE49-F238E27FC236}">
                <a16:creationId xmlns="" xmlns:a16="http://schemas.microsoft.com/office/drawing/2014/main" id="{1217FD72-C3AE-456F-8FED-0720FE9C1F59}"/>
              </a:ext>
            </a:extLst>
          </p:cNvPr>
          <p:cNvSpPr/>
          <p:nvPr/>
        </p:nvSpPr>
        <p:spPr>
          <a:xfrm rot="5400000">
            <a:off x="9537515" y="4556315"/>
            <a:ext cx="168261" cy="170510"/>
          </a:xfrm>
          <a:custGeom>
            <a:avLst/>
            <a:gdLst>
              <a:gd name="connsiteX0" fmla="*/ 89297 w 85725"/>
              <a:gd name="connsiteY0" fmla="*/ 46434 h 85725"/>
              <a:gd name="connsiteX1" fmla="*/ 46434 w 85725"/>
              <a:gd name="connsiteY1" fmla="*/ 89297 h 85725"/>
              <a:gd name="connsiteX2" fmla="*/ 3572 w 85725"/>
              <a:gd name="connsiteY2" fmla="*/ 46434 h 85725"/>
              <a:gd name="connsiteX3" fmla="*/ 46434 w 85725"/>
              <a:gd name="connsiteY3" fmla="*/ 3572 h 85725"/>
              <a:gd name="connsiteX4" fmla="*/ 89297 w 85725"/>
              <a:gd name="connsiteY4" fmla="*/ 46434 h 85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725" h="85725">
                <a:moveTo>
                  <a:pt x="89297" y="46434"/>
                </a:moveTo>
                <a:cubicBezTo>
                  <a:pt x="89297" y="70107"/>
                  <a:pt x="70107" y="89297"/>
                  <a:pt x="46434" y="89297"/>
                </a:cubicBezTo>
                <a:cubicBezTo>
                  <a:pt x="22762" y="89297"/>
                  <a:pt x="3572" y="70107"/>
                  <a:pt x="3572" y="46434"/>
                </a:cubicBezTo>
                <a:cubicBezTo>
                  <a:pt x="3572" y="22762"/>
                  <a:pt x="22762" y="3572"/>
                  <a:pt x="46434" y="3572"/>
                </a:cubicBezTo>
                <a:cubicBezTo>
                  <a:pt x="70107" y="3572"/>
                  <a:pt x="89297" y="22762"/>
                  <a:pt x="89297" y="46434"/>
                </a:cubicBezTo>
                <a:close/>
              </a:path>
            </a:pathLst>
          </a:custGeom>
          <a:solidFill>
            <a:schemeClr val="bg1"/>
          </a:solidFill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4" name="Frihandsfigur: Form 23">
            <a:extLst>
              <a:ext uri="{FF2B5EF4-FFF2-40B4-BE49-F238E27FC236}">
                <a16:creationId xmlns="" xmlns:a16="http://schemas.microsoft.com/office/drawing/2014/main" id="{C8C0BC28-0177-4DE1-B93A-786F0EEC70DD}"/>
              </a:ext>
            </a:extLst>
          </p:cNvPr>
          <p:cNvSpPr/>
          <p:nvPr/>
        </p:nvSpPr>
        <p:spPr>
          <a:xfrm rot="5400000">
            <a:off x="9733220" y="4277533"/>
            <a:ext cx="2804352" cy="663096"/>
          </a:xfrm>
          <a:custGeom>
            <a:avLst/>
            <a:gdLst>
              <a:gd name="connsiteX0" fmla="*/ 3572 w 1428750"/>
              <a:gd name="connsiteY0" fmla="*/ 336947 h 333375"/>
              <a:gd name="connsiteX1" fmla="*/ 716042 w 1428750"/>
              <a:gd name="connsiteY1" fmla="*/ 3572 h 333375"/>
              <a:gd name="connsiteX2" fmla="*/ 1428512 w 1428750"/>
              <a:gd name="connsiteY2" fmla="*/ 336947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8750" h="333375">
                <a:moveTo>
                  <a:pt x="3572" y="336947"/>
                </a:moveTo>
                <a:cubicBezTo>
                  <a:pt x="174069" y="133112"/>
                  <a:pt x="429339" y="3572"/>
                  <a:pt x="716042" y="3572"/>
                </a:cubicBezTo>
                <a:cubicBezTo>
                  <a:pt x="1002744" y="3572"/>
                  <a:pt x="1258015" y="133112"/>
                  <a:pt x="1428512" y="336947"/>
                </a:cubicBez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pic>
        <p:nvPicPr>
          <p:cNvPr id="3" name="Bildobjekt 2" descr="En bild som visar ritning&#10;&#10;Automatiskt genererad beskrivning">
            <a:extLst>
              <a:ext uri="{FF2B5EF4-FFF2-40B4-BE49-F238E27FC236}">
                <a16:creationId xmlns="" xmlns:a16="http://schemas.microsoft.com/office/drawing/2014/main" id="{ED686D27-9F1B-4203-A2CD-7AA9FCD2C9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63641" y="198107"/>
            <a:ext cx="415214" cy="50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665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Rubrik och innehåll_grön">
    <p:bg>
      <p:bgPr>
        <a:solidFill>
          <a:srgbClr val="007B5E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 hasCustomPrompt="1"/>
          </p:nvPr>
        </p:nvSpPr>
        <p:spPr>
          <a:xfrm>
            <a:off x="728369" y="1016000"/>
            <a:ext cx="5367632" cy="1044575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="" xmlns:a16="http://schemas.microsoft.com/office/drawing/2014/main" id="{ECAA6480-B03D-49A9-8911-CAB1086775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8" y="2420938"/>
            <a:ext cx="5367633" cy="3924300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476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Frihandsfigur: Form 12">
            <a:extLst>
              <a:ext uri="{FF2B5EF4-FFF2-40B4-BE49-F238E27FC236}">
                <a16:creationId xmlns="" xmlns:a16="http://schemas.microsoft.com/office/drawing/2014/main" id="{E224027E-F31E-419B-A956-6AE31D98E0A7}"/>
              </a:ext>
            </a:extLst>
          </p:cNvPr>
          <p:cNvSpPr/>
          <p:nvPr/>
        </p:nvSpPr>
        <p:spPr>
          <a:xfrm rot="10800000">
            <a:off x="5815471" y="4346212"/>
            <a:ext cx="2360231" cy="4722812"/>
          </a:xfrm>
          <a:custGeom>
            <a:avLst/>
            <a:gdLst>
              <a:gd name="connsiteX0" fmla="*/ 3572 w 1181100"/>
              <a:gd name="connsiteY0" fmla="*/ 2382917 h 2381250"/>
              <a:gd name="connsiteX1" fmla="*/ 1185624 w 1181100"/>
              <a:gd name="connsiteY1" fmla="*/ 3572 h 238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81100" h="2381250">
                <a:moveTo>
                  <a:pt x="3572" y="2382917"/>
                </a:moveTo>
                <a:lnTo>
                  <a:pt x="1185624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4" name="Frihandsfigur: Form 13">
            <a:extLst>
              <a:ext uri="{FF2B5EF4-FFF2-40B4-BE49-F238E27FC236}">
                <a16:creationId xmlns="" xmlns:a16="http://schemas.microsoft.com/office/drawing/2014/main" id="{BD8B1939-D009-4693-9E5F-66C38F60FCA1}"/>
              </a:ext>
            </a:extLst>
          </p:cNvPr>
          <p:cNvSpPr/>
          <p:nvPr/>
        </p:nvSpPr>
        <p:spPr>
          <a:xfrm rot="10800000">
            <a:off x="11032724" y="4344323"/>
            <a:ext cx="2379265" cy="4722812"/>
          </a:xfrm>
          <a:custGeom>
            <a:avLst/>
            <a:gdLst>
              <a:gd name="connsiteX0" fmla="*/ 3572 w 1190625"/>
              <a:gd name="connsiteY0" fmla="*/ 3572 h 2381250"/>
              <a:gd name="connsiteX1" fmla="*/ 1187529 w 1190625"/>
              <a:gd name="connsiteY1" fmla="*/ 2381964 h 238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0625" h="2381250">
                <a:moveTo>
                  <a:pt x="3572" y="3572"/>
                </a:moveTo>
                <a:lnTo>
                  <a:pt x="1187529" y="2381964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5" name="Frihandsfigur: Form 14">
            <a:extLst>
              <a:ext uri="{FF2B5EF4-FFF2-40B4-BE49-F238E27FC236}">
                <a16:creationId xmlns="" xmlns:a16="http://schemas.microsoft.com/office/drawing/2014/main" id="{B5F45494-5972-4B5E-BD0C-EB8BD37DBE3E}"/>
              </a:ext>
            </a:extLst>
          </p:cNvPr>
          <p:cNvSpPr/>
          <p:nvPr/>
        </p:nvSpPr>
        <p:spPr>
          <a:xfrm rot="10800000">
            <a:off x="7450502" y="571499"/>
            <a:ext cx="4320745" cy="4313113"/>
          </a:xfrm>
          <a:custGeom>
            <a:avLst/>
            <a:gdLst>
              <a:gd name="connsiteX0" fmla="*/ 2163842 w 2162175"/>
              <a:gd name="connsiteY0" fmla="*/ 1083707 h 2162175"/>
              <a:gd name="connsiteX1" fmla="*/ 1083707 w 2162175"/>
              <a:gd name="connsiteY1" fmla="*/ 2163842 h 2162175"/>
              <a:gd name="connsiteX2" fmla="*/ 3572 w 2162175"/>
              <a:gd name="connsiteY2" fmla="*/ 1083707 h 2162175"/>
              <a:gd name="connsiteX3" fmla="*/ 1083707 w 2162175"/>
              <a:gd name="connsiteY3" fmla="*/ 3572 h 2162175"/>
              <a:gd name="connsiteX4" fmla="*/ 2163842 w 2162175"/>
              <a:gd name="connsiteY4" fmla="*/ 1083707 h 216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2175" h="2162175">
                <a:moveTo>
                  <a:pt x="2163842" y="1083707"/>
                </a:moveTo>
                <a:cubicBezTo>
                  <a:pt x="2163842" y="1680249"/>
                  <a:pt x="1680249" y="2163842"/>
                  <a:pt x="1083707" y="2163842"/>
                </a:cubicBezTo>
                <a:cubicBezTo>
                  <a:pt x="487165" y="2163842"/>
                  <a:pt x="3572" y="1680249"/>
                  <a:pt x="3572" y="1083707"/>
                </a:cubicBezTo>
                <a:cubicBezTo>
                  <a:pt x="3572" y="487165"/>
                  <a:pt x="487165" y="3572"/>
                  <a:pt x="1083707" y="3572"/>
                </a:cubicBezTo>
                <a:cubicBezTo>
                  <a:pt x="1680249" y="3572"/>
                  <a:pt x="2163842" y="487165"/>
                  <a:pt x="2163842" y="1083707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6" name="Frihandsfigur: Form 15">
            <a:extLst>
              <a:ext uri="{FF2B5EF4-FFF2-40B4-BE49-F238E27FC236}">
                <a16:creationId xmlns="" xmlns:a16="http://schemas.microsoft.com/office/drawing/2014/main" id="{C0EBDD0B-3CFD-44BD-B271-2F862D735303}"/>
              </a:ext>
            </a:extLst>
          </p:cNvPr>
          <p:cNvSpPr/>
          <p:nvPr/>
        </p:nvSpPr>
        <p:spPr>
          <a:xfrm rot="10800000">
            <a:off x="11771248" y="2723454"/>
            <a:ext cx="380682" cy="18891"/>
          </a:xfrm>
          <a:custGeom>
            <a:avLst/>
            <a:gdLst>
              <a:gd name="connsiteX0" fmla="*/ 193119 w 190500"/>
              <a:gd name="connsiteY0" fmla="*/ 3572 h 0"/>
              <a:gd name="connsiteX1" fmla="*/ 3572 w 190500"/>
              <a:gd name="connsiteY1" fmla="*/ 3572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>
                <a:moveTo>
                  <a:pt x="193119" y="3572"/>
                </a:moveTo>
                <a:lnTo>
                  <a:pt x="3572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7" name="Frihandsfigur: Form 16">
            <a:extLst>
              <a:ext uri="{FF2B5EF4-FFF2-40B4-BE49-F238E27FC236}">
                <a16:creationId xmlns="" xmlns:a16="http://schemas.microsoft.com/office/drawing/2014/main" id="{9E96EF8E-165F-48B6-AAA1-8119F72BCC2F}"/>
              </a:ext>
            </a:extLst>
          </p:cNvPr>
          <p:cNvSpPr/>
          <p:nvPr userDrawn="1"/>
        </p:nvSpPr>
        <p:spPr>
          <a:xfrm rot="10800000">
            <a:off x="7073627" y="2687737"/>
            <a:ext cx="187398" cy="45719"/>
          </a:xfrm>
          <a:custGeom>
            <a:avLst/>
            <a:gdLst>
              <a:gd name="connsiteX0" fmla="*/ 192167 w 190500"/>
              <a:gd name="connsiteY0" fmla="*/ 3572 h 0"/>
              <a:gd name="connsiteX1" fmla="*/ 3572 w 190500"/>
              <a:gd name="connsiteY1" fmla="*/ 3572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>
                <a:moveTo>
                  <a:pt x="192167" y="3572"/>
                </a:moveTo>
                <a:lnTo>
                  <a:pt x="3572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8" name="Frihandsfigur: Form 17">
            <a:extLst>
              <a:ext uri="{FF2B5EF4-FFF2-40B4-BE49-F238E27FC236}">
                <a16:creationId xmlns="" xmlns:a16="http://schemas.microsoft.com/office/drawing/2014/main" id="{17152C02-463D-4799-AEB7-8CC51F517AA4}"/>
              </a:ext>
            </a:extLst>
          </p:cNvPr>
          <p:cNvSpPr/>
          <p:nvPr/>
        </p:nvSpPr>
        <p:spPr>
          <a:xfrm rot="10800000">
            <a:off x="9481442" y="2611995"/>
            <a:ext cx="266478" cy="264477"/>
          </a:xfrm>
          <a:custGeom>
            <a:avLst/>
            <a:gdLst>
              <a:gd name="connsiteX0" fmla="*/ 138827 w 133350"/>
              <a:gd name="connsiteY0" fmla="*/ 71199 h 133350"/>
              <a:gd name="connsiteX1" fmla="*/ 71199 w 133350"/>
              <a:gd name="connsiteY1" fmla="*/ 138827 h 133350"/>
              <a:gd name="connsiteX2" fmla="*/ 3572 w 133350"/>
              <a:gd name="connsiteY2" fmla="*/ 71199 h 133350"/>
              <a:gd name="connsiteX3" fmla="*/ 71199 w 133350"/>
              <a:gd name="connsiteY3" fmla="*/ 3572 h 133350"/>
              <a:gd name="connsiteX4" fmla="*/ 138827 w 133350"/>
              <a:gd name="connsiteY4" fmla="*/ 71199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350" h="133350">
                <a:moveTo>
                  <a:pt x="138827" y="71199"/>
                </a:moveTo>
                <a:cubicBezTo>
                  <a:pt x="138827" y="108549"/>
                  <a:pt x="108549" y="138827"/>
                  <a:pt x="71199" y="138827"/>
                </a:cubicBezTo>
                <a:cubicBezTo>
                  <a:pt x="33850" y="138827"/>
                  <a:pt x="3572" y="108549"/>
                  <a:pt x="3572" y="71199"/>
                </a:cubicBezTo>
                <a:cubicBezTo>
                  <a:pt x="3572" y="33850"/>
                  <a:pt x="33850" y="3572"/>
                  <a:pt x="71199" y="3572"/>
                </a:cubicBezTo>
                <a:cubicBezTo>
                  <a:pt x="108549" y="3572"/>
                  <a:pt x="138827" y="33850"/>
                  <a:pt x="138827" y="71199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1" name="Frihandsfigur: Form 20">
            <a:extLst>
              <a:ext uri="{FF2B5EF4-FFF2-40B4-BE49-F238E27FC236}">
                <a16:creationId xmlns="" xmlns:a16="http://schemas.microsoft.com/office/drawing/2014/main" id="{A2C622ED-5990-46E9-A58C-C268888FD70D}"/>
              </a:ext>
            </a:extLst>
          </p:cNvPr>
          <p:cNvSpPr/>
          <p:nvPr/>
        </p:nvSpPr>
        <p:spPr>
          <a:xfrm rot="5400000">
            <a:off x="4760477" y="2833929"/>
            <a:ext cx="8543924" cy="3542826"/>
          </a:xfrm>
          <a:custGeom>
            <a:avLst/>
            <a:gdLst>
              <a:gd name="connsiteX0" fmla="*/ 3572 w 4352925"/>
              <a:gd name="connsiteY0" fmla="*/ 3572 h 1781175"/>
              <a:gd name="connsiteX1" fmla="*/ 4355545 w 4352925"/>
              <a:gd name="connsiteY1" fmla="*/ 3572 h 1781175"/>
              <a:gd name="connsiteX2" fmla="*/ 4355545 w 4352925"/>
              <a:gd name="connsiteY2" fmla="*/ 1785699 h 1781175"/>
              <a:gd name="connsiteX3" fmla="*/ 3572 w 4352925"/>
              <a:gd name="connsiteY3" fmla="*/ 1785699 h 178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925" h="1781175">
                <a:moveTo>
                  <a:pt x="3572" y="3572"/>
                </a:moveTo>
                <a:lnTo>
                  <a:pt x="4355545" y="3572"/>
                </a:lnTo>
                <a:lnTo>
                  <a:pt x="4355545" y="1785699"/>
                </a:lnTo>
                <a:lnTo>
                  <a:pt x="3572" y="1785699"/>
                </a:ln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2" name="Frihandsfigur: Form 21">
            <a:extLst>
              <a:ext uri="{FF2B5EF4-FFF2-40B4-BE49-F238E27FC236}">
                <a16:creationId xmlns="" xmlns:a16="http://schemas.microsoft.com/office/drawing/2014/main" id="{FE41A834-F608-420E-ADB9-78B4863B8C1C}"/>
              </a:ext>
            </a:extLst>
          </p:cNvPr>
          <p:cNvSpPr/>
          <p:nvPr/>
        </p:nvSpPr>
        <p:spPr>
          <a:xfrm rot="5400000">
            <a:off x="5929913" y="4046990"/>
            <a:ext cx="3802751" cy="1155682"/>
          </a:xfrm>
          <a:custGeom>
            <a:avLst/>
            <a:gdLst>
              <a:gd name="connsiteX0" fmla="*/ 3572 w 1924050"/>
              <a:gd name="connsiteY0" fmla="*/ 581739 h 581025"/>
              <a:gd name="connsiteX1" fmla="*/ 3572 w 1924050"/>
              <a:gd name="connsiteY1" fmla="*/ 3572 h 581025"/>
              <a:gd name="connsiteX2" fmla="*/ 1926670 w 1924050"/>
              <a:gd name="connsiteY2" fmla="*/ 3572 h 581025"/>
              <a:gd name="connsiteX3" fmla="*/ 1926670 w 1924050"/>
              <a:gd name="connsiteY3" fmla="*/ 581739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4050" h="581025">
                <a:moveTo>
                  <a:pt x="3572" y="581739"/>
                </a:moveTo>
                <a:lnTo>
                  <a:pt x="3572" y="3572"/>
                </a:lnTo>
                <a:lnTo>
                  <a:pt x="1926670" y="3572"/>
                </a:lnTo>
                <a:lnTo>
                  <a:pt x="1926670" y="581739"/>
                </a:ln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3" name="Frihandsfigur: Form 22">
            <a:extLst>
              <a:ext uri="{FF2B5EF4-FFF2-40B4-BE49-F238E27FC236}">
                <a16:creationId xmlns="" xmlns:a16="http://schemas.microsoft.com/office/drawing/2014/main" id="{1217FD72-C3AE-456F-8FED-0720FE9C1F59}"/>
              </a:ext>
            </a:extLst>
          </p:cNvPr>
          <p:cNvSpPr/>
          <p:nvPr/>
        </p:nvSpPr>
        <p:spPr>
          <a:xfrm rot="5400000">
            <a:off x="9537515" y="4556315"/>
            <a:ext cx="168261" cy="170510"/>
          </a:xfrm>
          <a:custGeom>
            <a:avLst/>
            <a:gdLst>
              <a:gd name="connsiteX0" fmla="*/ 89297 w 85725"/>
              <a:gd name="connsiteY0" fmla="*/ 46434 h 85725"/>
              <a:gd name="connsiteX1" fmla="*/ 46434 w 85725"/>
              <a:gd name="connsiteY1" fmla="*/ 89297 h 85725"/>
              <a:gd name="connsiteX2" fmla="*/ 3572 w 85725"/>
              <a:gd name="connsiteY2" fmla="*/ 46434 h 85725"/>
              <a:gd name="connsiteX3" fmla="*/ 46434 w 85725"/>
              <a:gd name="connsiteY3" fmla="*/ 3572 h 85725"/>
              <a:gd name="connsiteX4" fmla="*/ 89297 w 85725"/>
              <a:gd name="connsiteY4" fmla="*/ 46434 h 85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725" h="85725">
                <a:moveTo>
                  <a:pt x="89297" y="46434"/>
                </a:moveTo>
                <a:cubicBezTo>
                  <a:pt x="89297" y="70107"/>
                  <a:pt x="70107" y="89297"/>
                  <a:pt x="46434" y="89297"/>
                </a:cubicBezTo>
                <a:cubicBezTo>
                  <a:pt x="22762" y="89297"/>
                  <a:pt x="3572" y="70107"/>
                  <a:pt x="3572" y="46434"/>
                </a:cubicBezTo>
                <a:cubicBezTo>
                  <a:pt x="3572" y="22762"/>
                  <a:pt x="22762" y="3572"/>
                  <a:pt x="46434" y="3572"/>
                </a:cubicBezTo>
                <a:cubicBezTo>
                  <a:pt x="70107" y="3572"/>
                  <a:pt x="89297" y="22762"/>
                  <a:pt x="89297" y="46434"/>
                </a:cubicBezTo>
                <a:close/>
              </a:path>
            </a:pathLst>
          </a:custGeom>
          <a:solidFill>
            <a:schemeClr val="bg1"/>
          </a:solidFill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4" name="Frihandsfigur: Form 23">
            <a:extLst>
              <a:ext uri="{FF2B5EF4-FFF2-40B4-BE49-F238E27FC236}">
                <a16:creationId xmlns="" xmlns:a16="http://schemas.microsoft.com/office/drawing/2014/main" id="{C8C0BC28-0177-4DE1-B93A-786F0EEC70DD}"/>
              </a:ext>
            </a:extLst>
          </p:cNvPr>
          <p:cNvSpPr/>
          <p:nvPr/>
        </p:nvSpPr>
        <p:spPr>
          <a:xfrm rot="5400000">
            <a:off x="9733220" y="4277533"/>
            <a:ext cx="2804352" cy="663096"/>
          </a:xfrm>
          <a:custGeom>
            <a:avLst/>
            <a:gdLst>
              <a:gd name="connsiteX0" fmla="*/ 3572 w 1428750"/>
              <a:gd name="connsiteY0" fmla="*/ 336947 h 333375"/>
              <a:gd name="connsiteX1" fmla="*/ 716042 w 1428750"/>
              <a:gd name="connsiteY1" fmla="*/ 3572 h 333375"/>
              <a:gd name="connsiteX2" fmla="*/ 1428512 w 1428750"/>
              <a:gd name="connsiteY2" fmla="*/ 336947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8750" h="333375">
                <a:moveTo>
                  <a:pt x="3572" y="336947"/>
                </a:moveTo>
                <a:cubicBezTo>
                  <a:pt x="174069" y="133112"/>
                  <a:pt x="429339" y="3572"/>
                  <a:pt x="716042" y="3572"/>
                </a:cubicBezTo>
                <a:cubicBezTo>
                  <a:pt x="1002744" y="3572"/>
                  <a:pt x="1258015" y="133112"/>
                  <a:pt x="1428512" y="336947"/>
                </a:cubicBez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pic>
        <p:nvPicPr>
          <p:cNvPr id="20" name="Bildobjekt 19" descr="En bild som visar ritning&#10;&#10;Automatiskt genererad beskrivning">
            <a:extLst>
              <a:ext uri="{FF2B5EF4-FFF2-40B4-BE49-F238E27FC236}">
                <a16:creationId xmlns="" xmlns:a16="http://schemas.microsoft.com/office/drawing/2014/main" id="{50312D95-BB1D-421C-B1E0-F130A7B24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63641" y="198107"/>
            <a:ext cx="415214" cy="50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198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_rö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 hasCustomPrompt="1"/>
          </p:nvPr>
        </p:nvSpPr>
        <p:spPr>
          <a:xfrm>
            <a:off x="728369" y="1029496"/>
            <a:ext cx="5367632" cy="1031080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="" xmlns:a16="http://schemas.microsoft.com/office/drawing/2014/main" id="{ECAA6480-B03D-49A9-8911-CAB1086775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9" y="2420938"/>
            <a:ext cx="5384127" cy="3924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76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grpSp>
        <p:nvGrpSpPr>
          <p:cNvPr id="44" name="Bild 42">
            <a:extLst>
              <a:ext uri="{FF2B5EF4-FFF2-40B4-BE49-F238E27FC236}">
                <a16:creationId xmlns="" xmlns:a16="http://schemas.microsoft.com/office/drawing/2014/main" id="{6ACE637D-AFF5-401A-981F-95E12EA868E8}"/>
              </a:ext>
            </a:extLst>
          </p:cNvPr>
          <p:cNvGrpSpPr/>
          <p:nvPr/>
        </p:nvGrpSpPr>
        <p:grpSpPr>
          <a:xfrm rot="5400000">
            <a:off x="7254071" y="-95249"/>
            <a:ext cx="6975869" cy="6975869"/>
            <a:chOff x="5081587" y="2414587"/>
            <a:chExt cx="2028825" cy="2028825"/>
          </a:xfrm>
        </p:grpSpPr>
        <p:sp>
          <p:nvSpPr>
            <p:cNvPr id="45" name="Frihandsfigur: Form 44">
              <a:extLst>
                <a:ext uri="{FF2B5EF4-FFF2-40B4-BE49-F238E27FC236}">
                  <a16:creationId xmlns="" xmlns:a16="http://schemas.microsoft.com/office/drawing/2014/main" id="{19BA5273-21D4-47C1-99E1-12517DB3D732}"/>
                </a:ext>
              </a:extLst>
            </p:cNvPr>
            <p:cNvSpPr/>
            <p:nvPr/>
          </p:nvSpPr>
          <p:spPr>
            <a:xfrm>
              <a:off x="5078015" y="2411015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6" name="Frihandsfigur: Form 45">
              <a:extLst>
                <a:ext uri="{FF2B5EF4-FFF2-40B4-BE49-F238E27FC236}">
                  <a16:creationId xmlns="" xmlns:a16="http://schemas.microsoft.com/office/drawing/2014/main" id="{960F8A23-01A8-4402-9C15-38B9525442AE}"/>
                </a:ext>
              </a:extLst>
            </p:cNvPr>
            <p:cNvSpPr/>
            <p:nvPr/>
          </p:nvSpPr>
          <p:spPr>
            <a:xfrm>
              <a:off x="5078015" y="2411015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7" name="Frihandsfigur: Form 46">
              <a:extLst>
                <a:ext uri="{FF2B5EF4-FFF2-40B4-BE49-F238E27FC236}">
                  <a16:creationId xmlns="" xmlns:a16="http://schemas.microsoft.com/office/drawing/2014/main" id="{7AB467DA-A527-4D73-9207-EDBA1D470275}"/>
                </a:ext>
              </a:extLst>
            </p:cNvPr>
            <p:cNvSpPr/>
            <p:nvPr/>
          </p:nvSpPr>
          <p:spPr>
            <a:xfrm>
              <a:off x="5078015" y="2411015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8" name="Frihandsfigur: Form 47">
              <a:extLst>
                <a:ext uri="{FF2B5EF4-FFF2-40B4-BE49-F238E27FC236}">
                  <a16:creationId xmlns="" xmlns:a16="http://schemas.microsoft.com/office/drawing/2014/main" id="{BDC43072-020B-4EE1-BA96-0101B202C02B}"/>
                </a:ext>
              </a:extLst>
            </p:cNvPr>
            <p:cNvSpPr/>
            <p:nvPr/>
          </p:nvSpPr>
          <p:spPr>
            <a:xfrm>
              <a:off x="5078015" y="2411015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9" name="Frihandsfigur: Form 48">
              <a:extLst>
                <a:ext uri="{FF2B5EF4-FFF2-40B4-BE49-F238E27FC236}">
                  <a16:creationId xmlns="" xmlns:a16="http://schemas.microsoft.com/office/drawing/2014/main" id="{038C6A3C-B7F9-46D3-AF5A-03B691D5DD41}"/>
                </a:ext>
              </a:extLst>
            </p:cNvPr>
            <p:cNvSpPr/>
            <p:nvPr/>
          </p:nvSpPr>
          <p:spPr>
            <a:xfrm>
              <a:off x="5078015" y="2411015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0" name="Frihandsfigur: Form 49">
              <a:extLst>
                <a:ext uri="{FF2B5EF4-FFF2-40B4-BE49-F238E27FC236}">
                  <a16:creationId xmlns="" xmlns:a16="http://schemas.microsoft.com/office/drawing/2014/main" id="{08DE4A73-31F1-4134-ACB6-83CBB2FF5DB2}"/>
                </a:ext>
              </a:extLst>
            </p:cNvPr>
            <p:cNvSpPr/>
            <p:nvPr/>
          </p:nvSpPr>
          <p:spPr>
            <a:xfrm>
              <a:off x="5078015" y="2411015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51" name="Frihandsfigur: Form 50">
              <a:extLst>
                <a:ext uri="{FF2B5EF4-FFF2-40B4-BE49-F238E27FC236}">
                  <a16:creationId xmlns="" xmlns:a16="http://schemas.microsoft.com/office/drawing/2014/main" id="{5020F4F2-57EF-4B4D-A0D7-8EC05643CD6C}"/>
                </a:ext>
              </a:extLst>
            </p:cNvPr>
            <p:cNvSpPr/>
            <p:nvPr/>
          </p:nvSpPr>
          <p:spPr>
            <a:xfrm>
              <a:off x="5078015" y="2411015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grpSp>
        <p:nvGrpSpPr>
          <p:cNvPr id="53" name="Bild 51">
            <a:extLst>
              <a:ext uri="{FF2B5EF4-FFF2-40B4-BE49-F238E27FC236}">
                <a16:creationId xmlns="" xmlns:a16="http://schemas.microsoft.com/office/drawing/2014/main" id="{7EA2CC82-CE7E-4103-B011-55D8F6949A5B}"/>
              </a:ext>
            </a:extLst>
          </p:cNvPr>
          <p:cNvGrpSpPr/>
          <p:nvPr/>
        </p:nvGrpSpPr>
        <p:grpSpPr>
          <a:xfrm rot="5400000">
            <a:off x="3978411" y="2850069"/>
            <a:ext cx="13077937" cy="6818974"/>
            <a:chOff x="4205287" y="2443162"/>
            <a:chExt cx="3781425" cy="1971675"/>
          </a:xfrm>
        </p:grpSpPr>
        <p:sp>
          <p:nvSpPr>
            <p:cNvPr id="54" name="Frihandsfigur: Form 53">
              <a:extLst>
                <a:ext uri="{FF2B5EF4-FFF2-40B4-BE49-F238E27FC236}">
                  <a16:creationId xmlns="" xmlns:a16="http://schemas.microsoft.com/office/drawing/2014/main" id="{B0CCDD2A-A197-42F9-BBAD-207BE541C221}"/>
                </a:ext>
              </a:extLst>
            </p:cNvPr>
            <p:cNvSpPr/>
            <p:nvPr/>
          </p:nvSpPr>
          <p:spPr>
            <a:xfrm>
              <a:off x="4201715" y="409979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5" name="Frihandsfigur: Form 54">
              <a:extLst>
                <a:ext uri="{FF2B5EF4-FFF2-40B4-BE49-F238E27FC236}">
                  <a16:creationId xmlns="" xmlns:a16="http://schemas.microsoft.com/office/drawing/2014/main" id="{DACA401D-3681-41C6-9EA9-C9D779A9C604}"/>
                </a:ext>
              </a:extLst>
            </p:cNvPr>
            <p:cNvSpPr/>
            <p:nvPr/>
          </p:nvSpPr>
          <p:spPr>
            <a:xfrm>
              <a:off x="4201715" y="437030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6" name="Frihandsfigur: Form 55">
              <a:extLst>
                <a:ext uri="{FF2B5EF4-FFF2-40B4-BE49-F238E27FC236}">
                  <a16:creationId xmlns="" xmlns:a16="http://schemas.microsoft.com/office/drawing/2014/main" id="{F7C7D91B-500C-48D1-983D-BE41DF3F4959}"/>
                </a:ext>
              </a:extLst>
            </p:cNvPr>
            <p:cNvSpPr/>
            <p:nvPr/>
          </p:nvSpPr>
          <p:spPr>
            <a:xfrm>
              <a:off x="4201715" y="3830240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7" name="Frihandsfigur: Form 56">
              <a:extLst>
                <a:ext uri="{FF2B5EF4-FFF2-40B4-BE49-F238E27FC236}">
                  <a16:creationId xmlns="" xmlns:a16="http://schemas.microsoft.com/office/drawing/2014/main" id="{87FEC089-ADC3-4E3B-B511-A2FA1F41FB65}"/>
                </a:ext>
              </a:extLst>
            </p:cNvPr>
            <p:cNvSpPr/>
            <p:nvPr/>
          </p:nvSpPr>
          <p:spPr>
            <a:xfrm>
              <a:off x="4201715" y="3559730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8" name="Frihandsfigur: Form 57">
              <a:extLst>
                <a:ext uri="{FF2B5EF4-FFF2-40B4-BE49-F238E27FC236}">
                  <a16:creationId xmlns="" xmlns:a16="http://schemas.microsoft.com/office/drawing/2014/main" id="{A44C6446-4492-4CA9-A075-B5F1A14446CE}"/>
                </a:ext>
              </a:extLst>
            </p:cNvPr>
            <p:cNvSpPr/>
            <p:nvPr/>
          </p:nvSpPr>
          <p:spPr>
            <a:xfrm>
              <a:off x="4201715" y="3290173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9" name="Frihandsfigur: Form 58">
              <a:extLst>
                <a:ext uri="{FF2B5EF4-FFF2-40B4-BE49-F238E27FC236}">
                  <a16:creationId xmlns="" xmlns:a16="http://schemas.microsoft.com/office/drawing/2014/main" id="{FA6A5D84-B2AB-4AED-B690-9937717BB071}"/>
                </a:ext>
              </a:extLst>
            </p:cNvPr>
            <p:cNvSpPr/>
            <p:nvPr/>
          </p:nvSpPr>
          <p:spPr>
            <a:xfrm>
              <a:off x="4201715" y="3019663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0" name="Frihandsfigur: Form 59">
              <a:extLst>
                <a:ext uri="{FF2B5EF4-FFF2-40B4-BE49-F238E27FC236}">
                  <a16:creationId xmlns="" xmlns:a16="http://schemas.microsoft.com/office/drawing/2014/main" id="{D00C1C94-B051-48DA-87C8-754F88942D2B}"/>
                </a:ext>
              </a:extLst>
            </p:cNvPr>
            <p:cNvSpPr/>
            <p:nvPr/>
          </p:nvSpPr>
          <p:spPr>
            <a:xfrm>
              <a:off x="4201715" y="2750105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1" name="Frihandsfigur: Form 60">
              <a:extLst>
                <a:ext uri="{FF2B5EF4-FFF2-40B4-BE49-F238E27FC236}">
                  <a16:creationId xmlns="" xmlns:a16="http://schemas.microsoft.com/office/drawing/2014/main" id="{8F5A80B5-7625-414C-9B2B-8EF3EF841835}"/>
                </a:ext>
              </a:extLst>
            </p:cNvPr>
            <p:cNvSpPr/>
            <p:nvPr/>
          </p:nvSpPr>
          <p:spPr>
            <a:xfrm>
              <a:off x="4201715" y="248054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2" name="Frihandsfigur: Form 61">
              <a:extLst>
                <a:ext uri="{FF2B5EF4-FFF2-40B4-BE49-F238E27FC236}">
                  <a16:creationId xmlns="" xmlns:a16="http://schemas.microsoft.com/office/drawing/2014/main" id="{926AFF88-22EB-4ABE-92ED-9D17305F051C}"/>
                </a:ext>
              </a:extLst>
            </p:cNvPr>
            <p:cNvSpPr/>
            <p:nvPr/>
          </p:nvSpPr>
          <p:spPr>
            <a:xfrm>
              <a:off x="7982188" y="2439590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3" name="Frihandsfigur: Form 62">
              <a:extLst>
                <a:ext uri="{FF2B5EF4-FFF2-40B4-BE49-F238E27FC236}">
                  <a16:creationId xmlns="" xmlns:a16="http://schemas.microsoft.com/office/drawing/2014/main" id="{EEC445FC-F121-4CC5-86D2-13574CB6461B}"/>
                </a:ext>
              </a:extLst>
            </p:cNvPr>
            <p:cNvSpPr/>
            <p:nvPr/>
          </p:nvSpPr>
          <p:spPr>
            <a:xfrm>
              <a:off x="7982188" y="2709148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5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5487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4" name="Frihandsfigur: Form 63">
              <a:extLst>
                <a:ext uri="{FF2B5EF4-FFF2-40B4-BE49-F238E27FC236}">
                  <a16:creationId xmlns="" xmlns:a16="http://schemas.microsoft.com/office/drawing/2014/main" id="{D2B8CD37-4544-4600-8426-A573ABF0B580}"/>
                </a:ext>
              </a:extLst>
            </p:cNvPr>
            <p:cNvSpPr/>
            <p:nvPr/>
          </p:nvSpPr>
          <p:spPr>
            <a:xfrm>
              <a:off x="7982188" y="2979658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5" name="Frihandsfigur: Form 64">
              <a:extLst>
                <a:ext uri="{FF2B5EF4-FFF2-40B4-BE49-F238E27FC236}">
                  <a16:creationId xmlns="" xmlns:a16="http://schemas.microsoft.com/office/drawing/2014/main" id="{55656783-99D7-4B08-8FC1-BCDFC7E8C365}"/>
                </a:ext>
              </a:extLst>
            </p:cNvPr>
            <p:cNvSpPr/>
            <p:nvPr/>
          </p:nvSpPr>
          <p:spPr>
            <a:xfrm>
              <a:off x="7982188" y="3249215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6" name="Frihandsfigur: Form 65">
              <a:extLst>
                <a:ext uri="{FF2B5EF4-FFF2-40B4-BE49-F238E27FC236}">
                  <a16:creationId xmlns="" xmlns:a16="http://schemas.microsoft.com/office/drawing/2014/main" id="{5B3F650A-A420-4A36-BFCC-6A5DA0592338}"/>
                </a:ext>
              </a:extLst>
            </p:cNvPr>
            <p:cNvSpPr/>
            <p:nvPr/>
          </p:nvSpPr>
          <p:spPr>
            <a:xfrm>
              <a:off x="7982188" y="3519725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7" name="Frihandsfigur: Form 66">
              <a:extLst>
                <a:ext uri="{FF2B5EF4-FFF2-40B4-BE49-F238E27FC236}">
                  <a16:creationId xmlns="" xmlns:a16="http://schemas.microsoft.com/office/drawing/2014/main" id="{49BE9846-30FA-4CEC-BEDF-44B91ED5F072}"/>
                </a:ext>
              </a:extLst>
            </p:cNvPr>
            <p:cNvSpPr/>
            <p:nvPr/>
          </p:nvSpPr>
          <p:spPr>
            <a:xfrm>
              <a:off x="7982188" y="3789283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8" name="Frihandsfigur: Form 67">
              <a:extLst>
                <a:ext uri="{FF2B5EF4-FFF2-40B4-BE49-F238E27FC236}">
                  <a16:creationId xmlns="" xmlns:a16="http://schemas.microsoft.com/office/drawing/2014/main" id="{8918C0D7-3438-4421-8661-C3FC562F435B}"/>
                </a:ext>
              </a:extLst>
            </p:cNvPr>
            <p:cNvSpPr/>
            <p:nvPr/>
          </p:nvSpPr>
          <p:spPr>
            <a:xfrm>
              <a:off x="7982188" y="4059793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9" name="Frihandsfigur: Form 68">
              <a:extLst>
                <a:ext uri="{FF2B5EF4-FFF2-40B4-BE49-F238E27FC236}">
                  <a16:creationId xmlns="" xmlns:a16="http://schemas.microsoft.com/office/drawing/2014/main" id="{676B9B2A-05B7-40E7-B197-A989D012E7E4}"/>
                </a:ext>
              </a:extLst>
            </p:cNvPr>
            <p:cNvSpPr/>
            <p:nvPr/>
          </p:nvSpPr>
          <p:spPr>
            <a:xfrm>
              <a:off x="7982188" y="4329350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30" name="Bildobjekt 29" descr="En bild som visar ritning&#10;&#10;Automatiskt genererad beskrivning">
            <a:extLst>
              <a:ext uri="{FF2B5EF4-FFF2-40B4-BE49-F238E27FC236}">
                <a16:creationId xmlns="" xmlns:a16="http://schemas.microsoft.com/office/drawing/2014/main" id="{9ED6F69F-EE36-414F-A577-ED213F671B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63641" y="198107"/>
            <a:ext cx="415214" cy="50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008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Rubrik och innehåll_röd">
    <p:bg>
      <p:bgPr>
        <a:solidFill>
          <a:schemeClr val="accent5"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 hasCustomPrompt="1"/>
          </p:nvPr>
        </p:nvSpPr>
        <p:spPr>
          <a:xfrm>
            <a:off x="728369" y="1029496"/>
            <a:ext cx="5367632" cy="1031080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="" xmlns:a16="http://schemas.microsoft.com/office/drawing/2014/main" id="{ECAA6480-B03D-49A9-8911-CAB1086775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9" y="2420938"/>
            <a:ext cx="5384127" cy="3924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76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grpSp>
        <p:nvGrpSpPr>
          <p:cNvPr id="44" name="Bild 42">
            <a:extLst>
              <a:ext uri="{FF2B5EF4-FFF2-40B4-BE49-F238E27FC236}">
                <a16:creationId xmlns="" xmlns:a16="http://schemas.microsoft.com/office/drawing/2014/main" id="{6ACE637D-AFF5-401A-981F-95E12EA868E8}"/>
              </a:ext>
            </a:extLst>
          </p:cNvPr>
          <p:cNvGrpSpPr/>
          <p:nvPr/>
        </p:nvGrpSpPr>
        <p:grpSpPr>
          <a:xfrm rot="5400000">
            <a:off x="7254071" y="-95249"/>
            <a:ext cx="6975869" cy="6975869"/>
            <a:chOff x="5081587" y="2414587"/>
            <a:chExt cx="2028825" cy="2028825"/>
          </a:xfrm>
        </p:grpSpPr>
        <p:sp>
          <p:nvSpPr>
            <p:cNvPr id="45" name="Frihandsfigur: Form 44">
              <a:extLst>
                <a:ext uri="{FF2B5EF4-FFF2-40B4-BE49-F238E27FC236}">
                  <a16:creationId xmlns="" xmlns:a16="http://schemas.microsoft.com/office/drawing/2014/main" id="{19BA5273-21D4-47C1-99E1-12517DB3D732}"/>
                </a:ext>
              </a:extLst>
            </p:cNvPr>
            <p:cNvSpPr/>
            <p:nvPr/>
          </p:nvSpPr>
          <p:spPr>
            <a:xfrm>
              <a:off x="5078015" y="2411015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6" name="Frihandsfigur: Form 45">
              <a:extLst>
                <a:ext uri="{FF2B5EF4-FFF2-40B4-BE49-F238E27FC236}">
                  <a16:creationId xmlns="" xmlns:a16="http://schemas.microsoft.com/office/drawing/2014/main" id="{960F8A23-01A8-4402-9C15-38B9525442AE}"/>
                </a:ext>
              </a:extLst>
            </p:cNvPr>
            <p:cNvSpPr/>
            <p:nvPr/>
          </p:nvSpPr>
          <p:spPr>
            <a:xfrm>
              <a:off x="5078015" y="2411015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7" name="Frihandsfigur: Form 46">
              <a:extLst>
                <a:ext uri="{FF2B5EF4-FFF2-40B4-BE49-F238E27FC236}">
                  <a16:creationId xmlns="" xmlns:a16="http://schemas.microsoft.com/office/drawing/2014/main" id="{7AB467DA-A527-4D73-9207-EDBA1D470275}"/>
                </a:ext>
              </a:extLst>
            </p:cNvPr>
            <p:cNvSpPr/>
            <p:nvPr/>
          </p:nvSpPr>
          <p:spPr>
            <a:xfrm>
              <a:off x="5078015" y="2411015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8" name="Frihandsfigur: Form 47">
              <a:extLst>
                <a:ext uri="{FF2B5EF4-FFF2-40B4-BE49-F238E27FC236}">
                  <a16:creationId xmlns="" xmlns:a16="http://schemas.microsoft.com/office/drawing/2014/main" id="{BDC43072-020B-4EE1-BA96-0101B202C02B}"/>
                </a:ext>
              </a:extLst>
            </p:cNvPr>
            <p:cNvSpPr/>
            <p:nvPr/>
          </p:nvSpPr>
          <p:spPr>
            <a:xfrm>
              <a:off x="5078015" y="2411015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9" name="Frihandsfigur: Form 48">
              <a:extLst>
                <a:ext uri="{FF2B5EF4-FFF2-40B4-BE49-F238E27FC236}">
                  <a16:creationId xmlns="" xmlns:a16="http://schemas.microsoft.com/office/drawing/2014/main" id="{038C6A3C-B7F9-46D3-AF5A-03B691D5DD41}"/>
                </a:ext>
              </a:extLst>
            </p:cNvPr>
            <p:cNvSpPr/>
            <p:nvPr/>
          </p:nvSpPr>
          <p:spPr>
            <a:xfrm>
              <a:off x="5078015" y="2411015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0" name="Frihandsfigur: Form 49">
              <a:extLst>
                <a:ext uri="{FF2B5EF4-FFF2-40B4-BE49-F238E27FC236}">
                  <a16:creationId xmlns="" xmlns:a16="http://schemas.microsoft.com/office/drawing/2014/main" id="{08DE4A73-31F1-4134-ACB6-83CBB2FF5DB2}"/>
                </a:ext>
              </a:extLst>
            </p:cNvPr>
            <p:cNvSpPr/>
            <p:nvPr/>
          </p:nvSpPr>
          <p:spPr>
            <a:xfrm>
              <a:off x="5078015" y="2411015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51" name="Frihandsfigur: Form 50">
              <a:extLst>
                <a:ext uri="{FF2B5EF4-FFF2-40B4-BE49-F238E27FC236}">
                  <a16:creationId xmlns="" xmlns:a16="http://schemas.microsoft.com/office/drawing/2014/main" id="{5020F4F2-57EF-4B4D-A0D7-8EC05643CD6C}"/>
                </a:ext>
              </a:extLst>
            </p:cNvPr>
            <p:cNvSpPr/>
            <p:nvPr/>
          </p:nvSpPr>
          <p:spPr>
            <a:xfrm>
              <a:off x="5078015" y="2411015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grpSp>
        <p:nvGrpSpPr>
          <p:cNvPr id="53" name="Bild 51">
            <a:extLst>
              <a:ext uri="{FF2B5EF4-FFF2-40B4-BE49-F238E27FC236}">
                <a16:creationId xmlns="" xmlns:a16="http://schemas.microsoft.com/office/drawing/2014/main" id="{7EA2CC82-CE7E-4103-B011-55D8F6949A5B}"/>
              </a:ext>
            </a:extLst>
          </p:cNvPr>
          <p:cNvGrpSpPr/>
          <p:nvPr/>
        </p:nvGrpSpPr>
        <p:grpSpPr>
          <a:xfrm rot="5400000">
            <a:off x="3978411" y="2850069"/>
            <a:ext cx="13077937" cy="6818974"/>
            <a:chOff x="4205287" y="2443162"/>
            <a:chExt cx="3781425" cy="1971675"/>
          </a:xfrm>
        </p:grpSpPr>
        <p:sp>
          <p:nvSpPr>
            <p:cNvPr id="54" name="Frihandsfigur: Form 53">
              <a:extLst>
                <a:ext uri="{FF2B5EF4-FFF2-40B4-BE49-F238E27FC236}">
                  <a16:creationId xmlns="" xmlns:a16="http://schemas.microsoft.com/office/drawing/2014/main" id="{B0CCDD2A-A197-42F9-BBAD-207BE541C221}"/>
                </a:ext>
              </a:extLst>
            </p:cNvPr>
            <p:cNvSpPr/>
            <p:nvPr/>
          </p:nvSpPr>
          <p:spPr>
            <a:xfrm>
              <a:off x="4201715" y="409979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5" name="Frihandsfigur: Form 54">
              <a:extLst>
                <a:ext uri="{FF2B5EF4-FFF2-40B4-BE49-F238E27FC236}">
                  <a16:creationId xmlns="" xmlns:a16="http://schemas.microsoft.com/office/drawing/2014/main" id="{DACA401D-3681-41C6-9EA9-C9D779A9C604}"/>
                </a:ext>
              </a:extLst>
            </p:cNvPr>
            <p:cNvSpPr/>
            <p:nvPr/>
          </p:nvSpPr>
          <p:spPr>
            <a:xfrm>
              <a:off x="4201715" y="437030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6" name="Frihandsfigur: Form 55">
              <a:extLst>
                <a:ext uri="{FF2B5EF4-FFF2-40B4-BE49-F238E27FC236}">
                  <a16:creationId xmlns="" xmlns:a16="http://schemas.microsoft.com/office/drawing/2014/main" id="{F7C7D91B-500C-48D1-983D-BE41DF3F4959}"/>
                </a:ext>
              </a:extLst>
            </p:cNvPr>
            <p:cNvSpPr/>
            <p:nvPr/>
          </p:nvSpPr>
          <p:spPr>
            <a:xfrm>
              <a:off x="4201715" y="3830240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7" name="Frihandsfigur: Form 56">
              <a:extLst>
                <a:ext uri="{FF2B5EF4-FFF2-40B4-BE49-F238E27FC236}">
                  <a16:creationId xmlns="" xmlns:a16="http://schemas.microsoft.com/office/drawing/2014/main" id="{87FEC089-ADC3-4E3B-B511-A2FA1F41FB65}"/>
                </a:ext>
              </a:extLst>
            </p:cNvPr>
            <p:cNvSpPr/>
            <p:nvPr/>
          </p:nvSpPr>
          <p:spPr>
            <a:xfrm>
              <a:off x="4201715" y="3559730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8" name="Frihandsfigur: Form 57">
              <a:extLst>
                <a:ext uri="{FF2B5EF4-FFF2-40B4-BE49-F238E27FC236}">
                  <a16:creationId xmlns="" xmlns:a16="http://schemas.microsoft.com/office/drawing/2014/main" id="{A44C6446-4492-4CA9-A075-B5F1A14446CE}"/>
                </a:ext>
              </a:extLst>
            </p:cNvPr>
            <p:cNvSpPr/>
            <p:nvPr/>
          </p:nvSpPr>
          <p:spPr>
            <a:xfrm>
              <a:off x="4201715" y="3290173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9" name="Frihandsfigur: Form 58">
              <a:extLst>
                <a:ext uri="{FF2B5EF4-FFF2-40B4-BE49-F238E27FC236}">
                  <a16:creationId xmlns="" xmlns:a16="http://schemas.microsoft.com/office/drawing/2014/main" id="{FA6A5D84-B2AB-4AED-B690-9937717BB071}"/>
                </a:ext>
              </a:extLst>
            </p:cNvPr>
            <p:cNvSpPr/>
            <p:nvPr/>
          </p:nvSpPr>
          <p:spPr>
            <a:xfrm>
              <a:off x="4201715" y="3019663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0" name="Frihandsfigur: Form 59">
              <a:extLst>
                <a:ext uri="{FF2B5EF4-FFF2-40B4-BE49-F238E27FC236}">
                  <a16:creationId xmlns="" xmlns:a16="http://schemas.microsoft.com/office/drawing/2014/main" id="{D00C1C94-B051-48DA-87C8-754F88942D2B}"/>
                </a:ext>
              </a:extLst>
            </p:cNvPr>
            <p:cNvSpPr/>
            <p:nvPr/>
          </p:nvSpPr>
          <p:spPr>
            <a:xfrm>
              <a:off x="4201715" y="2750105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1" name="Frihandsfigur: Form 60">
              <a:extLst>
                <a:ext uri="{FF2B5EF4-FFF2-40B4-BE49-F238E27FC236}">
                  <a16:creationId xmlns="" xmlns:a16="http://schemas.microsoft.com/office/drawing/2014/main" id="{8F5A80B5-7625-414C-9B2B-8EF3EF841835}"/>
                </a:ext>
              </a:extLst>
            </p:cNvPr>
            <p:cNvSpPr/>
            <p:nvPr/>
          </p:nvSpPr>
          <p:spPr>
            <a:xfrm>
              <a:off x="4201715" y="248054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2" name="Frihandsfigur: Form 61">
              <a:extLst>
                <a:ext uri="{FF2B5EF4-FFF2-40B4-BE49-F238E27FC236}">
                  <a16:creationId xmlns="" xmlns:a16="http://schemas.microsoft.com/office/drawing/2014/main" id="{926AFF88-22EB-4ABE-92ED-9D17305F051C}"/>
                </a:ext>
              </a:extLst>
            </p:cNvPr>
            <p:cNvSpPr/>
            <p:nvPr/>
          </p:nvSpPr>
          <p:spPr>
            <a:xfrm>
              <a:off x="7982188" y="2439590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3" name="Frihandsfigur: Form 62">
              <a:extLst>
                <a:ext uri="{FF2B5EF4-FFF2-40B4-BE49-F238E27FC236}">
                  <a16:creationId xmlns="" xmlns:a16="http://schemas.microsoft.com/office/drawing/2014/main" id="{EEC445FC-F121-4CC5-86D2-13574CB6461B}"/>
                </a:ext>
              </a:extLst>
            </p:cNvPr>
            <p:cNvSpPr/>
            <p:nvPr/>
          </p:nvSpPr>
          <p:spPr>
            <a:xfrm>
              <a:off x="7982188" y="2709148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5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5487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4" name="Frihandsfigur: Form 63">
              <a:extLst>
                <a:ext uri="{FF2B5EF4-FFF2-40B4-BE49-F238E27FC236}">
                  <a16:creationId xmlns="" xmlns:a16="http://schemas.microsoft.com/office/drawing/2014/main" id="{D2B8CD37-4544-4600-8426-A573ABF0B580}"/>
                </a:ext>
              </a:extLst>
            </p:cNvPr>
            <p:cNvSpPr/>
            <p:nvPr/>
          </p:nvSpPr>
          <p:spPr>
            <a:xfrm>
              <a:off x="7982188" y="2979658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5" name="Frihandsfigur: Form 64">
              <a:extLst>
                <a:ext uri="{FF2B5EF4-FFF2-40B4-BE49-F238E27FC236}">
                  <a16:creationId xmlns="" xmlns:a16="http://schemas.microsoft.com/office/drawing/2014/main" id="{55656783-99D7-4B08-8FC1-BCDFC7E8C365}"/>
                </a:ext>
              </a:extLst>
            </p:cNvPr>
            <p:cNvSpPr/>
            <p:nvPr/>
          </p:nvSpPr>
          <p:spPr>
            <a:xfrm>
              <a:off x="7982188" y="3249215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6" name="Frihandsfigur: Form 65">
              <a:extLst>
                <a:ext uri="{FF2B5EF4-FFF2-40B4-BE49-F238E27FC236}">
                  <a16:creationId xmlns="" xmlns:a16="http://schemas.microsoft.com/office/drawing/2014/main" id="{5B3F650A-A420-4A36-BFCC-6A5DA0592338}"/>
                </a:ext>
              </a:extLst>
            </p:cNvPr>
            <p:cNvSpPr/>
            <p:nvPr/>
          </p:nvSpPr>
          <p:spPr>
            <a:xfrm>
              <a:off x="7982188" y="3519725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7" name="Frihandsfigur: Form 66">
              <a:extLst>
                <a:ext uri="{FF2B5EF4-FFF2-40B4-BE49-F238E27FC236}">
                  <a16:creationId xmlns="" xmlns:a16="http://schemas.microsoft.com/office/drawing/2014/main" id="{49BE9846-30FA-4CEC-BEDF-44B91ED5F072}"/>
                </a:ext>
              </a:extLst>
            </p:cNvPr>
            <p:cNvSpPr/>
            <p:nvPr/>
          </p:nvSpPr>
          <p:spPr>
            <a:xfrm>
              <a:off x="7982188" y="3789283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8" name="Frihandsfigur: Form 67">
              <a:extLst>
                <a:ext uri="{FF2B5EF4-FFF2-40B4-BE49-F238E27FC236}">
                  <a16:creationId xmlns="" xmlns:a16="http://schemas.microsoft.com/office/drawing/2014/main" id="{8918C0D7-3438-4421-8661-C3FC562F435B}"/>
                </a:ext>
              </a:extLst>
            </p:cNvPr>
            <p:cNvSpPr/>
            <p:nvPr/>
          </p:nvSpPr>
          <p:spPr>
            <a:xfrm>
              <a:off x="7982188" y="4059793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9" name="Frihandsfigur: Form 68">
              <a:extLst>
                <a:ext uri="{FF2B5EF4-FFF2-40B4-BE49-F238E27FC236}">
                  <a16:creationId xmlns="" xmlns:a16="http://schemas.microsoft.com/office/drawing/2014/main" id="{676B9B2A-05B7-40E7-B197-A989D012E7E4}"/>
                </a:ext>
              </a:extLst>
            </p:cNvPr>
            <p:cNvSpPr/>
            <p:nvPr/>
          </p:nvSpPr>
          <p:spPr>
            <a:xfrm>
              <a:off x="7982188" y="4329350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30" name="Bildobjekt 29" descr="En bild som visar ritning&#10;&#10;Automatiskt genererad beskrivning">
            <a:extLst>
              <a:ext uri="{FF2B5EF4-FFF2-40B4-BE49-F238E27FC236}">
                <a16:creationId xmlns="" xmlns:a16="http://schemas.microsoft.com/office/drawing/2014/main" id="{7380118A-6222-45DB-B7E0-DE7F858EF9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63641" y="198107"/>
            <a:ext cx="415214" cy="50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06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_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31838" y="1016000"/>
            <a:ext cx="7731938" cy="103937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=""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688" y="2420938"/>
            <a:ext cx="5370312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grpSp>
        <p:nvGrpSpPr>
          <p:cNvPr id="28" name="Bild 12">
            <a:extLst>
              <a:ext uri="{FF2B5EF4-FFF2-40B4-BE49-F238E27FC236}">
                <a16:creationId xmlns="" xmlns:a16="http://schemas.microsoft.com/office/drawing/2014/main" id="{252D8DF5-3DB0-4A9E-AA5D-5F3F696E0B41}"/>
              </a:ext>
            </a:extLst>
          </p:cNvPr>
          <p:cNvGrpSpPr/>
          <p:nvPr userDrawn="1"/>
        </p:nvGrpSpPr>
        <p:grpSpPr>
          <a:xfrm rot="11721435">
            <a:off x="6865145" y="1080939"/>
            <a:ext cx="7162970" cy="7076968"/>
            <a:chOff x="8149828" y="4715850"/>
            <a:chExt cx="2028825" cy="2028825"/>
          </a:xfrm>
        </p:grpSpPr>
        <p:sp>
          <p:nvSpPr>
            <p:cNvPr id="29" name="Frihandsfigur: Form 28">
              <a:extLst>
                <a:ext uri="{FF2B5EF4-FFF2-40B4-BE49-F238E27FC236}">
                  <a16:creationId xmlns="" xmlns:a16="http://schemas.microsoft.com/office/drawing/2014/main" id="{EE9567F3-B293-4278-84F7-B0AF41D20575}"/>
                </a:ext>
              </a:extLst>
            </p:cNvPr>
            <p:cNvSpPr/>
            <p:nvPr/>
          </p:nvSpPr>
          <p:spPr>
            <a:xfrm>
              <a:off x="8149828" y="4715850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0" name="Frihandsfigur: Form 29">
              <a:extLst>
                <a:ext uri="{FF2B5EF4-FFF2-40B4-BE49-F238E27FC236}">
                  <a16:creationId xmlns="" xmlns:a16="http://schemas.microsoft.com/office/drawing/2014/main" id="{8BC8637F-FFE7-40C6-95AA-6FD73CA05870}"/>
                </a:ext>
              </a:extLst>
            </p:cNvPr>
            <p:cNvSpPr/>
            <p:nvPr/>
          </p:nvSpPr>
          <p:spPr>
            <a:xfrm>
              <a:off x="8149828" y="4715850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1" name="Frihandsfigur: Form 30">
              <a:extLst>
                <a:ext uri="{FF2B5EF4-FFF2-40B4-BE49-F238E27FC236}">
                  <a16:creationId xmlns="" xmlns:a16="http://schemas.microsoft.com/office/drawing/2014/main" id="{2E73A415-9D93-4F1D-9598-7089E6728A98}"/>
                </a:ext>
              </a:extLst>
            </p:cNvPr>
            <p:cNvSpPr/>
            <p:nvPr/>
          </p:nvSpPr>
          <p:spPr>
            <a:xfrm>
              <a:off x="8149828" y="4715850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2" name="Frihandsfigur: Form 31">
              <a:extLst>
                <a:ext uri="{FF2B5EF4-FFF2-40B4-BE49-F238E27FC236}">
                  <a16:creationId xmlns="" xmlns:a16="http://schemas.microsoft.com/office/drawing/2014/main" id="{07B6DC64-939C-4420-A865-F2912D2EC8CF}"/>
                </a:ext>
              </a:extLst>
            </p:cNvPr>
            <p:cNvSpPr/>
            <p:nvPr/>
          </p:nvSpPr>
          <p:spPr>
            <a:xfrm>
              <a:off x="8149828" y="4715850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3" name="Frihandsfigur: Form 32">
              <a:extLst>
                <a:ext uri="{FF2B5EF4-FFF2-40B4-BE49-F238E27FC236}">
                  <a16:creationId xmlns="" xmlns:a16="http://schemas.microsoft.com/office/drawing/2014/main" id="{F51F4248-BB39-42F0-ADB6-CFD52B719617}"/>
                </a:ext>
              </a:extLst>
            </p:cNvPr>
            <p:cNvSpPr/>
            <p:nvPr/>
          </p:nvSpPr>
          <p:spPr>
            <a:xfrm>
              <a:off x="8149828" y="4715850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4" name="Frihandsfigur: Form 33">
              <a:extLst>
                <a:ext uri="{FF2B5EF4-FFF2-40B4-BE49-F238E27FC236}">
                  <a16:creationId xmlns="" xmlns:a16="http://schemas.microsoft.com/office/drawing/2014/main" id="{EB08580F-32E1-4C20-9382-2DB27B249ACA}"/>
                </a:ext>
              </a:extLst>
            </p:cNvPr>
            <p:cNvSpPr/>
            <p:nvPr/>
          </p:nvSpPr>
          <p:spPr>
            <a:xfrm>
              <a:off x="8149828" y="4715850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5" name="Frihandsfigur: Form 34">
              <a:extLst>
                <a:ext uri="{FF2B5EF4-FFF2-40B4-BE49-F238E27FC236}">
                  <a16:creationId xmlns="" xmlns:a16="http://schemas.microsoft.com/office/drawing/2014/main" id="{48BB14A5-EFD8-4FC4-87B9-8557D967CE2C}"/>
                </a:ext>
              </a:extLst>
            </p:cNvPr>
            <p:cNvSpPr/>
            <p:nvPr/>
          </p:nvSpPr>
          <p:spPr>
            <a:xfrm>
              <a:off x="8149828" y="4715850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12" name="Bildobjekt 11" descr="En bild som visar ritning&#10;&#10;Automatiskt genererad beskrivning">
            <a:extLst>
              <a:ext uri="{FF2B5EF4-FFF2-40B4-BE49-F238E27FC236}">
                <a16:creationId xmlns="" xmlns:a16="http://schemas.microsoft.com/office/drawing/2014/main" id="{6986B1BF-31EE-4DE3-AF40-DEAB5650A3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20622" y="111458"/>
            <a:ext cx="485360" cy="59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760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 och bild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31838" y="1016000"/>
            <a:ext cx="5188245" cy="103825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=""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420938"/>
            <a:ext cx="5184776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=""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5387" y="1016001"/>
            <a:ext cx="5689601" cy="5329238"/>
          </a:xfrm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5" name="Bildobjekt 4" descr="En bild som visar ritning&#10;&#10;Automatiskt genererad beskrivning">
            <a:extLst>
              <a:ext uri="{FF2B5EF4-FFF2-40B4-BE49-F238E27FC236}">
                <a16:creationId xmlns="" xmlns:a16="http://schemas.microsoft.com/office/drawing/2014/main" id="{E23AF565-B234-4D57-866B-5F21778436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20622" y="111458"/>
            <a:ext cx="485360" cy="59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042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75388" y="1010416"/>
            <a:ext cx="5188245" cy="105015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=""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5388" y="2420938"/>
            <a:ext cx="5689600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=""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5908" y="1010417"/>
            <a:ext cx="5170705" cy="5334822"/>
          </a:xfrm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5" name="Bildobjekt 4" descr="En bild som visar ritning&#10;&#10;Automatiskt genererad beskrivning">
            <a:extLst>
              <a:ext uri="{FF2B5EF4-FFF2-40B4-BE49-F238E27FC236}">
                <a16:creationId xmlns="" xmlns:a16="http://schemas.microsoft.com/office/drawing/2014/main" id="{5A4A8001-1E7B-43A1-A269-1B2FE6867E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20622" y="111458"/>
            <a:ext cx="485360" cy="59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59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757195" y="1015999"/>
            <a:ext cx="9663443" cy="104457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39603" y="2420938"/>
            <a:ext cx="10612609" cy="39243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Redigera format för bakgrundstext 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="" xmlns:a16="http://schemas.microsoft.com/office/drawing/2014/main" id="{EE4FF12C-F9DF-4D72-AE70-50C890BC6E3F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/>
          <a:stretch/>
        </p:blipFill>
        <p:spPr>
          <a:xfrm>
            <a:off x="11553499" y="169070"/>
            <a:ext cx="418909" cy="39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816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0" r:id="rId3"/>
    <p:sldLayoutId id="2147483673" r:id="rId4"/>
    <p:sldLayoutId id="2147483656" r:id="rId5"/>
    <p:sldLayoutId id="2147483674" r:id="rId6"/>
    <p:sldLayoutId id="2147483652" r:id="rId7"/>
    <p:sldLayoutId id="2147483659" r:id="rId8"/>
    <p:sldLayoutId id="2147483660" r:id="rId9"/>
    <p:sldLayoutId id="2147483669" r:id="rId10"/>
    <p:sldLayoutId id="2147483668" r:id="rId11"/>
    <p:sldLayoutId id="2147483667" r:id="rId12"/>
    <p:sldLayoutId id="2147483666" r:id="rId13"/>
    <p:sldLayoutId id="2147483671" r:id="rId14"/>
    <p:sldLayoutId id="2147483655" r:id="rId1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11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179388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ꟷ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76325" indent="-1778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524000" indent="-1778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160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ꟷ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461" userDrawn="1">
          <p15:clr>
            <a:srgbClr val="F26B43"/>
          </p15:clr>
        </p15:guide>
        <p15:guide id="4" pos="7151" userDrawn="1">
          <p15:clr>
            <a:srgbClr val="F26B43"/>
          </p15:clr>
        </p15:guide>
        <p15:guide id="5" orient="horz" pos="3997" userDrawn="1">
          <p15:clr>
            <a:srgbClr val="F26B43"/>
          </p15:clr>
        </p15:guide>
        <p15:guide id="7" orient="horz" pos="1525" userDrawn="1">
          <p15:clr>
            <a:srgbClr val="F26B43"/>
          </p15:clr>
        </p15:guide>
        <p15:guide id="8" orient="horz" pos="1298" userDrawn="1">
          <p15:clr>
            <a:srgbClr val="F26B43"/>
          </p15:clr>
        </p15:guide>
        <p15:guide id="9" orient="horz" pos="640" userDrawn="1">
          <p15:clr>
            <a:srgbClr val="F26B43"/>
          </p15:clr>
        </p15:guide>
        <p15:guide id="10" orient="horz" pos="4247" userDrawn="1">
          <p15:clr>
            <a:srgbClr val="F26B43"/>
          </p15:clr>
        </p15:guide>
        <p15:guide id="11" pos="3727" userDrawn="1">
          <p15:clr>
            <a:srgbClr val="F26B43"/>
          </p15:clr>
        </p15:guide>
        <p15:guide id="12" pos="7537" userDrawn="1">
          <p15:clr>
            <a:srgbClr val="F26B43"/>
          </p15:clr>
        </p15:guide>
        <p15:guide id="13" pos="395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"/>
            <a:ext cx="11976100" cy="665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87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="" xmlns:a16="http://schemas.microsoft.com/office/drawing/2014/main" id="{BE73C08D-6039-4CE6-AA84-F15DFD72F547}"/>
              </a:ext>
            </a:extLst>
          </p:cNvPr>
          <p:cNvSpPr txBox="1"/>
          <p:nvPr/>
        </p:nvSpPr>
        <p:spPr>
          <a:xfrm>
            <a:off x="803563" y="504305"/>
            <a:ext cx="777403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chemeClr val="bg1"/>
                </a:solidFill>
              </a:rPr>
              <a:t>Mål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Enighet om </a:t>
            </a:r>
            <a:r>
              <a:rPr lang="sv-SE" sz="2000" dirty="0" err="1">
                <a:solidFill>
                  <a:schemeClr val="bg1"/>
                </a:solidFill>
              </a:rPr>
              <a:t>Hugelstas</a:t>
            </a:r>
            <a:r>
              <a:rPr lang="sv-SE" sz="2000" dirty="0">
                <a:solidFill>
                  <a:schemeClr val="bg1"/>
                </a:solidFill>
              </a:rPr>
              <a:t> framtid, vision</a:t>
            </a:r>
          </a:p>
          <a:p>
            <a:endParaRPr lang="sv-SE" sz="2000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Skytteföreningar som utvecklas, ambition</a:t>
            </a:r>
          </a:p>
          <a:p>
            <a:endParaRPr lang="sv-SE" sz="2000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Gemensam utvecklingsplan</a:t>
            </a:r>
          </a:p>
          <a:p>
            <a:endParaRPr lang="sv-SE" sz="2000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Goda förutsättningar för hållbart skytte på </a:t>
            </a:r>
            <a:r>
              <a:rPr lang="sv-SE" sz="2000" dirty="0" err="1">
                <a:solidFill>
                  <a:schemeClr val="bg1"/>
                </a:solidFill>
              </a:rPr>
              <a:t>Hugelsta</a:t>
            </a:r>
            <a:endParaRPr lang="sv-SE" sz="2000" dirty="0">
              <a:solidFill>
                <a:schemeClr val="bg1"/>
              </a:solidFill>
            </a:endParaRPr>
          </a:p>
          <a:p>
            <a:endParaRPr lang="sv-SE" sz="2000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Alla föreningar har fått det bättre</a:t>
            </a:r>
          </a:p>
          <a:p>
            <a:endParaRPr lang="sv-SE" sz="2000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Nationellt skyttecentrum - ortsutveckling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788">
            <a:off x="8803257" y="212416"/>
            <a:ext cx="2979678" cy="41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07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="" xmlns:a16="http://schemas.microsoft.com/office/drawing/2014/main" id="{BE73C08D-6039-4CE6-AA84-F15DFD72F547}"/>
              </a:ext>
            </a:extLst>
          </p:cNvPr>
          <p:cNvSpPr txBox="1"/>
          <p:nvPr/>
        </p:nvSpPr>
        <p:spPr>
          <a:xfrm>
            <a:off x="803563" y="504305"/>
            <a:ext cx="77740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chemeClr val="bg1"/>
                </a:solidFill>
              </a:rPr>
              <a:t>Nästa steg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sz="3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40329">
            <a:off x="8876409" y="194128"/>
            <a:ext cx="2979678" cy="41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049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="" xmlns:a16="http://schemas.microsoft.com/office/drawing/2014/main" id="{96A058DD-0A75-4E5C-829F-3CB5E33E9A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/>
              <a:t>Hugelsta</a:t>
            </a:r>
            <a:r>
              <a:rPr lang="sv-SE" dirty="0"/>
              <a:t> skjutbana</a:t>
            </a:r>
            <a:br>
              <a:rPr lang="sv-SE" dirty="0"/>
            </a:br>
            <a:r>
              <a:rPr lang="sv-SE" sz="2000" dirty="0"/>
              <a:t>Ordförandeträff 10 mars 2019</a:t>
            </a:r>
          </a:p>
        </p:txBody>
      </p:sp>
    </p:spTree>
    <p:extLst>
      <p:ext uri="{BB962C8B-B14F-4D97-AF65-F5344CB8AC3E}">
        <p14:creationId xmlns:p14="http://schemas.microsoft.com/office/powerpoint/2010/main" val="3249139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="" xmlns:a16="http://schemas.microsoft.com/office/drawing/2014/main" id="{3802EF4C-31B4-4B6B-BB41-1F488D08FE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innehåll 3">
            <a:extLst>
              <a:ext uri="{FF2B5EF4-FFF2-40B4-BE49-F238E27FC236}">
                <a16:creationId xmlns="" xmlns:a16="http://schemas.microsoft.com/office/drawing/2014/main" id="{DA8E5242-A20A-4D00-8AEA-8821247FC8C1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="" xmlns:a16="http://schemas.microsoft.com/office/drawing/2014/main" id="{3106BC93-4578-4221-AEEA-51B460BB37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89" t="26020" b="24848"/>
          <a:stretch/>
        </p:blipFill>
        <p:spPr>
          <a:xfrm>
            <a:off x="-40578" y="0"/>
            <a:ext cx="122325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311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="" xmlns:a16="http://schemas.microsoft.com/office/drawing/2014/main" id="{BE73C08D-6039-4CE6-AA84-F15DFD72F547}"/>
              </a:ext>
            </a:extLst>
          </p:cNvPr>
          <p:cNvSpPr txBox="1"/>
          <p:nvPr/>
        </p:nvSpPr>
        <p:spPr>
          <a:xfrm>
            <a:off x="803563" y="504305"/>
            <a:ext cx="799684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chemeClr val="bg1"/>
                </a:solidFill>
              </a:rPr>
              <a:t>Uppdraget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Utveckla goda förutsättningar för skyttet på </a:t>
            </a:r>
            <a:r>
              <a:rPr lang="sv-SE" sz="2000" dirty="0" err="1">
                <a:solidFill>
                  <a:schemeClr val="bg1"/>
                </a:solidFill>
              </a:rPr>
              <a:t>Hugelsta</a:t>
            </a:r>
            <a:r>
              <a:rPr lang="sv-SE" sz="2000" dirty="0">
                <a:solidFill>
                  <a:schemeClr val="bg1"/>
                </a:solidFill>
              </a:rPr>
              <a:t> </a:t>
            </a:r>
          </a:p>
          <a:p>
            <a:endParaRPr lang="sv-SE" sz="2000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Kultur &amp; Fritid </a:t>
            </a:r>
          </a:p>
          <a:p>
            <a:endParaRPr lang="sv-SE" sz="2000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Idrottsstrategiska gruppen (ISG), styrgrupp</a:t>
            </a:r>
          </a:p>
          <a:p>
            <a:endParaRPr lang="sv-SE" sz="2000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Jörgen Hedberg, RF-SISU, processleder</a:t>
            </a:r>
          </a:p>
          <a:p>
            <a:endParaRPr lang="sv-SE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483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="" xmlns:a16="http://schemas.microsoft.com/office/drawing/2014/main" id="{BE73C08D-6039-4CE6-AA84-F15DFD72F547}"/>
              </a:ext>
            </a:extLst>
          </p:cNvPr>
          <p:cNvSpPr txBox="1"/>
          <p:nvPr/>
        </p:nvSpPr>
        <p:spPr>
          <a:xfrm>
            <a:off x="803563" y="504305"/>
            <a:ext cx="7774030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chemeClr val="bg1"/>
                </a:solidFill>
              </a:rPr>
              <a:t>Processen ska utgå från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r>
              <a:rPr lang="sv-SE" sz="3200" dirty="0">
                <a:solidFill>
                  <a:schemeClr val="bg1"/>
                </a:solidFill>
              </a:rPr>
              <a:t>Eskilstuna i rörelse</a:t>
            </a:r>
          </a:p>
          <a:p>
            <a:endParaRPr lang="sv-SE" sz="2000" dirty="0">
              <a:solidFill>
                <a:schemeClr val="bg1"/>
              </a:solidFill>
            </a:endParaRPr>
          </a:p>
          <a:p>
            <a:r>
              <a:rPr lang="sv-SE" sz="3200" dirty="0">
                <a:solidFill>
                  <a:schemeClr val="bg1"/>
                </a:solidFill>
              </a:rPr>
              <a:t>Sex målområden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Idrott och motion för alla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En god barn- och ungdomsidrott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Ett stödsystem som utvecklar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Tillgång till anläggningar och arenor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Elitidrott och evenemang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Samverkan som framgångsfaktor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32483">
            <a:off x="8821545" y="166696"/>
            <a:ext cx="2979678" cy="41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207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="" xmlns:a16="http://schemas.microsoft.com/office/drawing/2014/main" id="{BE73C08D-6039-4CE6-AA84-F15DFD72F547}"/>
              </a:ext>
            </a:extLst>
          </p:cNvPr>
          <p:cNvSpPr txBox="1"/>
          <p:nvPr/>
        </p:nvSpPr>
        <p:spPr>
          <a:xfrm>
            <a:off x="803563" y="504305"/>
            <a:ext cx="777403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chemeClr val="bg1"/>
                </a:solidFill>
              </a:rPr>
              <a:t>Processen ska präglas av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Dialog och hög delaktighet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Öppenhet och transparens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Framåtsyftande förhållningssätt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Fokus på utveckling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Omvärldsorientering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73546">
            <a:off x="8739249" y="148408"/>
            <a:ext cx="2979678" cy="41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703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="" xmlns:a16="http://schemas.microsoft.com/office/drawing/2014/main" id="{BE73C08D-6039-4CE6-AA84-F15DFD72F547}"/>
              </a:ext>
            </a:extLst>
          </p:cNvPr>
          <p:cNvSpPr txBox="1"/>
          <p:nvPr/>
        </p:nvSpPr>
        <p:spPr>
          <a:xfrm>
            <a:off x="803563" y="504305"/>
            <a:ext cx="7858299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chemeClr val="bg1"/>
                </a:solidFill>
              </a:rPr>
              <a:t>Processen består av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Ta tillvara tidigare kartläggning, E Eklund</a:t>
            </a:r>
          </a:p>
          <a:p>
            <a:endParaRPr lang="sv-SE" sz="2000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Möten med samskyttet, föreningar, distriktsidrottsförbundet, svenska förbunden, personer med olika kompetenser m.fl.</a:t>
            </a:r>
          </a:p>
          <a:p>
            <a:endParaRPr lang="sv-SE" sz="2000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Omvärldsspaning genom dialog/besök andra skjutbanor</a:t>
            </a:r>
          </a:p>
          <a:p>
            <a:endParaRPr lang="sv-SE" sz="3200" dirty="0">
              <a:solidFill>
                <a:schemeClr val="bg1"/>
              </a:solidFill>
            </a:endParaRPr>
          </a:p>
          <a:p>
            <a:endParaRPr lang="sv-SE" sz="3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94099">
            <a:off x="8812401" y="320647"/>
            <a:ext cx="2979678" cy="41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49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="" xmlns:a16="http://schemas.microsoft.com/office/drawing/2014/main" id="{BE73C08D-6039-4CE6-AA84-F15DFD72F547}"/>
              </a:ext>
            </a:extLst>
          </p:cNvPr>
          <p:cNvSpPr txBox="1"/>
          <p:nvPr/>
        </p:nvSpPr>
        <p:spPr>
          <a:xfrm>
            <a:off x="803563" y="504305"/>
            <a:ext cx="7858299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chemeClr val="bg1"/>
                </a:solidFill>
              </a:rPr>
              <a:t>Processen fokuserar på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Föreningar i samverkan – demokratiaspekten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Föreningsdriven skyttesport – utvecklingsambitioner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Inkluderande verksamheter – män/kvinnor, barn, ungdomar, para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Föreningarnas tävlingsverksamhet och tävlingsambitioner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Eventuella kommersiella intressen</a:t>
            </a:r>
            <a:endParaRPr lang="sv-SE" sz="3200" dirty="0">
              <a:solidFill>
                <a:schemeClr val="bg1"/>
              </a:solidFill>
            </a:endParaRPr>
          </a:p>
          <a:p>
            <a:endParaRPr lang="sv-SE" sz="3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35576">
            <a:off x="8858643" y="294712"/>
            <a:ext cx="2979678" cy="41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058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="" xmlns:a16="http://schemas.microsoft.com/office/drawing/2014/main" id="{BE73C08D-6039-4CE6-AA84-F15DFD72F547}"/>
              </a:ext>
            </a:extLst>
          </p:cNvPr>
          <p:cNvSpPr txBox="1"/>
          <p:nvPr/>
        </p:nvSpPr>
        <p:spPr>
          <a:xfrm>
            <a:off x="803563" y="504305"/>
            <a:ext cx="7858299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chemeClr val="bg1"/>
                </a:solidFill>
              </a:rPr>
              <a:t>Processen fokuserar på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Anläggningen</a:t>
            </a:r>
          </a:p>
          <a:p>
            <a:endParaRPr lang="sv-SE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Rådigheten, arrenden, nyttjanderätt mm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Drift &amp; skötsel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Investeringsbehov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Skjutinstruktioner och polistillstånd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Uthyrningen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Säkerhet &amp; Miljö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Framtid </a:t>
            </a:r>
            <a:r>
              <a:rPr lang="sv-SE" sz="2000" dirty="0" err="1">
                <a:solidFill>
                  <a:schemeClr val="bg1"/>
                </a:solidFill>
              </a:rPr>
              <a:t>Hugelsta</a:t>
            </a:r>
            <a:r>
              <a:rPr lang="sv-SE" sz="2000" dirty="0">
                <a:solidFill>
                  <a:schemeClr val="bg1"/>
                </a:solidFill>
              </a:rPr>
              <a:t> – utvecklingsplanen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3200" dirty="0">
              <a:solidFill>
                <a:schemeClr val="bg1"/>
              </a:solidFill>
            </a:endParaRPr>
          </a:p>
          <a:p>
            <a:endParaRPr lang="sv-SE" sz="3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33563">
            <a:off x="8860442" y="248992"/>
            <a:ext cx="2979678" cy="41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448454"/>
      </p:ext>
    </p:extLst>
  </p:cSld>
  <p:clrMapOvr>
    <a:masterClrMapping/>
  </p:clrMapOvr>
</p:sld>
</file>

<file path=ppt/theme/theme1.xml><?xml version="1.0" encoding="utf-8"?>
<a:theme xmlns:a="http://schemas.openxmlformats.org/drawingml/2006/main" name="Riksidrottsförbundet_utan Sisu">
  <a:themeElements>
    <a:clrScheme name="Riksidrottsförbundet">
      <a:dk1>
        <a:sysClr val="windowText" lastClr="000000"/>
      </a:dk1>
      <a:lt1>
        <a:sysClr val="window" lastClr="FFFFFF"/>
      </a:lt1>
      <a:dk2>
        <a:srgbClr val="575756"/>
      </a:dk2>
      <a:lt2>
        <a:srgbClr val="B2B2B2"/>
      </a:lt2>
      <a:accent1>
        <a:srgbClr val="00A7E0"/>
      </a:accent1>
      <a:accent2>
        <a:srgbClr val="006BB1"/>
      </a:accent2>
      <a:accent3>
        <a:srgbClr val="1EAFA0"/>
      </a:accent3>
      <a:accent4>
        <a:srgbClr val="007B5E"/>
      </a:accent4>
      <a:accent5>
        <a:srgbClr val="E4352D"/>
      </a:accent5>
      <a:accent6>
        <a:srgbClr val="BE1219"/>
      </a:accent6>
      <a:hlink>
        <a:srgbClr val="006BB1"/>
      </a:hlink>
      <a:folHlink>
        <a:srgbClr val="00A7E0"/>
      </a:folHlink>
    </a:clrScheme>
    <a:fontScheme name="Riksidrottförbunde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-mall RF-SISU Sörmland" id="{0941FCB8-CE56-4734-B8ED-5106B26962BC}" vid="{5DC8143E-D015-4B08-9C54-9E1184BA40E0}"/>
    </a:ext>
  </a:extLst>
</a:theme>
</file>

<file path=ppt/theme/theme2.xml><?xml version="1.0" encoding="utf-8"?>
<a:theme xmlns:a="http://schemas.openxmlformats.org/drawingml/2006/main" name="Office-tema">
  <a:themeElements>
    <a:clrScheme name="Riksidrottsförbundet">
      <a:dk1>
        <a:sysClr val="windowText" lastClr="000000"/>
      </a:dk1>
      <a:lt1>
        <a:sysClr val="window" lastClr="FFFFFF"/>
      </a:lt1>
      <a:dk2>
        <a:srgbClr val="575756"/>
      </a:dk2>
      <a:lt2>
        <a:srgbClr val="B2B2B2"/>
      </a:lt2>
      <a:accent1>
        <a:srgbClr val="00A7E0"/>
      </a:accent1>
      <a:accent2>
        <a:srgbClr val="006BB1"/>
      </a:accent2>
      <a:accent3>
        <a:srgbClr val="1EAFA0"/>
      </a:accent3>
      <a:accent4>
        <a:srgbClr val="007B5E"/>
      </a:accent4>
      <a:accent5>
        <a:srgbClr val="E4352D"/>
      </a:accent5>
      <a:accent6>
        <a:srgbClr val="BE1219"/>
      </a:accent6>
      <a:hlink>
        <a:srgbClr val="006BB1"/>
      </a:hlink>
      <a:folHlink>
        <a:srgbClr val="00A7E0"/>
      </a:folHlink>
    </a:clrScheme>
    <a:fontScheme name="Riksidrottförbunde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Riksidrottsförbundet">
      <a:dk1>
        <a:sysClr val="windowText" lastClr="000000"/>
      </a:dk1>
      <a:lt1>
        <a:sysClr val="window" lastClr="FFFFFF"/>
      </a:lt1>
      <a:dk2>
        <a:srgbClr val="575756"/>
      </a:dk2>
      <a:lt2>
        <a:srgbClr val="B2B2B2"/>
      </a:lt2>
      <a:accent1>
        <a:srgbClr val="00A7E0"/>
      </a:accent1>
      <a:accent2>
        <a:srgbClr val="006BB1"/>
      </a:accent2>
      <a:accent3>
        <a:srgbClr val="1EAFA0"/>
      </a:accent3>
      <a:accent4>
        <a:srgbClr val="007B5E"/>
      </a:accent4>
      <a:accent5>
        <a:srgbClr val="E4352D"/>
      </a:accent5>
      <a:accent6>
        <a:srgbClr val="BE1219"/>
      </a:accent6>
      <a:hlink>
        <a:srgbClr val="006BB1"/>
      </a:hlink>
      <a:folHlink>
        <a:srgbClr val="00A7E0"/>
      </a:folHlink>
    </a:clrScheme>
    <a:fontScheme name="Riksidrottförbunde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8A80A367E93124997DA6D91EE383263" ma:contentTypeVersion="4" ma:contentTypeDescription="Skapa ett nytt dokument." ma:contentTypeScope="" ma:versionID="9ec47e0bfa77d77a1735727ef42a1453">
  <xsd:schema xmlns:xsd="http://www.w3.org/2001/XMLSchema" xmlns:xs="http://www.w3.org/2001/XMLSchema" xmlns:p="http://schemas.microsoft.com/office/2006/metadata/properties" xmlns:ns3="0f11ccfb-07c2-4632-8008-7f5b97550a33" targetNamespace="http://schemas.microsoft.com/office/2006/metadata/properties" ma:root="true" ma:fieldsID="fba1c2e33465d104fbc075117411bf41" ns3:_="">
    <xsd:import namespace="0f11ccfb-07c2-4632-8008-7f5b97550a3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11ccfb-07c2-4632-8008-7f5b97550a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6E94BAC-2CBE-4C2B-8E0A-1C66DA5744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f11ccfb-07c2-4632-8008-7f5b97550a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59E05C0-6144-49BF-A195-70621E33E80D}">
  <ds:schemaRefs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purl.org/dc/dcmitype/"/>
    <ds:schemaRef ds:uri="http://purl.org/dc/terms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0f11ccfb-07c2-4632-8008-7f5b97550a33"/>
  </ds:schemaRefs>
</ds:datastoreItem>
</file>

<file path=customXml/itemProps3.xml><?xml version="1.0" encoding="utf-8"?>
<ds:datastoreItem xmlns:ds="http://schemas.openxmlformats.org/officeDocument/2006/customXml" ds:itemID="{AD538BF7-3388-4389-B25F-47A1E87263C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22769</TotalTime>
  <Words>207</Words>
  <Application>Microsoft Office PowerPoint</Application>
  <PresentationFormat>Widescreen</PresentationFormat>
  <Paragraphs>70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Arial Black</vt:lpstr>
      <vt:lpstr>Calibri</vt:lpstr>
      <vt:lpstr>Riksidrottsförbundet_utan Sisu</vt:lpstr>
      <vt:lpstr>PowerPoint Presentation</vt:lpstr>
      <vt:lpstr>Hugelsta skjutbana Ordförandeträff 10 mars 2019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Karin Winblad  Sörmlandsidrotten</dc:creator>
  <cp:keywords>class='Open'</cp:keywords>
  <cp:lastModifiedBy>Joel Edving (DHL SE)</cp:lastModifiedBy>
  <cp:revision>9</cp:revision>
  <cp:lastPrinted>2020-03-03T17:05:20Z</cp:lastPrinted>
  <dcterms:created xsi:type="dcterms:W3CDTF">2019-12-04T09:57:09Z</dcterms:created>
  <dcterms:modified xsi:type="dcterms:W3CDTF">2020-04-01T14:45:40Z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0x010100A8A80A367E93124997DA6D91EE383263</vt:lpwstr>
  </property>
</Properties>
</file>