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808" r:id="rId5"/>
    <p:sldId id="284" r:id="rId6"/>
    <p:sldId id="286" r:id="rId7"/>
    <p:sldId id="791" r:id="rId8"/>
    <p:sldId id="803" r:id="rId9"/>
    <p:sldId id="801" r:id="rId10"/>
    <p:sldId id="804" r:id="rId11"/>
    <p:sldId id="806" r:id="rId12"/>
    <p:sldId id="807" r:id="rId13"/>
    <p:sldId id="802" r:id="rId14"/>
    <p:sldId id="805" r:id="rId1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808"/>
            <p14:sldId id="284"/>
            <p14:sldId id="286"/>
            <p14:sldId id="791"/>
            <p14:sldId id="803"/>
            <p14:sldId id="801"/>
            <p14:sldId id="804"/>
            <p14:sldId id="806"/>
            <p14:sldId id="807"/>
            <p14:sldId id="802"/>
            <p14:sldId id="8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241EC-56E2-44FA-9A14-94FE01557E62}" v="36" dt="2020-03-10T12:45:59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893" y="58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örgen Hedberg (RF-SISU Sörmland)" userId="adb01642-e8a3-4480-b52e-038d205965c0" providerId="ADAL" clId="{BB3241EC-56E2-44FA-9A14-94FE01557E62}"/>
    <pc:docChg chg="undo custSel addSld delSld modSld sldOrd modSection modNotesMaster modHandout">
      <pc:chgData name="Jörgen Hedberg (RF-SISU Sörmland)" userId="adb01642-e8a3-4480-b52e-038d205965c0" providerId="ADAL" clId="{BB3241EC-56E2-44FA-9A14-94FE01557E62}" dt="2020-03-10T17:00:31.529" v="6154" actId="47"/>
      <pc:docMkLst>
        <pc:docMk/>
      </pc:docMkLst>
      <pc:sldChg chg="modSp mod">
        <pc:chgData name="Jörgen Hedberg (RF-SISU Sörmland)" userId="adb01642-e8a3-4480-b52e-038d205965c0" providerId="ADAL" clId="{BB3241EC-56E2-44FA-9A14-94FE01557E62}" dt="2020-03-10T10:09:59.130" v="4117" actId="20577"/>
        <pc:sldMkLst>
          <pc:docMk/>
          <pc:sldMk cId="3249139134" sldId="284"/>
        </pc:sldMkLst>
        <pc:spChg chg="mod">
          <ac:chgData name="Jörgen Hedberg (RF-SISU Sörmland)" userId="adb01642-e8a3-4480-b52e-038d205965c0" providerId="ADAL" clId="{BB3241EC-56E2-44FA-9A14-94FE01557E62}" dt="2020-03-10T10:09:59.130" v="4117" actId="20577"/>
          <ac:spMkLst>
            <pc:docMk/>
            <pc:sldMk cId="3249139134" sldId="284"/>
            <ac:spMk id="3" creationId="{96A058DD-0A75-4E5C-829F-3CB5E33E9A55}"/>
          </ac:spMkLst>
        </pc:spChg>
      </pc:sldChg>
      <pc:sldChg chg="addSp delSp del">
        <pc:chgData name="Jörgen Hedberg (RF-SISU Sörmland)" userId="adb01642-e8a3-4480-b52e-038d205965c0" providerId="ADAL" clId="{BB3241EC-56E2-44FA-9A14-94FE01557E62}" dt="2020-03-10T12:39:16.809" v="6138" actId="47"/>
        <pc:sldMkLst>
          <pc:docMk/>
          <pc:sldMk cId="78061062" sldId="285"/>
        </pc:sldMkLst>
        <pc:spChg chg="del">
          <ac:chgData name="Jörgen Hedberg (RF-SISU Sörmland)" userId="adb01642-e8a3-4480-b52e-038d205965c0" providerId="ADAL" clId="{BB3241EC-56E2-44FA-9A14-94FE01557E62}" dt="2020-03-02T16:28:21.633" v="1052"/>
          <ac:spMkLst>
            <pc:docMk/>
            <pc:sldMk cId="78061062" sldId="285"/>
            <ac:spMk id="3" creationId="{1025ED35-1680-4ACA-B355-48F6A9E1D124}"/>
          </ac:spMkLst>
        </pc:spChg>
        <pc:picChg chg="add">
          <ac:chgData name="Jörgen Hedberg (RF-SISU Sörmland)" userId="adb01642-e8a3-4480-b52e-038d205965c0" providerId="ADAL" clId="{BB3241EC-56E2-44FA-9A14-94FE01557E62}" dt="2020-03-02T16:28:21.633" v="1052"/>
          <ac:picMkLst>
            <pc:docMk/>
            <pc:sldMk cId="78061062" sldId="285"/>
            <ac:picMk id="1026" creationId="{327A62D6-2FC6-433E-927D-B2D0E1D40280}"/>
          </ac:picMkLst>
        </pc:picChg>
      </pc:sldChg>
      <pc:sldChg chg="addSp delSp modSp mod ord">
        <pc:chgData name="Jörgen Hedberg (RF-SISU Sörmland)" userId="adb01642-e8a3-4480-b52e-038d205965c0" providerId="ADAL" clId="{BB3241EC-56E2-44FA-9A14-94FE01557E62}" dt="2020-03-10T10:09:33.960" v="4082"/>
        <pc:sldMkLst>
          <pc:docMk/>
          <pc:sldMk cId="3065311605" sldId="286"/>
        </pc:sldMkLst>
        <pc:spChg chg="del">
          <ac:chgData name="Jörgen Hedberg (RF-SISU Sörmland)" userId="adb01642-e8a3-4480-b52e-038d205965c0" providerId="ADAL" clId="{BB3241EC-56E2-44FA-9A14-94FE01557E62}" dt="2020-03-09T14:03:32.785" v="2874" actId="478"/>
          <ac:spMkLst>
            <pc:docMk/>
            <pc:sldMk cId="3065311605" sldId="286"/>
            <ac:spMk id="2" creationId="{BEC6CC66-ADF1-4E02-834F-C84528D95FE2}"/>
          </ac:spMkLst>
        </pc:spChg>
        <pc:picChg chg="add mod modCrop">
          <ac:chgData name="Jörgen Hedberg (RF-SISU Sörmland)" userId="adb01642-e8a3-4480-b52e-038d205965c0" providerId="ADAL" clId="{BB3241EC-56E2-44FA-9A14-94FE01557E62}" dt="2020-03-09T14:04:31.414" v="2880" actId="14100"/>
          <ac:picMkLst>
            <pc:docMk/>
            <pc:sldMk cId="3065311605" sldId="286"/>
            <ac:picMk id="5" creationId="{3106BC93-4578-4221-AEEA-51B460BB379D}"/>
          </ac:picMkLst>
        </pc:picChg>
      </pc:sldChg>
      <pc:sldChg chg="del">
        <pc:chgData name="Jörgen Hedberg (RF-SISU Sörmland)" userId="adb01642-e8a3-4480-b52e-038d205965c0" providerId="ADAL" clId="{BB3241EC-56E2-44FA-9A14-94FE01557E62}" dt="2020-03-10T12:39:14.794" v="6136" actId="47"/>
        <pc:sldMkLst>
          <pc:docMk/>
          <pc:sldMk cId="1751663995" sldId="287"/>
        </pc:sldMkLst>
      </pc:sldChg>
      <pc:sldChg chg="modSp add del mod ord">
        <pc:chgData name="Jörgen Hedberg (RF-SISU Sörmland)" userId="adb01642-e8a3-4480-b52e-038d205965c0" providerId="ADAL" clId="{BB3241EC-56E2-44FA-9A14-94FE01557E62}" dt="2020-03-10T12:39:41.525" v="6141" actId="47"/>
        <pc:sldMkLst>
          <pc:docMk/>
          <pc:sldMk cId="645269677" sldId="288"/>
        </pc:sldMkLst>
        <pc:spChg chg="mod">
          <ac:chgData name="Jörgen Hedberg (RF-SISU Sörmland)" userId="adb01642-e8a3-4480-b52e-038d205965c0" providerId="ADAL" clId="{BB3241EC-56E2-44FA-9A14-94FE01557E62}" dt="2020-03-03T16:17:57.270" v="1077" actId="14100"/>
          <ac:spMkLst>
            <pc:docMk/>
            <pc:sldMk cId="645269677" sldId="288"/>
            <ac:spMk id="2" creationId="{39C64B5D-01BF-4077-BF2D-4536F64B8532}"/>
          </ac:spMkLst>
        </pc:spChg>
      </pc:sldChg>
      <pc:sldChg chg="delSp del">
        <pc:chgData name="Jörgen Hedberg (RF-SISU Sörmland)" userId="adb01642-e8a3-4480-b52e-038d205965c0" providerId="ADAL" clId="{BB3241EC-56E2-44FA-9A14-94FE01557E62}" dt="2020-03-10T12:02:16.335" v="5842" actId="47"/>
        <pc:sldMkLst>
          <pc:docMk/>
          <pc:sldMk cId="362968653" sldId="289"/>
        </pc:sldMkLst>
        <pc:spChg chg="del">
          <ac:chgData name="Jörgen Hedberg (RF-SISU Sörmland)" userId="adb01642-e8a3-4480-b52e-038d205965c0" providerId="ADAL" clId="{BB3241EC-56E2-44FA-9A14-94FE01557E62}" dt="2020-02-19T18:04:39.913" v="72" actId="478"/>
          <ac:spMkLst>
            <pc:docMk/>
            <pc:sldMk cId="362968653" sldId="289"/>
            <ac:spMk id="4" creationId="{D2FC67E7-ED40-44E6-B92E-F65E1E438D80}"/>
          </ac:spMkLst>
        </pc:spChg>
      </pc:sldChg>
      <pc:sldChg chg="del ord">
        <pc:chgData name="Jörgen Hedberg (RF-SISU Sörmland)" userId="adb01642-e8a3-4480-b52e-038d205965c0" providerId="ADAL" clId="{BB3241EC-56E2-44FA-9A14-94FE01557E62}" dt="2020-03-10T17:00:31.529" v="6154" actId="47"/>
        <pc:sldMkLst>
          <pc:docMk/>
          <pc:sldMk cId="2978768832" sldId="301"/>
        </pc:sldMkLst>
      </pc:sldChg>
      <pc:sldChg chg="del">
        <pc:chgData name="Jörgen Hedberg (RF-SISU Sörmland)" userId="adb01642-e8a3-4480-b52e-038d205965c0" providerId="ADAL" clId="{BB3241EC-56E2-44FA-9A14-94FE01557E62}" dt="2020-03-10T12:03:44.616" v="5843" actId="47"/>
        <pc:sldMkLst>
          <pc:docMk/>
          <pc:sldMk cId="4279405511" sldId="772"/>
        </pc:sldMkLst>
      </pc:sldChg>
      <pc:sldChg chg="del">
        <pc:chgData name="Jörgen Hedberg (RF-SISU Sörmland)" userId="adb01642-e8a3-4480-b52e-038d205965c0" providerId="ADAL" clId="{BB3241EC-56E2-44FA-9A14-94FE01557E62}" dt="2020-03-10T12:02:09.685" v="5841" actId="47"/>
        <pc:sldMkLst>
          <pc:docMk/>
          <pc:sldMk cId="2662775049" sldId="790"/>
        </pc:sldMkLst>
      </pc:sldChg>
      <pc:sldChg chg="addSp delSp modSp mod">
        <pc:chgData name="Jörgen Hedberg (RF-SISU Sörmland)" userId="adb01642-e8a3-4480-b52e-038d205965c0" providerId="ADAL" clId="{BB3241EC-56E2-44FA-9A14-94FE01557E62}" dt="2020-03-10T11:28:21.502" v="5730" actId="20577"/>
        <pc:sldMkLst>
          <pc:docMk/>
          <pc:sldMk cId="2694483830" sldId="791"/>
        </pc:sldMkLst>
        <pc:spChg chg="add mod">
          <ac:chgData name="Jörgen Hedberg (RF-SISU Sörmland)" userId="adb01642-e8a3-4480-b52e-038d205965c0" providerId="ADAL" clId="{BB3241EC-56E2-44FA-9A14-94FE01557E62}" dt="2020-03-10T11:28:21.502" v="5730" actId="20577"/>
          <ac:spMkLst>
            <pc:docMk/>
            <pc:sldMk cId="2694483830" sldId="791"/>
            <ac:spMk id="2" creationId="{BE73C08D-6039-4CE6-AA84-F15DFD72F547}"/>
          </ac:spMkLst>
        </pc:spChg>
        <pc:spChg chg="del mod">
          <ac:chgData name="Jörgen Hedberg (RF-SISU Sörmland)" userId="adb01642-e8a3-4480-b52e-038d205965c0" providerId="ADAL" clId="{BB3241EC-56E2-44FA-9A14-94FE01557E62}" dt="2020-02-25T15:51:11.228" v="331" actId="478"/>
          <ac:spMkLst>
            <pc:docMk/>
            <pc:sldMk cId="2694483830" sldId="791"/>
            <ac:spMk id="3" creationId="{96A058DD-0A75-4E5C-829F-3CB5E33E9A55}"/>
          </ac:spMkLst>
        </pc:spChg>
        <pc:spChg chg="del mod">
          <ac:chgData name="Jörgen Hedberg (RF-SISU Sörmland)" userId="adb01642-e8a3-4480-b52e-038d205965c0" providerId="ADAL" clId="{BB3241EC-56E2-44FA-9A14-94FE01557E62}" dt="2020-02-19T18:04:30.220" v="71" actId="478"/>
          <ac:spMkLst>
            <pc:docMk/>
            <pc:sldMk cId="2694483830" sldId="791"/>
            <ac:spMk id="4" creationId="{D2FC67E7-ED40-44E6-B92E-F65E1E438D80}"/>
          </ac:spMkLst>
        </pc:spChg>
        <pc:picChg chg="add del mod">
          <ac:chgData name="Jörgen Hedberg (RF-SISU Sörmland)" userId="adb01642-e8a3-4480-b52e-038d205965c0" providerId="ADAL" clId="{BB3241EC-56E2-44FA-9A14-94FE01557E62}" dt="2020-03-10T09:49:39.560" v="3211" actId="478"/>
          <ac:picMkLst>
            <pc:docMk/>
            <pc:sldMk cId="2694483830" sldId="791"/>
            <ac:picMk id="3" creationId="{60947A96-881E-48B5-AEF3-D42031DFB3E4}"/>
          </ac:picMkLst>
        </pc:picChg>
      </pc:sldChg>
      <pc:sldChg chg="addSp modSp add del">
        <pc:chgData name="Jörgen Hedberg (RF-SISU Sörmland)" userId="adb01642-e8a3-4480-b52e-038d205965c0" providerId="ADAL" clId="{BB3241EC-56E2-44FA-9A14-94FE01557E62}" dt="2020-03-10T12:39:43.070" v="6142" actId="47"/>
        <pc:sldMkLst>
          <pc:docMk/>
          <pc:sldMk cId="528554150" sldId="792"/>
        </pc:sldMkLst>
        <pc:spChg chg="mod">
          <ac:chgData name="Jörgen Hedberg (RF-SISU Sörmland)" userId="adb01642-e8a3-4480-b52e-038d205965c0" providerId="ADAL" clId="{BB3241EC-56E2-44FA-9A14-94FE01557E62}" dt="2020-03-02T16:27:19.763" v="1051" actId="20577"/>
          <ac:spMkLst>
            <pc:docMk/>
            <pc:sldMk cId="528554150" sldId="792"/>
            <ac:spMk id="2" creationId="{39C64B5D-01BF-4077-BF2D-4536F64B8532}"/>
          </ac:spMkLst>
        </pc:spChg>
        <pc:cxnChg chg="add mod">
          <ac:chgData name="Jörgen Hedberg (RF-SISU Sörmland)" userId="adb01642-e8a3-4480-b52e-038d205965c0" providerId="ADAL" clId="{BB3241EC-56E2-44FA-9A14-94FE01557E62}" dt="2020-03-02T15:55:36.345" v="922" actId="1076"/>
          <ac:cxnSpMkLst>
            <pc:docMk/>
            <pc:sldMk cId="528554150" sldId="792"/>
            <ac:cxnSpMk id="4" creationId="{8670F601-38B9-4D9C-824C-88D6D7BA17F5}"/>
          </ac:cxnSpMkLst>
        </pc:cxnChg>
        <pc:cxnChg chg="add mod">
          <ac:chgData name="Jörgen Hedberg (RF-SISU Sörmland)" userId="adb01642-e8a3-4480-b52e-038d205965c0" providerId="ADAL" clId="{BB3241EC-56E2-44FA-9A14-94FE01557E62}" dt="2020-03-02T15:55:27.662" v="921" actId="11529"/>
          <ac:cxnSpMkLst>
            <pc:docMk/>
            <pc:sldMk cId="528554150" sldId="792"/>
            <ac:cxnSpMk id="6" creationId="{2CCB0028-1BFB-4A4E-959E-012AE23F5A75}"/>
          </ac:cxnSpMkLst>
        </pc:cxnChg>
      </pc:sldChg>
      <pc:sldChg chg="addSp modSp add del mod">
        <pc:chgData name="Jörgen Hedberg (RF-SISU Sörmland)" userId="adb01642-e8a3-4480-b52e-038d205965c0" providerId="ADAL" clId="{BB3241EC-56E2-44FA-9A14-94FE01557E62}" dt="2020-03-10T12:39:49.515" v="6145" actId="47"/>
        <pc:sldMkLst>
          <pc:docMk/>
          <pc:sldMk cId="544474603" sldId="793"/>
        </pc:sldMkLst>
        <pc:spChg chg="mod">
          <ac:chgData name="Jörgen Hedberg (RF-SISU Sörmland)" userId="adb01642-e8a3-4480-b52e-038d205965c0" providerId="ADAL" clId="{BB3241EC-56E2-44FA-9A14-94FE01557E62}" dt="2020-03-03T16:58:38.994" v="2620" actId="20577"/>
          <ac:spMkLst>
            <pc:docMk/>
            <pc:sldMk cId="544474603" sldId="793"/>
            <ac:spMk id="2" creationId="{39C64B5D-01BF-4077-BF2D-4536F64B8532}"/>
          </ac:spMkLst>
        </pc:spChg>
        <pc:picChg chg="add mod">
          <ac:chgData name="Jörgen Hedberg (RF-SISU Sörmland)" userId="adb01642-e8a3-4480-b52e-038d205965c0" providerId="ADAL" clId="{BB3241EC-56E2-44FA-9A14-94FE01557E62}" dt="2020-03-03T16:27:13.749" v="1411" actId="1076"/>
          <ac:picMkLst>
            <pc:docMk/>
            <pc:sldMk cId="544474603" sldId="793"/>
            <ac:picMk id="3" creationId="{812E0934-D8B8-4493-AA99-EA50ACE86118}"/>
          </ac:picMkLst>
        </pc:picChg>
      </pc:sldChg>
      <pc:sldChg chg="modSp add del mod">
        <pc:chgData name="Jörgen Hedberg (RF-SISU Sörmland)" userId="adb01642-e8a3-4480-b52e-038d205965c0" providerId="ADAL" clId="{BB3241EC-56E2-44FA-9A14-94FE01557E62}" dt="2020-03-03T16:18:07.501" v="1078" actId="2696"/>
        <pc:sldMkLst>
          <pc:docMk/>
          <pc:sldMk cId="2438406527" sldId="793"/>
        </pc:sldMkLst>
        <pc:spChg chg="mod">
          <ac:chgData name="Jörgen Hedberg (RF-SISU Sörmland)" userId="adb01642-e8a3-4480-b52e-038d205965c0" providerId="ADAL" clId="{BB3241EC-56E2-44FA-9A14-94FE01557E62}" dt="2020-03-03T16:17:38.170" v="1075" actId="20577"/>
          <ac:spMkLst>
            <pc:docMk/>
            <pc:sldMk cId="2438406527" sldId="793"/>
            <ac:spMk id="2" creationId="{39C64B5D-01BF-4077-BF2D-4536F64B8532}"/>
          </ac:spMkLst>
        </pc:spChg>
      </pc:sldChg>
      <pc:sldChg chg="add del">
        <pc:chgData name="Jörgen Hedberg (RF-SISU Sörmland)" userId="adb01642-e8a3-4480-b52e-038d205965c0" providerId="ADAL" clId="{BB3241EC-56E2-44FA-9A14-94FE01557E62}" dt="2020-03-03T16:18:11.985" v="1079" actId="2696"/>
        <pc:sldMkLst>
          <pc:docMk/>
          <pc:sldMk cId="94314932" sldId="794"/>
        </pc:sldMkLst>
      </pc:sldChg>
      <pc:sldChg chg="modSp add del mod">
        <pc:chgData name="Jörgen Hedberg (RF-SISU Sörmland)" userId="adb01642-e8a3-4480-b52e-038d205965c0" providerId="ADAL" clId="{BB3241EC-56E2-44FA-9A14-94FE01557E62}" dt="2020-03-10T12:39:47.175" v="6143" actId="47"/>
        <pc:sldMkLst>
          <pc:docMk/>
          <pc:sldMk cId="4232212182" sldId="794"/>
        </pc:sldMkLst>
        <pc:spChg chg="mod">
          <ac:chgData name="Jörgen Hedberg (RF-SISU Sörmland)" userId="adb01642-e8a3-4480-b52e-038d205965c0" providerId="ADAL" clId="{BB3241EC-56E2-44FA-9A14-94FE01557E62}" dt="2020-03-04T07:59:09.080" v="2802" actId="20577"/>
          <ac:spMkLst>
            <pc:docMk/>
            <pc:sldMk cId="4232212182" sldId="794"/>
            <ac:spMk id="2" creationId="{39C64B5D-01BF-4077-BF2D-4536F64B8532}"/>
          </ac:spMkLst>
        </pc:spChg>
      </pc:sldChg>
      <pc:sldChg chg="modSp add del mod ord">
        <pc:chgData name="Jörgen Hedberg (RF-SISU Sörmland)" userId="adb01642-e8a3-4480-b52e-038d205965c0" providerId="ADAL" clId="{BB3241EC-56E2-44FA-9A14-94FE01557E62}" dt="2020-03-10T12:39:48.790" v="6144" actId="47"/>
        <pc:sldMkLst>
          <pc:docMk/>
          <pc:sldMk cId="870217313" sldId="795"/>
        </pc:sldMkLst>
        <pc:spChg chg="mod">
          <ac:chgData name="Jörgen Hedberg (RF-SISU Sörmland)" userId="adb01642-e8a3-4480-b52e-038d205965c0" providerId="ADAL" clId="{BB3241EC-56E2-44FA-9A14-94FE01557E62}" dt="2020-03-04T07:59:53.288" v="2866" actId="5793"/>
          <ac:spMkLst>
            <pc:docMk/>
            <pc:sldMk cId="870217313" sldId="795"/>
            <ac:spMk id="2" creationId="{39C64B5D-01BF-4077-BF2D-4536F64B8532}"/>
          </ac:spMkLst>
        </pc:spChg>
      </pc:sldChg>
      <pc:sldChg chg="add del">
        <pc:chgData name="Jörgen Hedberg (RF-SISU Sörmland)" userId="adb01642-e8a3-4480-b52e-038d205965c0" providerId="ADAL" clId="{BB3241EC-56E2-44FA-9A14-94FE01557E62}" dt="2020-03-10T12:39:15.425" v="6137" actId="47"/>
        <pc:sldMkLst>
          <pc:docMk/>
          <pc:sldMk cId="768893904" sldId="796"/>
        </pc:sldMkLst>
      </pc:sldChg>
      <pc:sldChg chg="add del">
        <pc:chgData name="Jörgen Hedberg (RF-SISU Sörmland)" userId="adb01642-e8a3-4480-b52e-038d205965c0" providerId="ADAL" clId="{BB3241EC-56E2-44FA-9A14-94FE01557E62}" dt="2020-03-10T12:39:51.499" v="6148" actId="47"/>
        <pc:sldMkLst>
          <pc:docMk/>
          <pc:sldMk cId="912971840" sldId="797"/>
        </pc:sldMkLst>
      </pc:sldChg>
      <pc:sldChg chg="add del">
        <pc:chgData name="Jörgen Hedberg (RF-SISU Sörmland)" userId="adb01642-e8a3-4480-b52e-038d205965c0" providerId="ADAL" clId="{BB3241EC-56E2-44FA-9A14-94FE01557E62}" dt="2020-03-10T12:39:51.935" v="6149" actId="47"/>
        <pc:sldMkLst>
          <pc:docMk/>
          <pc:sldMk cId="3792668924" sldId="798"/>
        </pc:sldMkLst>
      </pc:sldChg>
      <pc:sldChg chg="add del">
        <pc:chgData name="Jörgen Hedberg (RF-SISU Sörmland)" userId="adb01642-e8a3-4480-b52e-038d205965c0" providerId="ADAL" clId="{BB3241EC-56E2-44FA-9A14-94FE01557E62}" dt="2020-03-10T12:39:50.859" v="6147" actId="47"/>
        <pc:sldMkLst>
          <pc:docMk/>
          <pc:sldMk cId="3400862178" sldId="799"/>
        </pc:sldMkLst>
      </pc:sldChg>
      <pc:sldChg chg="add del">
        <pc:chgData name="Jörgen Hedberg (RF-SISU Sörmland)" userId="adb01642-e8a3-4480-b52e-038d205965c0" providerId="ADAL" clId="{BB3241EC-56E2-44FA-9A14-94FE01557E62}" dt="2020-03-10T12:39:50.250" v="6146" actId="47"/>
        <pc:sldMkLst>
          <pc:docMk/>
          <pc:sldMk cId="960801480" sldId="800"/>
        </pc:sldMkLst>
      </pc:sldChg>
      <pc:sldChg chg="addSp delSp modSp add mod">
        <pc:chgData name="Jörgen Hedberg (RF-SISU Sörmland)" userId="adb01642-e8a3-4480-b52e-038d205965c0" providerId="ADAL" clId="{BB3241EC-56E2-44FA-9A14-94FE01557E62}" dt="2020-03-10T12:05:29.317" v="5871" actId="20577"/>
        <pc:sldMkLst>
          <pc:docMk/>
          <pc:sldMk cId="631703503" sldId="801"/>
        </pc:sldMkLst>
        <pc:spChg chg="mod">
          <ac:chgData name="Jörgen Hedberg (RF-SISU Sörmland)" userId="adb01642-e8a3-4480-b52e-038d205965c0" providerId="ADAL" clId="{BB3241EC-56E2-44FA-9A14-94FE01557E62}" dt="2020-03-10T12:05:29.317" v="5871" actId="20577"/>
          <ac:spMkLst>
            <pc:docMk/>
            <pc:sldMk cId="631703503" sldId="801"/>
            <ac:spMk id="2" creationId="{BE73C08D-6039-4CE6-AA84-F15DFD72F547}"/>
          </ac:spMkLst>
        </pc:spChg>
        <pc:picChg chg="add del">
          <ac:chgData name="Jörgen Hedberg (RF-SISU Sörmland)" userId="adb01642-e8a3-4480-b52e-038d205965c0" providerId="ADAL" clId="{BB3241EC-56E2-44FA-9A14-94FE01557E62}" dt="2020-03-10T09:51:31.406" v="3333" actId="478"/>
          <ac:picMkLst>
            <pc:docMk/>
            <pc:sldMk cId="631703503" sldId="801"/>
            <ac:picMk id="4" creationId="{F7930B7D-E9D9-4551-B0F8-CA8D749B807E}"/>
          </ac:picMkLst>
        </pc:picChg>
      </pc:sldChg>
      <pc:sldChg chg="modSp add mod ord">
        <pc:chgData name="Jörgen Hedberg (RF-SISU Sörmland)" userId="adb01642-e8a3-4480-b52e-038d205965c0" providerId="ADAL" clId="{BB3241EC-56E2-44FA-9A14-94FE01557E62}" dt="2020-03-10T12:38:16.239" v="6135" actId="20577"/>
        <pc:sldMkLst>
          <pc:docMk/>
          <pc:sldMk cId="2007607688" sldId="802"/>
        </pc:sldMkLst>
        <pc:spChg chg="mod">
          <ac:chgData name="Jörgen Hedberg (RF-SISU Sörmland)" userId="adb01642-e8a3-4480-b52e-038d205965c0" providerId="ADAL" clId="{BB3241EC-56E2-44FA-9A14-94FE01557E62}" dt="2020-03-10T12:38:16.239" v="6135" actId="20577"/>
          <ac:spMkLst>
            <pc:docMk/>
            <pc:sldMk cId="2007607688" sldId="802"/>
            <ac:spMk id="2" creationId="{BE73C08D-6039-4CE6-AA84-F15DFD72F547}"/>
          </ac:spMkLst>
        </pc:spChg>
      </pc:sldChg>
      <pc:sldChg chg="modSp add mod ord">
        <pc:chgData name="Jörgen Hedberg (RF-SISU Sörmland)" userId="adb01642-e8a3-4480-b52e-038d205965c0" providerId="ADAL" clId="{BB3241EC-56E2-44FA-9A14-94FE01557E62}" dt="2020-03-10T10:09:28.515" v="4080"/>
        <pc:sldMkLst>
          <pc:docMk/>
          <pc:sldMk cId="1218207353" sldId="803"/>
        </pc:sldMkLst>
        <pc:spChg chg="mod">
          <ac:chgData name="Jörgen Hedberg (RF-SISU Sörmland)" userId="adb01642-e8a3-4480-b52e-038d205965c0" providerId="ADAL" clId="{BB3241EC-56E2-44FA-9A14-94FE01557E62}" dt="2020-03-10T10:06:43.839" v="3966" actId="12"/>
          <ac:spMkLst>
            <pc:docMk/>
            <pc:sldMk cId="1218207353" sldId="803"/>
            <ac:spMk id="2" creationId="{BE73C08D-6039-4CE6-AA84-F15DFD72F547}"/>
          </ac:spMkLst>
        </pc:spChg>
      </pc:sldChg>
      <pc:sldChg chg="modSp add mod">
        <pc:chgData name="Jörgen Hedberg (RF-SISU Sörmland)" userId="adb01642-e8a3-4480-b52e-038d205965c0" providerId="ADAL" clId="{BB3241EC-56E2-44FA-9A14-94FE01557E62}" dt="2020-03-10T11:31:05.743" v="5808" actId="20577"/>
        <pc:sldMkLst>
          <pc:docMk/>
          <pc:sldMk cId="427349335" sldId="804"/>
        </pc:sldMkLst>
        <pc:spChg chg="mod">
          <ac:chgData name="Jörgen Hedberg (RF-SISU Sörmland)" userId="adb01642-e8a3-4480-b52e-038d205965c0" providerId="ADAL" clId="{BB3241EC-56E2-44FA-9A14-94FE01557E62}" dt="2020-03-10T11:31:05.743" v="5808" actId="20577"/>
          <ac:spMkLst>
            <pc:docMk/>
            <pc:sldMk cId="427349335" sldId="804"/>
            <ac:spMk id="2" creationId="{BE73C08D-6039-4CE6-AA84-F15DFD72F547}"/>
          </ac:spMkLst>
        </pc:spChg>
      </pc:sldChg>
      <pc:sldChg chg="modSp add mod ord">
        <pc:chgData name="Jörgen Hedberg (RF-SISU Sörmland)" userId="adb01642-e8a3-4480-b52e-038d205965c0" providerId="ADAL" clId="{BB3241EC-56E2-44FA-9A14-94FE01557E62}" dt="2020-03-10T12:09:51.197" v="5950" actId="20577"/>
        <pc:sldMkLst>
          <pc:docMk/>
          <pc:sldMk cId="1546049264" sldId="805"/>
        </pc:sldMkLst>
        <pc:spChg chg="mod">
          <ac:chgData name="Jörgen Hedberg (RF-SISU Sörmland)" userId="adb01642-e8a3-4480-b52e-038d205965c0" providerId="ADAL" clId="{BB3241EC-56E2-44FA-9A14-94FE01557E62}" dt="2020-03-10T12:09:51.197" v="5950" actId="20577"/>
          <ac:spMkLst>
            <pc:docMk/>
            <pc:sldMk cId="1546049264" sldId="805"/>
            <ac:spMk id="2" creationId="{BE73C08D-6039-4CE6-AA84-F15DFD72F547}"/>
          </ac:spMkLst>
        </pc:spChg>
      </pc:sldChg>
      <pc:sldChg chg="modSp add mod modNotesTx">
        <pc:chgData name="Jörgen Hedberg (RF-SISU Sörmland)" userId="adb01642-e8a3-4480-b52e-038d205965c0" providerId="ADAL" clId="{BB3241EC-56E2-44FA-9A14-94FE01557E62}" dt="2020-03-10T12:18:52.019" v="6025" actId="20577"/>
        <pc:sldMkLst>
          <pc:docMk/>
          <pc:sldMk cId="4212058034" sldId="806"/>
        </pc:sldMkLst>
        <pc:spChg chg="mod">
          <ac:chgData name="Jörgen Hedberg (RF-SISU Sörmland)" userId="adb01642-e8a3-4480-b52e-038d205965c0" providerId="ADAL" clId="{BB3241EC-56E2-44FA-9A14-94FE01557E62}" dt="2020-03-10T11:25:50.462" v="5687" actId="20577"/>
          <ac:spMkLst>
            <pc:docMk/>
            <pc:sldMk cId="4212058034" sldId="806"/>
            <ac:spMk id="2" creationId="{BE73C08D-6039-4CE6-AA84-F15DFD72F547}"/>
          </ac:spMkLst>
        </pc:spChg>
      </pc:sldChg>
      <pc:sldChg chg="modSp add mod">
        <pc:chgData name="Jörgen Hedberg (RF-SISU Sörmland)" userId="adb01642-e8a3-4480-b52e-038d205965c0" providerId="ADAL" clId="{BB3241EC-56E2-44FA-9A14-94FE01557E62}" dt="2020-03-10T12:22:42.282" v="6117" actId="20577"/>
        <pc:sldMkLst>
          <pc:docMk/>
          <pc:sldMk cId="2971448454" sldId="807"/>
        </pc:sldMkLst>
        <pc:spChg chg="mod">
          <ac:chgData name="Jörgen Hedberg (RF-SISU Sörmland)" userId="adb01642-e8a3-4480-b52e-038d205965c0" providerId="ADAL" clId="{BB3241EC-56E2-44FA-9A14-94FE01557E62}" dt="2020-03-10T12:22:42.282" v="6117" actId="20577"/>
          <ac:spMkLst>
            <pc:docMk/>
            <pc:sldMk cId="2971448454" sldId="807"/>
            <ac:spMk id="2" creationId="{BE73C08D-6039-4CE6-AA84-F15DFD72F547}"/>
          </ac:spMkLst>
        </pc:spChg>
      </pc:sldChg>
      <pc:sldChg chg="add del ord">
        <pc:chgData name="Jörgen Hedberg (RF-SISU Sörmland)" userId="adb01642-e8a3-4480-b52e-038d205965c0" providerId="ADAL" clId="{BB3241EC-56E2-44FA-9A14-94FE01557E62}" dt="2020-03-10T12:39:53.435" v="6151" actId="47"/>
        <pc:sldMkLst>
          <pc:docMk/>
          <pc:sldMk cId="2035425692" sldId="808"/>
        </pc:sldMkLst>
      </pc:sldChg>
      <pc:sldChg chg="add del">
        <pc:chgData name="Jörgen Hedberg (RF-SISU Sörmland)" userId="adb01642-e8a3-4480-b52e-038d205965c0" providerId="ADAL" clId="{BB3241EC-56E2-44FA-9A14-94FE01557E62}" dt="2020-03-10T12:39:52.799" v="6150" actId="47"/>
        <pc:sldMkLst>
          <pc:docMk/>
          <pc:sldMk cId="3584712104" sldId="8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2020-04-01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2020-04-01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91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 ex nya skyttesporter exempel skidskytte, skyttegymnasium, </a:t>
            </a:r>
            <a:r>
              <a:rPr lang="sv-SE" dirty="0" err="1"/>
              <a:t>NiU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0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=""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=""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=""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=""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=""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=""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=""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=""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=""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=""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=""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=""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=""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=""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=""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C4E38D13-B3F9-435F-8F8F-DB7006D9F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480" y="4681435"/>
            <a:ext cx="1436076" cy="17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=""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=""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=""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=""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=""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=""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=""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=""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631DD1C1-B772-422F-B5F1-97E25D2D4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=""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=""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B1CB8B10-C919-49B7-A034-39A4F92FB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=""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=""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=""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=""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10E13DE8-D8C6-4025-993B-BF319115E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=""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=""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=""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9188" y="1360119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=""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9188" y="3814183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0D0CE221-2A0F-49A3-A741-A8FA94519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=""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F4F1F296-C27F-475C-95A1-53402C0C6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=""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=""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=""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=""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=""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=""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082DA35B-905B-4932-8B8A-1813E9BF1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och avslutningsbild"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=""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=""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=""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=""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=""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=""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=""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=""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=""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=""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=""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=""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=""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=""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=""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0" name="Bildobjekt 29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E3BDE234-CF45-4BDA-8FD2-CD322D7B2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480" y="4681435"/>
            <a:ext cx="1436076" cy="17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rgbClr val="007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=""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=""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=""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=""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=""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=""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=""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: Form 21">
            <a:extLst>
              <a:ext uri="{FF2B5EF4-FFF2-40B4-BE49-F238E27FC236}">
                <a16:creationId xmlns=""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=""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=""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ED686D27-9F1B-4203-A2CD-7AA9FCD2C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641" y="198107"/>
            <a:ext cx="415214" cy="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grön">
    <p:bg>
      <p:bgPr>
        <a:solidFill>
          <a:srgbClr val="007B5E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=""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=""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=""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=""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=""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=""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=""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: Form 21">
            <a:extLst>
              <a:ext uri="{FF2B5EF4-FFF2-40B4-BE49-F238E27FC236}">
                <a16:creationId xmlns=""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=""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=""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20" name="Bildobjekt 19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50312D95-BB1D-421C-B1E0-F130A7B24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641" y="198107"/>
            <a:ext cx="415214" cy="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=""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=""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=""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=""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=""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=""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=""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=""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=""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=""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=""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=""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=""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=""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=""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=""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=""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=""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=""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=""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=""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=""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=""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=""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=""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0" name="Bildobjekt 29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9ED6F69F-EE36-414F-A577-ED213F6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641" y="198107"/>
            <a:ext cx="415214" cy="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röd">
    <p:bg>
      <p:bgPr>
        <a:solidFill>
          <a:schemeClr val="accent5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=""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=""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=""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=""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=""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=""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=""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=""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=""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=""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=""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=""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=""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=""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=""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=""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=""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=""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=""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=""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=""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=""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=""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=""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=""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0" name="Bildobjekt 29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7380118A-6222-45DB-B7E0-DE7F858EF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641" y="198107"/>
            <a:ext cx="415214" cy="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0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=""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=""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=""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=""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=""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=""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=""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=""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6986B1BF-31EE-4DE3-AF40-DEAB5650A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=""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E23AF565-B234-4D57-866B-5F2177843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=""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="" xmlns:a16="http://schemas.microsoft.com/office/drawing/2014/main" id="{5A4A8001-1E7B-43A1-A269-1B2FE6867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622" y="111458"/>
            <a:ext cx="485360" cy="5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EE4FF12C-F9DF-4D72-AE70-50C890BC6E3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1553499" y="169070"/>
            <a:ext cx="418909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0" r:id="rId3"/>
    <p:sldLayoutId id="2147483673" r:id="rId4"/>
    <p:sldLayoutId id="2147483656" r:id="rId5"/>
    <p:sldLayoutId id="2147483674" r:id="rId6"/>
    <p:sldLayoutId id="2147483652" r:id="rId7"/>
    <p:sldLayoutId id="2147483659" r:id="rId8"/>
    <p:sldLayoutId id="2147483660" r:id="rId9"/>
    <p:sldLayoutId id="2147483669" r:id="rId10"/>
    <p:sldLayoutId id="2147483668" r:id="rId11"/>
    <p:sldLayoutId id="2147483667" r:id="rId12"/>
    <p:sldLayoutId id="2147483666" r:id="rId13"/>
    <p:sldLayoutId id="2147483671" r:id="rId14"/>
    <p:sldLayoutId id="214748365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19761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7740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Mål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Enighet om </a:t>
            </a:r>
            <a:r>
              <a:rPr lang="sv-SE" sz="2000" dirty="0" err="1">
                <a:solidFill>
                  <a:schemeClr val="bg1"/>
                </a:solidFill>
              </a:rPr>
              <a:t>Hugelstas</a:t>
            </a:r>
            <a:r>
              <a:rPr lang="sv-SE" sz="2000" dirty="0">
                <a:solidFill>
                  <a:schemeClr val="bg1"/>
                </a:solidFill>
              </a:rPr>
              <a:t> framtid, vision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Skytteföreningar som utvecklas, ambition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Gemensam utvecklingsplan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Goda förutsättningar för hållbart skytte på </a:t>
            </a:r>
            <a:r>
              <a:rPr lang="sv-SE" sz="2000" dirty="0" err="1">
                <a:solidFill>
                  <a:schemeClr val="bg1"/>
                </a:solidFill>
              </a:rPr>
              <a:t>Hugelsta</a:t>
            </a:r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Alla föreningar har fått det bättre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Nationellt skyttecentrum - ortsutveckling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788">
            <a:off x="8803257" y="212416"/>
            <a:ext cx="2979678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774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Nästa steg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329">
            <a:off x="8876409" y="194128"/>
            <a:ext cx="2979678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96A058DD-0A75-4E5C-829F-3CB5E33E9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Hugelsta</a:t>
            </a:r>
            <a:r>
              <a:rPr lang="sv-SE" dirty="0"/>
              <a:t> skjutbana</a:t>
            </a:r>
            <a:br>
              <a:rPr lang="sv-SE" dirty="0"/>
            </a:br>
            <a:r>
              <a:rPr lang="sv-SE" sz="2000" dirty="0"/>
              <a:t>Ordförandeträff 10 mars 2019</a:t>
            </a:r>
          </a:p>
        </p:txBody>
      </p:sp>
    </p:spTree>
    <p:extLst>
      <p:ext uri="{BB962C8B-B14F-4D97-AF65-F5344CB8AC3E}">
        <p14:creationId xmlns:p14="http://schemas.microsoft.com/office/powerpoint/2010/main" val="324913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3802EF4C-31B4-4B6B-BB41-1F488D08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DA8E5242-A20A-4D00-8AEA-8821247FC8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3106BC93-4578-4221-AEEA-51B460BB3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" t="26020" b="24848"/>
          <a:stretch/>
        </p:blipFill>
        <p:spPr>
          <a:xfrm>
            <a:off x="-40578" y="0"/>
            <a:ext cx="12232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9968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Uppdraget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Utveckla goda förutsättningar för skyttet på </a:t>
            </a:r>
            <a:r>
              <a:rPr lang="sv-SE" sz="2000" dirty="0" err="1">
                <a:solidFill>
                  <a:schemeClr val="bg1"/>
                </a:solidFill>
              </a:rPr>
              <a:t>Hugelsta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Kultur &amp; Fritid 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Idrottsstrategiska gruppen (ISG), styrgrupp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Jörgen Hedberg, RF-SISU, processleder</a:t>
            </a:r>
          </a:p>
          <a:p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8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77403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Processen ska utgå från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Eskilstuna i rörelse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Sex målområden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Idrott och motion för 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En god barn- och ungdomsidrott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Ett stödsystem som utvecklar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Tillgång till anläggningar och arenor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Elitidrott och evenemang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Samverkan som framgångsfaktor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483">
            <a:off x="8821545" y="166696"/>
            <a:ext cx="2979678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7740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Processen ska präglas av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Dialog och hög delaktighet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Öppenhet och transparens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Framåtsyftande förhållningssätt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Fokus på utveckling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Omvärldsorientering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546">
            <a:off x="8739249" y="148408"/>
            <a:ext cx="2979678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0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8582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Processen består av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Ta tillvara tidigare kartläggning, E Eklund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Möten med samskyttet, föreningar, distriktsidrottsförbundet, svenska förbunden, personer med olika kompetenser m.fl.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Omvärldsspaning genom dialog/besök andra skjutbanor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4099">
            <a:off x="8812401" y="320647"/>
            <a:ext cx="2979678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8582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Processen fokuserar på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Föreningar i samverkan – demokratiaspekten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Föreningsdriven skyttesport – utvecklingsambitioner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Inkluderande verksamheter – män/kvinnor, barn, ungdomar, para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Föreningarnas tävlingsverksamhet och tävlingsambitioner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Eventuella kommersiella intressen</a:t>
            </a:r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576">
            <a:off x="8858643" y="294712"/>
            <a:ext cx="2979678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="" xmlns:a16="http://schemas.microsoft.com/office/drawing/2014/main" id="{BE73C08D-6039-4CE6-AA84-F15DFD72F547}"/>
              </a:ext>
            </a:extLst>
          </p:cNvPr>
          <p:cNvSpPr txBox="1"/>
          <p:nvPr/>
        </p:nvSpPr>
        <p:spPr>
          <a:xfrm>
            <a:off x="803563" y="504305"/>
            <a:ext cx="78582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Processen fokuserar på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Anläggningen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Rådigheten, arrenden, nyttjanderätt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Drift &amp; skötsel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Investeringsbehov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Skjutinstruktioner och polistillstånd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Uthyrningen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Säkerhet &amp; Miljö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Framtid </a:t>
            </a:r>
            <a:r>
              <a:rPr lang="sv-SE" sz="2000" dirty="0" err="1">
                <a:solidFill>
                  <a:schemeClr val="bg1"/>
                </a:solidFill>
              </a:rPr>
              <a:t>Hugelsta</a:t>
            </a:r>
            <a:r>
              <a:rPr lang="sv-SE" sz="2000" dirty="0">
                <a:solidFill>
                  <a:schemeClr val="bg1"/>
                </a:solidFill>
              </a:rPr>
              <a:t> – utvecklingsplanen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3563">
            <a:off x="8860442" y="248992"/>
            <a:ext cx="2979678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8454"/>
      </p:ext>
    </p:extLst>
  </p:cSld>
  <p:clrMapOvr>
    <a:masterClrMapping/>
  </p:clrMapOvr>
</p:sld>
</file>

<file path=ppt/theme/theme1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RF-SISU Sörmland" id="{0941FCB8-CE56-4734-B8ED-5106B26962BC}" vid="{5DC8143E-D015-4B08-9C54-9E1184BA40E0}"/>
    </a:ext>
  </a:extLst>
</a:theme>
</file>

<file path=ppt/theme/theme2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A80A367E93124997DA6D91EE383263" ma:contentTypeVersion="4" ma:contentTypeDescription="Skapa ett nytt dokument." ma:contentTypeScope="" ma:versionID="9ec47e0bfa77d77a1735727ef42a1453">
  <xsd:schema xmlns:xsd="http://www.w3.org/2001/XMLSchema" xmlns:xs="http://www.w3.org/2001/XMLSchema" xmlns:p="http://schemas.microsoft.com/office/2006/metadata/properties" xmlns:ns3="0f11ccfb-07c2-4632-8008-7f5b97550a33" targetNamespace="http://schemas.microsoft.com/office/2006/metadata/properties" ma:root="true" ma:fieldsID="fba1c2e33465d104fbc075117411bf41" ns3:_="">
    <xsd:import namespace="0f11ccfb-07c2-4632-8008-7f5b97550a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1ccfb-07c2-4632-8008-7f5b97550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E94BAC-2CBE-4C2B-8E0A-1C66DA574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1ccfb-07c2-4632-8008-7f5b97550a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9E05C0-6144-49BF-A195-70621E33E80D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0f11ccfb-07c2-4632-8008-7f5b97550a33"/>
  </ds:schemaRefs>
</ds:datastoreItem>
</file>

<file path=customXml/itemProps3.xml><?xml version="1.0" encoding="utf-8"?>
<ds:datastoreItem xmlns:ds="http://schemas.openxmlformats.org/officeDocument/2006/customXml" ds:itemID="{AD538BF7-3388-4389-B25F-47A1E8726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22769</TotalTime>
  <Words>207</Words>
  <Application>Microsoft Office PowerPoint</Application>
  <PresentationFormat>Widescreen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Riksidrottsförbundet_utan Sisu</vt:lpstr>
      <vt:lpstr>PowerPoint Presentation</vt:lpstr>
      <vt:lpstr>Hugelsta skjutbana Ordförandeträff 10 mars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Winblad  Sörmlandsidrotten</dc:creator>
  <cp:keywords>class='Open'</cp:keywords>
  <cp:lastModifiedBy>Joel Edving (DHL SE)</cp:lastModifiedBy>
  <cp:revision>9</cp:revision>
  <cp:lastPrinted>2020-03-03T17:05:20Z</cp:lastPrinted>
  <dcterms:created xsi:type="dcterms:W3CDTF">2019-12-04T09:57:09Z</dcterms:created>
  <dcterms:modified xsi:type="dcterms:W3CDTF">2020-04-01T14:45:40Z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0x010100A8A80A367E93124997DA6D91EE383263</vt:lpwstr>
  </property>
</Properties>
</file>