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4"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Nunito"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3a7ca6d0f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3a7ca6d0f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3a7ca6d0f4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3a7ca6d0f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3a8547445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3a8547445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3a7ca6d0f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3a7ca6d0f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3a7ca6d0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3a7ca6d0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3a7adb49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3a7adb49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3a7ca6d0f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3a7ca6d0f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311700" y="744575"/>
            <a:ext cx="8520600" cy="1300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sv"/>
              <a:t>Föräldramöte F 11 </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30" name="Google Shape;130;p13"/>
          <p:cNvPicPr preferRelativeResize="0"/>
          <p:nvPr/>
        </p:nvPicPr>
        <p:blipFill>
          <a:blip r:embed="rId3">
            <a:alphaModFix/>
          </a:blip>
          <a:stretch>
            <a:fillRect/>
          </a:stretch>
        </p:blipFill>
        <p:spPr>
          <a:xfrm>
            <a:off x="3691288" y="2375488"/>
            <a:ext cx="1990725" cy="2295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
              <a:t>Matcher under vårsäsongen </a:t>
            </a:r>
            <a:endParaRPr/>
          </a:p>
        </p:txBody>
      </p:sp>
      <p:sp>
        <p:nvSpPr>
          <p:cNvPr id="136" name="Google Shape;136;p14"/>
          <p:cNvSpPr txBox="1">
            <a:spLocks noGrp="1"/>
          </p:cNvSpPr>
          <p:nvPr>
            <p:ph type="body" idx="1"/>
          </p:nvPr>
        </p:nvSpPr>
        <p:spPr>
          <a:xfrm>
            <a:off x="819150" y="1434300"/>
            <a:ext cx="7505700" cy="3004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sv" sz="1707" b="1" dirty="0"/>
              <a:t>7/5 Mariehem-SVIF			</a:t>
            </a:r>
            <a:endParaRPr sz="1707" b="1" dirty="0"/>
          </a:p>
          <a:p>
            <a:pPr marL="0" lvl="0" indent="0" algn="l" rtl="0">
              <a:lnSpc>
                <a:spcPct val="95000"/>
              </a:lnSpc>
              <a:spcBef>
                <a:spcPts val="1200"/>
              </a:spcBef>
              <a:spcAft>
                <a:spcPts val="0"/>
              </a:spcAft>
              <a:buSzPts val="852"/>
              <a:buNone/>
            </a:pPr>
            <a:r>
              <a:rPr lang="sv" sz="1707" b="1" dirty="0"/>
              <a:t>13/5 SVIF-Hörnefors					</a:t>
            </a:r>
            <a:endParaRPr sz="1707" b="1" dirty="0"/>
          </a:p>
          <a:p>
            <a:pPr marL="0" lvl="0" indent="0" algn="l" rtl="0">
              <a:lnSpc>
                <a:spcPct val="95000"/>
              </a:lnSpc>
              <a:spcBef>
                <a:spcPts val="1200"/>
              </a:spcBef>
              <a:spcAft>
                <a:spcPts val="0"/>
              </a:spcAft>
              <a:buSzPts val="852"/>
              <a:buNone/>
            </a:pPr>
            <a:r>
              <a:rPr lang="sv" sz="1707" b="1" dirty="0"/>
              <a:t>20/5 eller 21/5 Ersmark-SVIF</a:t>
            </a:r>
          </a:p>
          <a:p>
            <a:pPr marL="0" lvl="0" indent="0" algn="l" rtl="0">
              <a:lnSpc>
                <a:spcPct val="95000"/>
              </a:lnSpc>
              <a:spcBef>
                <a:spcPts val="1200"/>
              </a:spcBef>
              <a:spcAft>
                <a:spcPts val="0"/>
              </a:spcAft>
              <a:buSzPts val="852"/>
              <a:buNone/>
            </a:pPr>
            <a:r>
              <a:rPr lang="sv" sz="1707" b="1" dirty="0"/>
              <a:t>27/5 Innertavle Cup</a:t>
            </a:r>
            <a:endParaRPr sz="1707" b="1" dirty="0"/>
          </a:p>
          <a:p>
            <a:pPr marL="0" lvl="0" indent="0" algn="l" rtl="0">
              <a:lnSpc>
                <a:spcPct val="95000"/>
              </a:lnSpc>
              <a:spcBef>
                <a:spcPts val="1200"/>
              </a:spcBef>
              <a:spcAft>
                <a:spcPts val="0"/>
              </a:spcAft>
              <a:buSzPts val="852"/>
              <a:buNone/>
            </a:pPr>
            <a:r>
              <a:rPr lang="sv" sz="1707" b="1" dirty="0"/>
              <a:t>28/5 SVIF-GUIF							</a:t>
            </a:r>
            <a:endParaRPr sz="1707" b="1" dirty="0"/>
          </a:p>
        </p:txBody>
      </p:sp>
      <p:pic>
        <p:nvPicPr>
          <p:cNvPr id="3" name="Bildobjekt 2">
            <a:extLst>
              <a:ext uri="{FF2B5EF4-FFF2-40B4-BE49-F238E27FC236}">
                <a16:creationId xmlns:a16="http://schemas.microsoft.com/office/drawing/2014/main" id="{624C97A6-FA22-0260-73F1-37F3B1B3EEC8}"/>
              </a:ext>
            </a:extLst>
          </p:cNvPr>
          <p:cNvPicPr>
            <a:picLocks noChangeAspect="1"/>
          </p:cNvPicPr>
          <p:nvPr/>
        </p:nvPicPr>
        <p:blipFill>
          <a:blip r:embed="rId3"/>
          <a:stretch>
            <a:fillRect/>
          </a:stretch>
        </p:blipFill>
        <p:spPr>
          <a:xfrm>
            <a:off x="4415378" y="1455148"/>
            <a:ext cx="2249619" cy="16643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
              <a:t>Träningstider</a:t>
            </a:r>
            <a:endParaRPr/>
          </a:p>
        </p:txBody>
      </p:sp>
      <p:sp>
        <p:nvSpPr>
          <p:cNvPr id="142" name="Google Shape;142;p15"/>
          <p:cNvSpPr txBox="1">
            <a:spLocks noGrp="1"/>
          </p:cNvSpPr>
          <p:nvPr>
            <p:ph type="body" idx="1"/>
          </p:nvPr>
        </p:nvSpPr>
        <p:spPr>
          <a:xfrm>
            <a:off x="819150" y="1557450"/>
            <a:ext cx="7505700" cy="288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 sz="1700" b="1"/>
              <a:t>Tisdagar och torsdagar 17.30-18.30 på konstgräset. </a:t>
            </a:r>
            <a:endParaRPr sz="1700" b="1"/>
          </a:p>
          <a:p>
            <a:pPr marL="0" lvl="0" indent="0" algn="l" rtl="0">
              <a:spcBef>
                <a:spcPts val="1200"/>
              </a:spcBef>
              <a:spcAft>
                <a:spcPts val="0"/>
              </a:spcAft>
              <a:buNone/>
            </a:pPr>
            <a:r>
              <a:rPr lang="sv" sz="1700"/>
              <a:t>Så fort det blir mindre snö runt planen är vår tanke att förlänga träningstiden med 20-30 min för att träna kondition och styrka. Vi skriver in det i kalendern när det är dags för det. </a:t>
            </a:r>
            <a:endParaRPr sz="1700"/>
          </a:p>
          <a:p>
            <a:pPr marL="0" lvl="0" indent="0" algn="l" rtl="0">
              <a:spcBef>
                <a:spcPts val="1200"/>
              </a:spcBef>
              <a:spcAft>
                <a:spcPts val="0"/>
              </a:spcAft>
              <a:buNone/>
            </a:pPr>
            <a:r>
              <a:rPr lang="sv" sz="1700"/>
              <a:t>När gräsplanerna blir spelbara så blir det nya träningstider och vi lägger en av träningarna i Vännäsby. </a:t>
            </a:r>
            <a:endParaRPr sz="1700"/>
          </a:p>
          <a:p>
            <a:pPr marL="0" lvl="0" indent="0" algn="l" rtl="0">
              <a:spcBef>
                <a:spcPts val="1200"/>
              </a:spcBef>
              <a:spcAft>
                <a:spcPts val="1200"/>
              </a:spcAft>
              <a:buNone/>
            </a:pPr>
            <a:r>
              <a:rPr lang="sv"/>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
              <a:t>Våra förväntningar </a:t>
            </a:r>
            <a:endParaRPr/>
          </a:p>
        </p:txBody>
      </p:sp>
      <p:sp>
        <p:nvSpPr>
          <p:cNvPr id="148" name="Google Shape;148;p16"/>
          <p:cNvSpPr txBox="1">
            <a:spLocks noGrp="1"/>
          </p:cNvSpPr>
          <p:nvPr>
            <p:ph type="body" idx="1"/>
          </p:nvPr>
        </p:nvSpPr>
        <p:spPr>
          <a:xfrm>
            <a:off x="819150" y="1391550"/>
            <a:ext cx="7505700" cy="18522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sz="1600" dirty="0"/>
          </a:p>
          <a:p>
            <a:pPr marL="457200" lvl="0" indent="-381000" algn="l" rtl="0">
              <a:spcBef>
                <a:spcPts val="1200"/>
              </a:spcBef>
              <a:spcAft>
                <a:spcPts val="0"/>
              </a:spcAft>
              <a:buSzPct val="100000"/>
              <a:buChar char="●"/>
            </a:pPr>
            <a:r>
              <a:rPr lang="sv" sz="9600" dirty="0"/>
              <a:t>Vi tränar och spelar match så ofta vi kan. </a:t>
            </a:r>
          </a:p>
          <a:p>
            <a:pPr marL="76200" lvl="0" indent="0" algn="l" rtl="0">
              <a:spcBef>
                <a:spcPts val="1200"/>
              </a:spcBef>
              <a:spcAft>
                <a:spcPts val="0"/>
              </a:spcAft>
              <a:buSzPct val="100000"/>
              <a:buNone/>
            </a:pPr>
            <a:endParaRPr sz="9600" dirty="0"/>
          </a:p>
          <a:p>
            <a:pPr marL="457200" lvl="0" indent="-381000" algn="l" rtl="0">
              <a:spcBef>
                <a:spcPts val="1200"/>
              </a:spcBef>
              <a:spcAft>
                <a:spcPts val="0"/>
              </a:spcAft>
              <a:buSzPct val="100000"/>
              <a:buChar char="●"/>
            </a:pPr>
            <a:r>
              <a:rPr lang="sv" sz="9600" dirty="0"/>
              <a:t>Svara på kallelser i god tid. </a:t>
            </a:r>
            <a:endParaRPr sz="9600" dirty="0"/>
          </a:p>
          <a:p>
            <a:pPr marL="457200" lvl="0" indent="0" algn="l" rtl="0">
              <a:spcBef>
                <a:spcPts val="1200"/>
              </a:spcBef>
              <a:spcAft>
                <a:spcPts val="0"/>
              </a:spcAft>
              <a:buNone/>
            </a:pPr>
            <a:endParaRPr sz="9600" dirty="0"/>
          </a:p>
          <a:p>
            <a:pPr marL="457200" lvl="0" indent="-381000" algn="l" rtl="0">
              <a:spcBef>
                <a:spcPts val="1200"/>
              </a:spcBef>
              <a:spcAft>
                <a:spcPts val="0"/>
              </a:spcAft>
              <a:buSzPct val="100000"/>
              <a:buChar char="●"/>
            </a:pPr>
            <a:r>
              <a:rPr lang="sv" sz="9600" dirty="0"/>
              <a:t>Alla hjälps åt när det finns uppdrag att göra. </a:t>
            </a:r>
            <a:endParaRPr sz="9600" dirty="0"/>
          </a:p>
          <a:p>
            <a:pPr marL="457200" lvl="0" indent="0" algn="l" rtl="0">
              <a:spcBef>
                <a:spcPts val="1200"/>
              </a:spcBef>
              <a:spcAft>
                <a:spcPts val="0"/>
              </a:spcAft>
              <a:buNone/>
            </a:pPr>
            <a:endParaRPr sz="1600" dirty="0"/>
          </a:p>
          <a:p>
            <a:pPr marL="0" lvl="0" indent="0" algn="l" rtl="0">
              <a:spcBef>
                <a:spcPts val="1200"/>
              </a:spcBef>
              <a:spcAft>
                <a:spcPts val="1200"/>
              </a:spcAft>
              <a:buNone/>
            </a:pP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
              <a:t>Jobb och försäljning </a:t>
            </a:r>
            <a:endParaRPr/>
          </a:p>
        </p:txBody>
      </p:sp>
      <p:sp>
        <p:nvSpPr>
          <p:cNvPr id="154" name="Google Shape;154;p17"/>
          <p:cNvSpPr txBox="1">
            <a:spLocks noGrp="1"/>
          </p:cNvSpPr>
          <p:nvPr>
            <p:ph type="body" idx="1"/>
          </p:nvPr>
        </p:nvSpPr>
        <p:spPr>
          <a:xfrm>
            <a:off x="819150" y="1643425"/>
            <a:ext cx="7505700" cy="2795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sv" sz="2000" b="1" dirty="0"/>
              <a:t>Vännäshäftet, ett häfte/spelare. </a:t>
            </a:r>
          </a:p>
          <a:p>
            <a:pPr marL="101600" lvl="0" indent="0" algn="l" rtl="0">
              <a:spcBef>
                <a:spcPts val="0"/>
              </a:spcBef>
              <a:spcAft>
                <a:spcPts val="0"/>
              </a:spcAft>
              <a:buSzPts val="2000"/>
              <a:buNone/>
            </a:pPr>
            <a:r>
              <a:rPr lang="sv" sz="2000" b="1" dirty="0"/>
              <a:t>            - </a:t>
            </a:r>
            <a:r>
              <a:rPr lang="sv" sz="2000" dirty="0"/>
              <a:t>Swisha 120 kr till Olle Oskarsson 070-2849469</a:t>
            </a:r>
            <a:endParaRPr sz="2000" dirty="0"/>
          </a:p>
          <a:p>
            <a:pPr marL="457200" lvl="0" indent="-355600" algn="l" rtl="0">
              <a:spcBef>
                <a:spcPts val="0"/>
              </a:spcBef>
              <a:spcAft>
                <a:spcPts val="0"/>
              </a:spcAft>
              <a:buSzPts val="2000"/>
              <a:buChar char="●"/>
            </a:pPr>
            <a:r>
              <a:rPr lang="sv" sz="2000" b="1" dirty="0"/>
              <a:t>Storbingo 18/6 (10 personer)</a:t>
            </a:r>
            <a:endParaRPr sz="2000" b="1" dirty="0"/>
          </a:p>
          <a:p>
            <a:pPr marL="457200" lvl="0" indent="-355600" algn="l" rtl="0">
              <a:spcBef>
                <a:spcPts val="0"/>
              </a:spcBef>
              <a:spcAft>
                <a:spcPts val="0"/>
              </a:spcAft>
              <a:buSzPts val="2000"/>
              <a:buChar char="●"/>
            </a:pPr>
            <a:r>
              <a:rPr lang="sv" sz="2000" b="1" dirty="0"/>
              <a:t>Spölandscupen 19/8 (alla får en uppgift)</a:t>
            </a:r>
            <a:endParaRPr sz="2000" b="1" dirty="0"/>
          </a:p>
          <a:p>
            <a:pPr marL="457200" lvl="0" indent="-355600" algn="l" rtl="0">
              <a:spcBef>
                <a:spcPts val="0"/>
              </a:spcBef>
              <a:spcAft>
                <a:spcPts val="0"/>
              </a:spcAft>
              <a:buSzPts val="2000"/>
              <a:buChar char="●"/>
            </a:pPr>
            <a:r>
              <a:rPr lang="sv" sz="2000" b="1" dirty="0"/>
              <a:t>Framtida cuper? </a:t>
            </a:r>
            <a:endParaRPr sz="2000" b="1" dirty="0"/>
          </a:p>
          <a:p>
            <a:pPr marL="0" lvl="0" indent="0" algn="l" rtl="0">
              <a:spcBef>
                <a:spcPts val="1200"/>
              </a:spcBef>
              <a:spcAft>
                <a:spcPts val="12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
              <a:t>Ansvarsområden </a:t>
            </a:r>
            <a:endParaRPr/>
          </a:p>
        </p:txBody>
      </p:sp>
      <p:sp>
        <p:nvSpPr>
          <p:cNvPr id="160" name="Google Shape;160;p18"/>
          <p:cNvSpPr txBox="1">
            <a:spLocks noGrp="1"/>
          </p:cNvSpPr>
          <p:nvPr>
            <p:ph type="body" idx="1"/>
          </p:nvPr>
        </p:nvSpPr>
        <p:spPr>
          <a:xfrm>
            <a:off x="819150" y="1442775"/>
            <a:ext cx="7505700" cy="2996100"/>
          </a:xfrm>
          <a:prstGeom prst="rect">
            <a:avLst/>
          </a:prstGeom>
        </p:spPr>
        <p:txBody>
          <a:bodyPr spcFirstLastPara="1" wrap="square" lIns="91425" tIns="91425" rIns="91425" bIns="91425" anchor="t" anchorCtr="0">
            <a:normAutofit fontScale="77500" lnSpcReduction="20000"/>
          </a:bodyPr>
          <a:lstStyle/>
          <a:p>
            <a:pPr marL="457200" lvl="0" indent="-342900" algn="l" rtl="0">
              <a:spcBef>
                <a:spcPts val="0"/>
              </a:spcBef>
              <a:spcAft>
                <a:spcPts val="0"/>
              </a:spcAft>
              <a:buSzPts val="1800"/>
              <a:buChar char="●"/>
            </a:pPr>
            <a:r>
              <a:rPr lang="sv" sz="1800" b="1" dirty="0"/>
              <a:t>Fika – Lina</a:t>
            </a:r>
            <a:r>
              <a:rPr lang="sv" sz="1800" dirty="0"/>
              <a:t> gör en fikalista där en person bidrar med att koka kaffe och en med kaka. Sedan hjälps ni åt med försäljningen. Olle köper in så att fikaväskan innehåller kaffe, en låda med ”köpekakor”, festis och muggar. När matcherna spelas på IP så kan vi använda köket. De som använder fikaväskan sist kollar så att innehållet räcker till nästa match. När det börjar ta slut köper man till det som fattas och får sedan pengar från fikakassan. Ni meddelar Olle hur mycket pengar ni lagt ut.  </a:t>
            </a:r>
          </a:p>
          <a:p>
            <a:pPr marL="114300" lvl="0" indent="0" algn="l" rtl="0">
              <a:spcBef>
                <a:spcPts val="0"/>
              </a:spcBef>
              <a:spcAft>
                <a:spcPts val="0"/>
              </a:spcAft>
              <a:buSzPts val="1800"/>
              <a:buNone/>
            </a:pPr>
            <a:endParaRPr sz="1800" b="1" dirty="0"/>
          </a:p>
          <a:p>
            <a:pPr marL="457200" lvl="0" indent="-342900" algn="l" rtl="0">
              <a:spcBef>
                <a:spcPts val="0"/>
              </a:spcBef>
              <a:spcAft>
                <a:spcPts val="0"/>
              </a:spcAft>
              <a:buSzPts val="1800"/>
              <a:buChar char="●"/>
            </a:pPr>
            <a:r>
              <a:rPr lang="sv" sz="1800" b="1" dirty="0"/>
              <a:t>Ekonomi – Olle</a:t>
            </a:r>
            <a:r>
              <a:rPr lang="sv" sz="1800" dirty="0"/>
              <a:t> (Signes pappa) tar emot alla inbetalningar och skickar vidare till föreningen.</a:t>
            </a:r>
          </a:p>
          <a:p>
            <a:pPr marL="114300" lvl="0" indent="0" algn="l" rtl="0">
              <a:spcBef>
                <a:spcPts val="0"/>
              </a:spcBef>
              <a:spcAft>
                <a:spcPts val="0"/>
              </a:spcAft>
              <a:buSzPts val="1800"/>
              <a:buNone/>
            </a:pPr>
            <a:endParaRPr sz="1800" b="1" dirty="0"/>
          </a:p>
          <a:p>
            <a:pPr marL="457200" lvl="0" indent="-342900" algn="l" rtl="0">
              <a:spcBef>
                <a:spcPts val="0"/>
              </a:spcBef>
              <a:spcAft>
                <a:spcPts val="0"/>
              </a:spcAft>
              <a:buSzPts val="1800"/>
              <a:buChar char="●"/>
            </a:pPr>
            <a:r>
              <a:rPr lang="sv" sz="1800" b="1" dirty="0"/>
              <a:t>Sektionsrepresentant  - Daniel</a:t>
            </a:r>
            <a:r>
              <a:rPr lang="sv" sz="1800" dirty="0"/>
              <a:t> (Jennifers pappa)</a:t>
            </a:r>
            <a:r>
              <a:rPr lang="sv" sz="1800" b="1" dirty="0"/>
              <a:t> </a:t>
            </a:r>
            <a:r>
              <a:rPr lang="sv" sz="1800" dirty="0"/>
              <a:t>är </a:t>
            </a:r>
            <a:r>
              <a:rPr lang="sv" sz="1700" dirty="0"/>
              <a:t>lagets ”förlängda arm”, tar in åsikter från övriga föräldrar i laget och deltar på möten med fotbollsektionen.</a:t>
            </a:r>
            <a:endParaRPr sz="1700" dirty="0"/>
          </a:p>
          <a:p>
            <a:pPr marL="457200" lvl="0" indent="-342900" algn="l" rtl="0">
              <a:spcBef>
                <a:spcPts val="1200"/>
              </a:spcBef>
              <a:spcAft>
                <a:spcPts val="0"/>
              </a:spcAft>
              <a:buSzPts val="1800"/>
              <a:buChar char="●"/>
            </a:pPr>
            <a:r>
              <a:rPr lang="sv" sz="1800" b="1" dirty="0"/>
              <a:t>Jobb och försäljning – ev. Christer </a:t>
            </a:r>
            <a:r>
              <a:rPr lang="sv" sz="1800" dirty="0"/>
              <a:t>(Ellas pappa). Om det blir aktuellt med försälning inför framtida cuper så kollar Christer upp saker som vi kan sälja. </a:t>
            </a:r>
            <a:endParaRPr sz="1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 dirty="0"/>
              <a:t>Storbingo 18/6 på Festplatsen i Vännäsby</a:t>
            </a:r>
            <a:endParaRPr dirty="0"/>
          </a:p>
        </p:txBody>
      </p:sp>
      <p:sp>
        <p:nvSpPr>
          <p:cNvPr id="166" name="Google Shape;166;p19"/>
          <p:cNvSpPr txBox="1">
            <a:spLocks noGrp="1"/>
          </p:cNvSpPr>
          <p:nvPr>
            <p:ph type="body" idx="1"/>
          </p:nvPr>
        </p:nvSpPr>
        <p:spPr>
          <a:xfrm>
            <a:off x="819150" y="1352390"/>
            <a:ext cx="7505700" cy="308623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v" sz="1400" b="1" dirty="0"/>
              <a:t>Team 1 Hamburgare Emmy och Astrid 11.30-15.30 </a:t>
            </a:r>
          </a:p>
          <a:p>
            <a:pPr marL="0" lvl="0" indent="0" algn="l" rtl="0">
              <a:lnSpc>
                <a:spcPct val="100000"/>
              </a:lnSpc>
              <a:spcBef>
                <a:spcPts val="0"/>
              </a:spcBef>
              <a:spcAft>
                <a:spcPts val="0"/>
              </a:spcAft>
              <a:buNone/>
            </a:pPr>
            <a:r>
              <a:rPr lang="sv" sz="1400" dirty="0"/>
              <a:t>Ställa i ordning försäljningstält, grilla hamburgare och sköta försäljning. </a:t>
            </a:r>
            <a:endParaRPr sz="1400" dirty="0"/>
          </a:p>
          <a:p>
            <a:pPr marL="0" lvl="0" indent="0" algn="l" rtl="0">
              <a:lnSpc>
                <a:spcPct val="100000"/>
              </a:lnSpc>
              <a:spcBef>
                <a:spcPts val="0"/>
              </a:spcBef>
              <a:spcAft>
                <a:spcPts val="0"/>
              </a:spcAft>
              <a:buNone/>
            </a:pPr>
            <a:endParaRPr sz="1400" b="1" dirty="0"/>
          </a:p>
          <a:p>
            <a:pPr marL="0" lvl="0" indent="0" algn="l" rtl="0">
              <a:lnSpc>
                <a:spcPct val="100000"/>
              </a:lnSpc>
              <a:spcBef>
                <a:spcPts val="0"/>
              </a:spcBef>
              <a:spcAft>
                <a:spcPts val="0"/>
              </a:spcAft>
              <a:buNone/>
            </a:pPr>
            <a:r>
              <a:rPr lang="sv" sz="1400" b="1" dirty="0"/>
              <a:t>Team 2 Fikaförsäljning Gry och Hilma 11.30-15.30</a:t>
            </a:r>
            <a:r>
              <a:rPr lang="sv" sz="1400" dirty="0"/>
              <a:t> </a:t>
            </a:r>
          </a:p>
          <a:p>
            <a:pPr marL="0" lvl="0" indent="0" algn="l" rtl="0">
              <a:lnSpc>
                <a:spcPct val="100000"/>
              </a:lnSpc>
              <a:spcBef>
                <a:spcPts val="0"/>
              </a:spcBef>
              <a:spcAft>
                <a:spcPts val="0"/>
              </a:spcAft>
              <a:buNone/>
            </a:pPr>
            <a:r>
              <a:rPr lang="sv" sz="1400" dirty="0"/>
              <a:t>Koka kaffe och sälja fika </a:t>
            </a:r>
            <a:endParaRPr sz="1400" dirty="0"/>
          </a:p>
          <a:p>
            <a:pPr marL="0" lvl="0" indent="0" algn="l" rtl="0">
              <a:lnSpc>
                <a:spcPct val="100000"/>
              </a:lnSpc>
              <a:spcBef>
                <a:spcPts val="0"/>
              </a:spcBef>
              <a:spcAft>
                <a:spcPts val="0"/>
              </a:spcAft>
              <a:buNone/>
            </a:pPr>
            <a:endParaRPr sz="1400" b="1" dirty="0"/>
          </a:p>
          <a:p>
            <a:pPr marL="0" lvl="0" indent="0" algn="l" rtl="0">
              <a:lnSpc>
                <a:spcPct val="100000"/>
              </a:lnSpc>
              <a:spcBef>
                <a:spcPts val="0"/>
              </a:spcBef>
              <a:spcAft>
                <a:spcPts val="0"/>
              </a:spcAft>
              <a:buNone/>
            </a:pPr>
            <a:r>
              <a:rPr lang="sv" sz="1400" b="1" dirty="0"/>
              <a:t>Team 3 Brickkontroll Tyra, Nora och Greta 13.15-17.00</a:t>
            </a:r>
          </a:p>
          <a:p>
            <a:pPr marL="0" lvl="0" indent="0" algn="l" rtl="0">
              <a:lnSpc>
                <a:spcPct val="100000"/>
              </a:lnSpc>
              <a:spcBef>
                <a:spcPts val="0"/>
              </a:spcBef>
              <a:spcAft>
                <a:spcPts val="0"/>
              </a:spcAft>
              <a:buNone/>
            </a:pPr>
            <a:r>
              <a:rPr lang="sv" sz="1400" dirty="0"/>
              <a:t>Kolla brickor under spelet. </a:t>
            </a:r>
            <a:endParaRPr sz="1400" dirty="0"/>
          </a:p>
          <a:p>
            <a:pPr marL="0" lvl="0" indent="0" algn="l" rtl="0">
              <a:lnSpc>
                <a:spcPct val="100000"/>
              </a:lnSpc>
              <a:spcBef>
                <a:spcPts val="0"/>
              </a:spcBef>
              <a:spcAft>
                <a:spcPts val="0"/>
              </a:spcAft>
              <a:buNone/>
            </a:pPr>
            <a:endParaRPr sz="1400" b="1" dirty="0"/>
          </a:p>
          <a:p>
            <a:pPr marL="0" indent="0">
              <a:lnSpc>
                <a:spcPct val="100000"/>
              </a:lnSpc>
              <a:buNone/>
            </a:pPr>
            <a:r>
              <a:rPr lang="sv" sz="1400" b="1" dirty="0"/>
              <a:t>Team 4 Städning</a:t>
            </a:r>
            <a:r>
              <a:rPr lang="sv" sz="1400" dirty="0"/>
              <a:t> </a:t>
            </a:r>
            <a:r>
              <a:rPr lang="sv" sz="1400" b="1" dirty="0"/>
              <a:t>Masooma, Ella och Lia 16.45-17.45</a:t>
            </a:r>
          </a:p>
          <a:p>
            <a:pPr marL="0" lvl="0" indent="0" algn="l" rtl="0">
              <a:lnSpc>
                <a:spcPct val="100000"/>
              </a:lnSpc>
              <a:spcBef>
                <a:spcPts val="0"/>
              </a:spcBef>
              <a:spcAft>
                <a:spcPts val="0"/>
              </a:spcAft>
              <a:buNone/>
            </a:pPr>
            <a:r>
              <a:rPr lang="sv" sz="1400" dirty="0"/>
              <a:t>Bortplockning och städning av toaletter </a:t>
            </a:r>
            <a:endParaRPr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
              <a:t>Medlems- och träningsavgifter </a:t>
            </a:r>
            <a:endParaRPr/>
          </a:p>
        </p:txBody>
      </p:sp>
      <p:sp>
        <p:nvSpPr>
          <p:cNvPr id="178" name="Google Shape;178;p21"/>
          <p:cNvSpPr txBox="1">
            <a:spLocks noGrp="1"/>
          </p:cNvSpPr>
          <p:nvPr>
            <p:ph type="body" idx="1"/>
          </p:nvPr>
        </p:nvSpPr>
        <p:spPr>
          <a:xfrm>
            <a:off x="819150" y="1471450"/>
            <a:ext cx="7505700" cy="296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 sz="2000"/>
              <a:t>Viktigt att ni betalar in så fort som möjligt så att vi kan registrera spelarna i Fogis så de kan spela matcher. </a:t>
            </a:r>
            <a:endParaRPr sz="2000"/>
          </a:p>
          <a:p>
            <a:pPr marL="0" lvl="0" indent="0" algn="l" rtl="0">
              <a:spcBef>
                <a:spcPts val="1200"/>
              </a:spcBef>
              <a:spcAft>
                <a:spcPts val="1200"/>
              </a:spcAft>
              <a:buNone/>
            </a:pPr>
            <a:r>
              <a:rPr lang="sv" sz="2000"/>
              <a:t>Info kring avgifter hittar ni under nyheter på laget.se </a:t>
            </a:r>
            <a:endParaRPr sz="200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438</Words>
  <Application>Microsoft Office PowerPoint</Application>
  <PresentationFormat>Bildspel på skärmen (16:9)</PresentationFormat>
  <Paragraphs>47</Paragraphs>
  <Slides>8</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Nunito</vt:lpstr>
      <vt:lpstr>Shift</vt:lpstr>
      <vt:lpstr>Föräldramöte F 11 </vt:lpstr>
      <vt:lpstr>Matcher under vårsäsongen </vt:lpstr>
      <vt:lpstr>Träningstider</vt:lpstr>
      <vt:lpstr>Våra förväntningar </vt:lpstr>
      <vt:lpstr>Jobb och försäljning </vt:lpstr>
      <vt:lpstr>Ansvarsområden </vt:lpstr>
      <vt:lpstr>Storbingo 18/6 på Festplatsen i Vännäsby</vt:lpstr>
      <vt:lpstr>Medlems- och träningsavgifter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F 11 </dc:title>
  <cp:lastModifiedBy>Lina Strandberg</cp:lastModifiedBy>
  <cp:revision>7</cp:revision>
  <dcterms:modified xsi:type="dcterms:W3CDTF">2023-04-29T09:27:13Z</dcterms:modified>
</cp:coreProperties>
</file>