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0" r:id="rId3"/>
    <p:sldId id="256" r:id="rId4"/>
    <p:sldId id="257" r:id="rId5"/>
    <p:sldId id="258" r:id="rId6"/>
    <p:sldId id="263" r:id="rId7"/>
    <p:sldId id="265" r:id="rId8"/>
    <p:sldId id="266" r:id="rId9"/>
    <p:sldId id="264" r:id="rId10"/>
    <p:sldId id="259" r:id="rId11"/>
    <p:sldId id="261" r:id="rId12"/>
    <p:sldId id="260" r:id="rId13"/>
    <p:sldId id="267" r:id="rId14"/>
    <p:sldId id="268" r:id="rId15"/>
    <p:sldId id="269" r:id="rId16"/>
    <p:sldId id="275" r:id="rId17"/>
    <p:sldId id="274" r:id="rId18"/>
    <p:sldId id="276" r:id="rId19"/>
    <p:sldId id="270" r:id="rId20"/>
    <p:sldId id="278" r:id="rId21"/>
    <p:sldId id="271" r:id="rId22"/>
    <p:sldId id="272" r:id="rId23"/>
    <p:sldId id="262" r:id="rId24"/>
    <p:sldId id="273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4FBB8-CAD5-4D43-B7FE-50DCDA8AF3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654F040-A1C1-465A-871D-2F105E4564BF}">
      <dgm:prSet/>
      <dgm:spPr/>
      <dgm:t>
        <a:bodyPr/>
        <a:lstStyle/>
        <a:p>
          <a:r>
            <a:rPr lang="en-US"/>
            <a:t>- Ingen skrattar när någon gör fel</a:t>
          </a:r>
        </a:p>
      </dgm:t>
    </dgm:pt>
    <dgm:pt modelId="{562B5CC5-5EB0-4B94-AA24-001EA9CF8547}" type="parTrans" cxnId="{AF15B7CB-5E5C-4931-A3D7-4E66DBB530E4}">
      <dgm:prSet/>
      <dgm:spPr/>
      <dgm:t>
        <a:bodyPr/>
        <a:lstStyle/>
        <a:p>
          <a:endParaRPr lang="en-US"/>
        </a:p>
      </dgm:t>
    </dgm:pt>
    <dgm:pt modelId="{2E8C0DDB-5B34-4F65-81A1-E66FF662CE20}" type="sibTrans" cxnId="{AF15B7CB-5E5C-4931-A3D7-4E66DBB530E4}">
      <dgm:prSet/>
      <dgm:spPr/>
      <dgm:t>
        <a:bodyPr/>
        <a:lstStyle/>
        <a:p>
          <a:endParaRPr lang="en-US"/>
        </a:p>
      </dgm:t>
    </dgm:pt>
    <dgm:pt modelId="{E28A48E0-4DD8-43E2-866B-A413B651AE0C}">
      <dgm:prSet/>
      <dgm:spPr/>
      <dgm:t>
        <a:bodyPr/>
        <a:lstStyle/>
        <a:p>
          <a:r>
            <a:rPr lang="en-US"/>
            <a:t>- Vi hjälper varandra att bli bättre</a:t>
          </a:r>
        </a:p>
      </dgm:t>
    </dgm:pt>
    <dgm:pt modelId="{6C7149C3-23CA-4901-BB2A-53252F7703A9}" type="parTrans" cxnId="{3162F2B7-9E72-4F56-9E60-9C35E7B1418C}">
      <dgm:prSet/>
      <dgm:spPr/>
      <dgm:t>
        <a:bodyPr/>
        <a:lstStyle/>
        <a:p>
          <a:endParaRPr lang="en-US"/>
        </a:p>
      </dgm:t>
    </dgm:pt>
    <dgm:pt modelId="{A457B95B-600A-42FA-94DD-A3BA70AFDDC0}" type="sibTrans" cxnId="{3162F2B7-9E72-4F56-9E60-9C35E7B1418C}">
      <dgm:prSet/>
      <dgm:spPr/>
      <dgm:t>
        <a:bodyPr/>
        <a:lstStyle/>
        <a:p>
          <a:endParaRPr lang="en-US"/>
        </a:p>
      </dgm:t>
    </dgm:pt>
    <dgm:pt modelId="{EBBDC2DE-A74C-4527-BCE8-299ED14B2FE9}">
      <dgm:prSet/>
      <dgm:spPr/>
      <dgm:t>
        <a:bodyPr/>
        <a:lstStyle/>
        <a:p>
          <a:r>
            <a:rPr lang="en-US"/>
            <a:t>- Trygghet ger mod att utmana sig själv</a:t>
          </a:r>
        </a:p>
      </dgm:t>
    </dgm:pt>
    <dgm:pt modelId="{553DF005-13C7-4FBA-8A67-D2287777F39E}" type="parTrans" cxnId="{0F9CDA8C-914A-4818-B6C9-34A323A53423}">
      <dgm:prSet/>
      <dgm:spPr/>
      <dgm:t>
        <a:bodyPr/>
        <a:lstStyle/>
        <a:p>
          <a:endParaRPr lang="en-US"/>
        </a:p>
      </dgm:t>
    </dgm:pt>
    <dgm:pt modelId="{04CDE68A-01F7-4218-8F30-516F83AD915B}" type="sibTrans" cxnId="{0F9CDA8C-914A-4818-B6C9-34A323A53423}">
      <dgm:prSet/>
      <dgm:spPr/>
      <dgm:t>
        <a:bodyPr/>
        <a:lstStyle/>
        <a:p>
          <a:endParaRPr lang="en-US"/>
        </a:p>
      </dgm:t>
    </dgm:pt>
    <dgm:pt modelId="{7EAD3A36-2D19-4AC9-B247-7BAB665B78C6}" type="pres">
      <dgm:prSet presAssocID="{FF54FBB8-CAD5-4D43-B7FE-50DCDA8AF3DE}" presName="linear" presStyleCnt="0">
        <dgm:presLayoutVars>
          <dgm:animLvl val="lvl"/>
          <dgm:resizeHandles val="exact"/>
        </dgm:presLayoutVars>
      </dgm:prSet>
      <dgm:spPr/>
    </dgm:pt>
    <dgm:pt modelId="{1C39235E-B99E-40B8-967D-F15711C940BC}" type="pres">
      <dgm:prSet presAssocID="{F654F040-A1C1-465A-871D-2F105E4564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A8378C-9027-459D-9EC8-19141326A7B9}" type="pres">
      <dgm:prSet presAssocID="{2E8C0DDB-5B34-4F65-81A1-E66FF662CE20}" presName="spacer" presStyleCnt="0"/>
      <dgm:spPr/>
    </dgm:pt>
    <dgm:pt modelId="{0E17181E-4230-42C8-A437-D03C0A3335E4}" type="pres">
      <dgm:prSet presAssocID="{E28A48E0-4DD8-43E2-866B-A413B651AE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3C635A-DD7A-4CF2-97FD-437BA34BDD6F}" type="pres">
      <dgm:prSet presAssocID="{A457B95B-600A-42FA-94DD-A3BA70AFDDC0}" presName="spacer" presStyleCnt="0"/>
      <dgm:spPr/>
    </dgm:pt>
    <dgm:pt modelId="{434BD5B7-4E3C-4D0A-9BF4-B77BCA192D9D}" type="pres">
      <dgm:prSet presAssocID="{EBBDC2DE-A74C-4527-BCE8-299ED14B2FE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C978609-65A6-414F-A3CD-E32C6DE426BB}" type="presOf" srcId="{E28A48E0-4DD8-43E2-866B-A413B651AE0C}" destId="{0E17181E-4230-42C8-A437-D03C0A3335E4}" srcOrd="0" destOrd="0" presId="urn:microsoft.com/office/officeart/2005/8/layout/vList2"/>
    <dgm:cxn modelId="{EF10A61D-F79D-405B-BBEB-117264114866}" type="presOf" srcId="{FF54FBB8-CAD5-4D43-B7FE-50DCDA8AF3DE}" destId="{7EAD3A36-2D19-4AC9-B247-7BAB665B78C6}" srcOrd="0" destOrd="0" presId="urn:microsoft.com/office/officeart/2005/8/layout/vList2"/>
    <dgm:cxn modelId="{78D7D41D-2167-4090-8C82-40E7D779A6E6}" type="presOf" srcId="{EBBDC2DE-A74C-4527-BCE8-299ED14B2FE9}" destId="{434BD5B7-4E3C-4D0A-9BF4-B77BCA192D9D}" srcOrd="0" destOrd="0" presId="urn:microsoft.com/office/officeart/2005/8/layout/vList2"/>
    <dgm:cxn modelId="{0F9CDA8C-914A-4818-B6C9-34A323A53423}" srcId="{FF54FBB8-CAD5-4D43-B7FE-50DCDA8AF3DE}" destId="{EBBDC2DE-A74C-4527-BCE8-299ED14B2FE9}" srcOrd="2" destOrd="0" parTransId="{553DF005-13C7-4FBA-8A67-D2287777F39E}" sibTransId="{04CDE68A-01F7-4218-8F30-516F83AD915B}"/>
    <dgm:cxn modelId="{3162F2B7-9E72-4F56-9E60-9C35E7B1418C}" srcId="{FF54FBB8-CAD5-4D43-B7FE-50DCDA8AF3DE}" destId="{E28A48E0-4DD8-43E2-866B-A413B651AE0C}" srcOrd="1" destOrd="0" parTransId="{6C7149C3-23CA-4901-BB2A-53252F7703A9}" sibTransId="{A457B95B-600A-42FA-94DD-A3BA70AFDDC0}"/>
    <dgm:cxn modelId="{AF15B7CB-5E5C-4931-A3D7-4E66DBB530E4}" srcId="{FF54FBB8-CAD5-4D43-B7FE-50DCDA8AF3DE}" destId="{F654F040-A1C1-465A-871D-2F105E4564BF}" srcOrd="0" destOrd="0" parTransId="{562B5CC5-5EB0-4B94-AA24-001EA9CF8547}" sibTransId="{2E8C0DDB-5B34-4F65-81A1-E66FF662CE20}"/>
    <dgm:cxn modelId="{C1DBBFF2-BE06-4B5A-94C0-013289D14C03}" type="presOf" srcId="{F654F040-A1C1-465A-871D-2F105E4564BF}" destId="{1C39235E-B99E-40B8-967D-F15711C940BC}" srcOrd="0" destOrd="0" presId="urn:microsoft.com/office/officeart/2005/8/layout/vList2"/>
    <dgm:cxn modelId="{7B174A2E-929F-47E7-9F46-070F25D5FE3F}" type="presParOf" srcId="{7EAD3A36-2D19-4AC9-B247-7BAB665B78C6}" destId="{1C39235E-B99E-40B8-967D-F15711C940BC}" srcOrd="0" destOrd="0" presId="urn:microsoft.com/office/officeart/2005/8/layout/vList2"/>
    <dgm:cxn modelId="{A450D3A8-2D91-426A-9882-1EAEF7023126}" type="presParOf" srcId="{7EAD3A36-2D19-4AC9-B247-7BAB665B78C6}" destId="{A0A8378C-9027-459D-9EC8-19141326A7B9}" srcOrd="1" destOrd="0" presId="urn:microsoft.com/office/officeart/2005/8/layout/vList2"/>
    <dgm:cxn modelId="{565F1202-C325-432D-B913-8756ECB667FD}" type="presParOf" srcId="{7EAD3A36-2D19-4AC9-B247-7BAB665B78C6}" destId="{0E17181E-4230-42C8-A437-D03C0A3335E4}" srcOrd="2" destOrd="0" presId="urn:microsoft.com/office/officeart/2005/8/layout/vList2"/>
    <dgm:cxn modelId="{42DABBA6-3454-46CA-8576-771C64E8002F}" type="presParOf" srcId="{7EAD3A36-2D19-4AC9-B247-7BAB665B78C6}" destId="{793C635A-DD7A-4CF2-97FD-437BA34BDD6F}" srcOrd="3" destOrd="0" presId="urn:microsoft.com/office/officeart/2005/8/layout/vList2"/>
    <dgm:cxn modelId="{6FC3D9A3-925E-4BEB-BB42-0B411FE6CA31}" type="presParOf" srcId="{7EAD3A36-2D19-4AC9-B247-7BAB665B78C6}" destId="{434BD5B7-4E3C-4D0A-9BF4-B77BCA192D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028519-B676-409B-BE7E-0DA69A7CFFE8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3D90901-361D-4646-B8F8-2CCCF5E197C7}">
      <dgm:prSet/>
      <dgm:spPr/>
      <dgm:t>
        <a:bodyPr/>
        <a:lstStyle/>
        <a:p>
          <a:r>
            <a:rPr lang="en-US"/>
            <a:t>- Kroppen växer och vilar</a:t>
          </a:r>
        </a:p>
      </dgm:t>
    </dgm:pt>
    <dgm:pt modelId="{06B4C411-2962-4DA6-A75A-9A829EB00264}" type="parTrans" cxnId="{9185E048-6336-4D08-8492-2FCB1DD48B14}">
      <dgm:prSet/>
      <dgm:spPr/>
      <dgm:t>
        <a:bodyPr/>
        <a:lstStyle/>
        <a:p>
          <a:endParaRPr lang="en-US"/>
        </a:p>
      </dgm:t>
    </dgm:pt>
    <dgm:pt modelId="{E72AC1ED-A6B7-4BC2-84C0-AD6CA8366E6D}" type="sibTrans" cxnId="{9185E048-6336-4D08-8492-2FCB1DD48B14}">
      <dgm:prSet/>
      <dgm:spPr/>
      <dgm:t>
        <a:bodyPr/>
        <a:lstStyle/>
        <a:p>
          <a:endParaRPr lang="en-US"/>
        </a:p>
      </dgm:t>
    </dgm:pt>
    <dgm:pt modelId="{52A1BB31-08BB-4CFE-B8DB-5A5FBCA4FD08}">
      <dgm:prSet/>
      <dgm:spPr/>
      <dgm:t>
        <a:bodyPr/>
        <a:lstStyle/>
        <a:p>
          <a:r>
            <a:rPr lang="en-US"/>
            <a:t>- Du blir snabbare, gladare och smartare</a:t>
          </a:r>
        </a:p>
      </dgm:t>
    </dgm:pt>
    <dgm:pt modelId="{8C05D699-B6FA-4B32-9A3A-F42E7B1A549D}" type="parTrans" cxnId="{EAB8E3AE-BB7D-4A0B-B355-4729FE8BF7CC}">
      <dgm:prSet/>
      <dgm:spPr/>
      <dgm:t>
        <a:bodyPr/>
        <a:lstStyle/>
        <a:p>
          <a:endParaRPr lang="en-US"/>
        </a:p>
      </dgm:t>
    </dgm:pt>
    <dgm:pt modelId="{9EC93BCC-56A8-4F45-9B38-B05193321F5E}" type="sibTrans" cxnId="{EAB8E3AE-BB7D-4A0B-B355-4729FE8BF7CC}">
      <dgm:prSet/>
      <dgm:spPr/>
      <dgm:t>
        <a:bodyPr/>
        <a:lstStyle/>
        <a:p>
          <a:endParaRPr lang="en-US"/>
        </a:p>
      </dgm:t>
    </dgm:pt>
    <dgm:pt modelId="{3A40D423-B69E-493D-8778-5BEEC4B20B7A}">
      <dgm:prSet/>
      <dgm:spPr/>
      <dgm:t>
        <a:bodyPr/>
        <a:lstStyle/>
        <a:p>
          <a:r>
            <a:rPr lang="en-US"/>
            <a:t>- Behövs: 8–10 timmar sömn per natt</a:t>
          </a:r>
        </a:p>
      </dgm:t>
    </dgm:pt>
    <dgm:pt modelId="{D6E6F01F-B0F8-497D-99BC-CFEB59A8EED8}" type="parTrans" cxnId="{1DE477A4-43EB-4A8E-B05E-249322DF1E8B}">
      <dgm:prSet/>
      <dgm:spPr/>
      <dgm:t>
        <a:bodyPr/>
        <a:lstStyle/>
        <a:p>
          <a:endParaRPr lang="en-US"/>
        </a:p>
      </dgm:t>
    </dgm:pt>
    <dgm:pt modelId="{273ABF78-A8E8-4A87-8E95-54F6AA932751}" type="sibTrans" cxnId="{1DE477A4-43EB-4A8E-B05E-249322DF1E8B}">
      <dgm:prSet/>
      <dgm:spPr/>
      <dgm:t>
        <a:bodyPr/>
        <a:lstStyle/>
        <a:p>
          <a:endParaRPr lang="en-US"/>
        </a:p>
      </dgm:t>
    </dgm:pt>
    <dgm:pt modelId="{78906E50-DB48-4174-B3E9-148EC0BA2784}" type="pres">
      <dgm:prSet presAssocID="{60028519-B676-409B-BE7E-0DA69A7CFFE8}" presName="outerComposite" presStyleCnt="0">
        <dgm:presLayoutVars>
          <dgm:chMax val="5"/>
          <dgm:dir/>
          <dgm:resizeHandles val="exact"/>
        </dgm:presLayoutVars>
      </dgm:prSet>
      <dgm:spPr/>
    </dgm:pt>
    <dgm:pt modelId="{B35EF369-ED46-4B53-BB68-5777476B1A3C}" type="pres">
      <dgm:prSet presAssocID="{60028519-B676-409B-BE7E-0DA69A7CFFE8}" presName="dummyMaxCanvas" presStyleCnt="0">
        <dgm:presLayoutVars/>
      </dgm:prSet>
      <dgm:spPr/>
    </dgm:pt>
    <dgm:pt modelId="{B870291B-0668-4298-A117-1664A9C91883}" type="pres">
      <dgm:prSet presAssocID="{60028519-B676-409B-BE7E-0DA69A7CFFE8}" presName="ThreeNodes_1" presStyleLbl="node1" presStyleIdx="0" presStyleCnt="3">
        <dgm:presLayoutVars>
          <dgm:bulletEnabled val="1"/>
        </dgm:presLayoutVars>
      </dgm:prSet>
      <dgm:spPr/>
    </dgm:pt>
    <dgm:pt modelId="{8683D731-59FE-4735-B6BD-B956F389BE3E}" type="pres">
      <dgm:prSet presAssocID="{60028519-B676-409B-BE7E-0DA69A7CFFE8}" presName="ThreeNodes_2" presStyleLbl="node1" presStyleIdx="1" presStyleCnt="3">
        <dgm:presLayoutVars>
          <dgm:bulletEnabled val="1"/>
        </dgm:presLayoutVars>
      </dgm:prSet>
      <dgm:spPr/>
    </dgm:pt>
    <dgm:pt modelId="{AC34B613-D1E9-4D25-AB38-FC3AE4426FFE}" type="pres">
      <dgm:prSet presAssocID="{60028519-B676-409B-BE7E-0DA69A7CFFE8}" presName="ThreeNodes_3" presStyleLbl="node1" presStyleIdx="2" presStyleCnt="3">
        <dgm:presLayoutVars>
          <dgm:bulletEnabled val="1"/>
        </dgm:presLayoutVars>
      </dgm:prSet>
      <dgm:spPr/>
    </dgm:pt>
    <dgm:pt modelId="{66341244-BAE4-42C5-A038-0E31462AC7BB}" type="pres">
      <dgm:prSet presAssocID="{60028519-B676-409B-BE7E-0DA69A7CFFE8}" presName="ThreeConn_1-2" presStyleLbl="fgAccFollowNode1" presStyleIdx="0" presStyleCnt="2">
        <dgm:presLayoutVars>
          <dgm:bulletEnabled val="1"/>
        </dgm:presLayoutVars>
      </dgm:prSet>
      <dgm:spPr/>
    </dgm:pt>
    <dgm:pt modelId="{5E94FDB7-9091-424A-AD57-CDA18B77E8F6}" type="pres">
      <dgm:prSet presAssocID="{60028519-B676-409B-BE7E-0DA69A7CFFE8}" presName="ThreeConn_2-3" presStyleLbl="fgAccFollowNode1" presStyleIdx="1" presStyleCnt="2">
        <dgm:presLayoutVars>
          <dgm:bulletEnabled val="1"/>
        </dgm:presLayoutVars>
      </dgm:prSet>
      <dgm:spPr/>
    </dgm:pt>
    <dgm:pt modelId="{623322AC-3CB8-4DC5-BCC2-F7A8B40FBF79}" type="pres">
      <dgm:prSet presAssocID="{60028519-B676-409B-BE7E-0DA69A7CFFE8}" presName="ThreeNodes_1_text" presStyleLbl="node1" presStyleIdx="2" presStyleCnt="3">
        <dgm:presLayoutVars>
          <dgm:bulletEnabled val="1"/>
        </dgm:presLayoutVars>
      </dgm:prSet>
      <dgm:spPr/>
    </dgm:pt>
    <dgm:pt modelId="{B869D0A4-5881-4622-8605-FD78882343A8}" type="pres">
      <dgm:prSet presAssocID="{60028519-B676-409B-BE7E-0DA69A7CFFE8}" presName="ThreeNodes_2_text" presStyleLbl="node1" presStyleIdx="2" presStyleCnt="3">
        <dgm:presLayoutVars>
          <dgm:bulletEnabled val="1"/>
        </dgm:presLayoutVars>
      </dgm:prSet>
      <dgm:spPr/>
    </dgm:pt>
    <dgm:pt modelId="{0A00DF22-38E4-433B-A288-64289F4E9526}" type="pres">
      <dgm:prSet presAssocID="{60028519-B676-409B-BE7E-0DA69A7CFFE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FDB1609-2EC8-4628-A9BF-9C692A0F20BA}" type="presOf" srcId="{9EC93BCC-56A8-4F45-9B38-B05193321F5E}" destId="{5E94FDB7-9091-424A-AD57-CDA18B77E8F6}" srcOrd="0" destOrd="0" presId="urn:microsoft.com/office/officeart/2005/8/layout/vProcess5"/>
    <dgm:cxn modelId="{FAB28511-7DB0-42EB-B0C0-4369CA83DD16}" type="presOf" srcId="{52A1BB31-08BB-4CFE-B8DB-5A5FBCA4FD08}" destId="{B869D0A4-5881-4622-8605-FD78882343A8}" srcOrd="1" destOrd="0" presId="urn:microsoft.com/office/officeart/2005/8/layout/vProcess5"/>
    <dgm:cxn modelId="{9185E048-6336-4D08-8492-2FCB1DD48B14}" srcId="{60028519-B676-409B-BE7E-0DA69A7CFFE8}" destId="{23D90901-361D-4646-B8F8-2CCCF5E197C7}" srcOrd="0" destOrd="0" parTransId="{06B4C411-2962-4DA6-A75A-9A829EB00264}" sibTransId="{E72AC1ED-A6B7-4BC2-84C0-AD6CA8366E6D}"/>
    <dgm:cxn modelId="{894B1653-6955-459C-8A1A-5F9DC947F497}" type="presOf" srcId="{E72AC1ED-A6B7-4BC2-84C0-AD6CA8366E6D}" destId="{66341244-BAE4-42C5-A038-0E31462AC7BB}" srcOrd="0" destOrd="0" presId="urn:microsoft.com/office/officeart/2005/8/layout/vProcess5"/>
    <dgm:cxn modelId="{077FC276-1170-4D8B-9EBB-C9C561880EE2}" type="presOf" srcId="{60028519-B676-409B-BE7E-0DA69A7CFFE8}" destId="{78906E50-DB48-4174-B3E9-148EC0BA2784}" srcOrd="0" destOrd="0" presId="urn:microsoft.com/office/officeart/2005/8/layout/vProcess5"/>
    <dgm:cxn modelId="{24D22A8A-E52E-451F-AE6A-4B051AE5FEA0}" type="presOf" srcId="{23D90901-361D-4646-B8F8-2CCCF5E197C7}" destId="{B870291B-0668-4298-A117-1664A9C91883}" srcOrd="0" destOrd="0" presId="urn:microsoft.com/office/officeart/2005/8/layout/vProcess5"/>
    <dgm:cxn modelId="{3E9EC196-2C1B-49D0-B31F-5380B182A5A3}" type="presOf" srcId="{23D90901-361D-4646-B8F8-2CCCF5E197C7}" destId="{623322AC-3CB8-4DC5-BCC2-F7A8B40FBF79}" srcOrd="1" destOrd="0" presId="urn:microsoft.com/office/officeart/2005/8/layout/vProcess5"/>
    <dgm:cxn modelId="{1DE477A4-43EB-4A8E-B05E-249322DF1E8B}" srcId="{60028519-B676-409B-BE7E-0DA69A7CFFE8}" destId="{3A40D423-B69E-493D-8778-5BEEC4B20B7A}" srcOrd="2" destOrd="0" parTransId="{D6E6F01F-B0F8-497D-99BC-CFEB59A8EED8}" sibTransId="{273ABF78-A8E8-4A87-8E95-54F6AA932751}"/>
    <dgm:cxn modelId="{EAB8E3AE-BB7D-4A0B-B355-4729FE8BF7CC}" srcId="{60028519-B676-409B-BE7E-0DA69A7CFFE8}" destId="{52A1BB31-08BB-4CFE-B8DB-5A5FBCA4FD08}" srcOrd="1" destOrd="0" parTransId="{8C05D699-B6FA-4B32-9A3A-F42E7B1A549D}" sibTransId="{9EC93BCC-56A8-4F45-9B38-B05193321F5E}"/>
    <dgm:cxn modelId="{ED77AFBE-3B64-439C-A73A-D07F8C2735CF}" type="presOf" srcId="{3A40D423-B69E-493D-8778-5BEEC4B20B7A}" destId="{0A00DF22-38E4-433B-A288-64289F4E9526}" srcOrd="1" destOrd="0" presId="urn:microsoft.com/office/officeart/2005/8/layout/vProcess5"/>
    <dgm:cxn modelId="{3F8A0DE2-5DE8-452C-A741-681CC978A725}" type="presOf" srcId="{52A1BB31-08BB-4CFE-B8DB-5A5FBCA4FD08}" destId="{8683D731-59FE-4735-B6BD-B956F389BE3E}" srcOrd="0" destOrd="0" presId="urn:microsoft.com/office/officeart/2005/8/layout/vProcess5"/>
    <dgm:cxn modelId="{345D29EA-FC89-42DF-AE36-BBEF47512D8B}" type="presOf" srcId="{3A40D423-B69E-493D-8778-5BEEC4B20B7A}" destId="{AC34B613-D1E9-4D25-AB38-FC3AE4426FFE}" srcOrd="0" destOrd="0" presId="urn:microsoft.com/office/officeart/2005/8/layout/vProcess5"/>
    <dgm:cxn modelId="{52840784-2F07-4A46-A2C5-59C13AC19FA9}" type="presParOf" srcId="{78906E50-DB48-4174-B3E9-148EC0BA2784}" destId="{B35EF369-ED46-4B53-BB68-5777476B1A3C}" srcOrd="0" destOrd="0" presId="urn:microsoft.com/office/officeart/2005/8/layout/vProcess5"/>
    <dgm:cxn modelId="{EF46A9AA-23B6-4C97-9B05-13C4A41ADD7F}" type="presParOf" srcId="{78906E50-DB48-4174-B3E9-148EC0BA2784}" destId="{B870291B-0668-4298-A117-1664A9C91883}" srcOrd="1" destOrd="0" presId="urn:microsoft.com/office/officeart/2005/8/layout/vProcess5"/>
    <dgm:cxn modelId="{DA16F3AA-F430-4AB6-B1AA-AE1E363F1DA8}" type="presParOf" srcId="{78906E50-DB48-4174-B3E9-148EC0BA2784}" destId="{8683D731-59FE-4735-B6BD-B956F389BE3E}" srcOrd="2" destOrd="0" presId="urn:microsoft.com/office/officeart/2005/8/layout/vProcess5"/>
    <dgm:cxn modelId="{0BCCCAA3-BC99-42BF-B618-959904CC9EFB}" type="presParOf" srcId="{78906E50-DB48-4174-B3E9-148EC0BA2784}" destId="{AC34B613-D1E9-4D25-AB38-FC3AE4426FFE}" srcOrd="3" destOrd="0" presId="urn:microsoft.com/office/officeart/2005/8/layout/vProcess5"/>
    <dgm:cxn modelId="{4533BF7B-B4F5-404A-BC65-7FA0C9408F24}" type="presParOf" srcId="{78906E50-DB48-4174-B3E9-148EC0BA2784}" destId="{66341244-BAE4-42C5-A038-0E31462AC7BB}" srcOrd="4" destOrd="0" presId="urn:microsoft.com/office/officeart/2005/8/layout/vProcess5"/>
    <dgm:cxn modelId="{A38445BC-1A70-4C4D-B613-C1CFD282E771}" type="presParOf" srcId="{78906E50-DB48-4174-B3E9-148EC0BA2784}" destId="{5E94FDB7-9091-424A-AD57-CDA18B77E8F6}" srcOrd="5" destOrd="0" presId="urn:microsoft.com/office/officeart/2005/8/layout/vProcess5"/>
    <dgm:cxn modelId="{DF0F7E06-6466-44C5-A622-A1AC455A78C3}" type="presParOf" srcId="{78906E50-DB48-4174-B3E9-148EC0BA2784}" destId="{623322AC-3CB8-4DC5-BCC2-F7A8B40FBF79}" srcOrd="6" destOrd="0" presId="urn:microsoft.com/office/officeart/2005/8/layout/vProcess5"/>
    <dgm:cxn modelId="{2D33E2D9-CA0B-4121-BABF-6B2B132F2BDB}" type="presParOf" srcId="{78906E50-DB48-4174-B3E9-148EC0BA2784}" destId="{B869D0A4-5881-4622-8605-FD78882343A8}" srcOrd="7" destOrd="0" presId="urn:microsoft.com/office/officeart/2005/8/layout/vProcess5"/>
    <dgm:cxn modelId="{FFFD2AB7-83BF-4C3D-8DBB-9B38A346D463}" type="presParOf" srcId="{78906E50-DB48-4174-B3E9-148EC0BA2784}" destId="{0A00DF22-38E4-433B-A288-64289F4E95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85CB89-96F1-45E0-B6C0-51D23894D2F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8BD612-C0B1-4FE7-8A23-06EBCB1F342C}">
      <dgm:prSet/>
      <dgm:spPr/>
      <dgm:t>
        <a:bodyPr/>
        <a:lstStyle/>
        <a:p>
          <a:r>
            <a:rPr lang="en-US"/>
            <a:t>- Sömn = stänga av och uppdatera</a:t>
          </a:r>
        </a:p>
      </dgm:t>
    </dgm:pt>
    <dgm:pt modelId="{D07CA7EF-6E71-436E-AC48-F626BC282757}" type="parTrans" cxnId="{F7103BE3-35E4-430D-B460-5AF2A160E185}">
      <dgm:prSet/>
      <dgm:spPr/>
      <dgm:t>
        <a:bodyPr/>
        <a:lstStyle/>
        <a:p>
          <a:endParaRPr lang="en-US"/>
        </a:p>
      </dgm:t>
    </dgm:pt>
    <dgm:pt modelId="{74EDD80B-A8FC-474F-B5AF-914E83157F1D}" type="sibTrans" cxnId="{F7103BE3-35E4-430D-B460-5AF2A160E185}">
      <dgm:prSet/>
      <dgm:spPr/>
      <dgm:t>
        <a:bodyPr/>
        <a:lstStyle/>
        <a:p>
          <a:endParaRPr lang="en-US"/>
        </a:p>
      </dgm:t>
    </dgm:pt>
    <dgm:pt modelId="{4949BA98-1870-4155-BBFC-B296FA1A4198}">
      <dgm:prSet/>
      <dgm:spPr/>
      <dgm:t>
        <a:bodyPr/>
        <a:lstStyle/>
        <a:p>
          <a:r>
            <a:rPr lang="en-US"/>
            <a:t>- Utan vila blir datorn (hjärnan) seg</a:t>
          </a:r>
        </a:p>
      </dgm:t>
    </dgm:pt>
    <dgm:pt modelId="{7ABCEF82-1694-4E51-AD9E-63F80AF02593}" type="parTrans" cxnId="{9D3141FB-A570-4B16-A78F-A45DE3322999}">
      <dgm:prSet/>
      <dgm:spPr/>
      <dgm:t>
        <a:bodyPr/>
        <a:lstStyle/>
        <a:p>
          <a:endParaRPr lang="en-US"/>
        </a:p>
      </dgm:t>
    </dgm:pt>
    <dgm:pt modelId="{DE2C3EFF-F54A-43A7-9800-B85C66F2658E}" type="sibTrans" cxnId="{9D3141FB-A570-4B16-A78F-A45DE3322999}">
      <dgm:prSet/>
      <dgm:spPr/>
      <dgm:t>
        <a:bodyPr/>
        <a:lstStyle/>
        <a:p>
          <a:endParaRPr lang="en-US"/>
        </a:p>
      </dgm:t>
    </dgm:pt>
    <dgm:pt modelId="{EC424E5C-7A27-42E4-B48D-A360654B35D9}">
      <dgm:prSet/>
      <dgm:spPr/>
      <dgm:t>
        <a:bodyPr/>
        <a:lstStyle/>
        <a:p>
          <a:r>
            <a:rPr lang="en-US"/>
            <a:t>- Skärmfri tid = systemvila</a:t>
          </a:r>
        </a:p>
      </dgm:t>
    </dgm:pt>
    <dgm:pt modelId="{B69B7F30-4F14-4A30-83FF-747DD7B6BDD5}" type="parTrans" cxnId="{82989406-FEC7-43C0-988E-4DD58F504E44}">
      <dgm:prSet/>
      <dgm:spPr/>
      <dgm:t>
        <a:bodyPr/>
        <a:lstStyle/>
        <a:p>
          <a:endParaRPr lang="en-US"/>
        </a:p>
      </dgm:t>
    </dgm:pt>
    <dgm:pt modelId="{3FE8D067-9DE5-40C1-B841-BE32BDC3843A}" type="sibTrans" cxnId="{82989406-FEC7-43C0-988E-4DD58F504E44}">
      <dgm:prSet/>
      <dgm:spPr/>
      <dgm:t>
        <a:bodyPr/>
        <a:lstStyle/>
        <a:p>
          <a:endParaRPr lang="en-US"/>
        </a:p>
      </dgm:t>
    </dgm:pt>
    <dgm:pt modelId="{40A17CA3-DADA-403C-9122-66B01E048CDA}">
      <dgm:prSet/>
      <dgm:spPr/>
      <dgm:t>
        <a:bodyPr/>
        <a:lstStyle/>
        <a:p>
          <a:r>
            <a:rPr lang="en-US"/>
            <a:t>- Vila är smart, inte lathet</a:t>
          </a:r>
        </a:p>
      </dgm:t>
    </dgm:pt>
    <dgm:pt modelId="{9A93F081-1D2E-406F-9BCF-7000AF89F9F0}" type="parTrans" cxnId="{019EEC1F-CBFC-4E98-9BC8-D6AE24522D63}">
      <dgm:prSet/>
      <dgm:spPr/>
      <dgm:t>
        <a:bodyPr/>
        <a:lstStyle/>
        <a:p>
          <a:endParaRPr lang="en-US"/>
        </a:p>
      </dgm:t>
    </dgm:pt>
    <dgm:pt modelId="{9BAB0C6C-AAF9-4F16-B80C-E7E4B32E5207}" type="sibTrans" cxnId="{019EEC1F-CBFC-4E98-9BC8-D6AE24522D63}">
      <dgm:prSet/>
      <dgm:spPr/>
      <dgm:t>
        <a:bodyPr/>
        <a:lstStyle/>
        <a:p>
          <a:endParaRPr lang="en-US"/>
        </a:p>
      </dgm:t>
    </dgm:pt>
    <dgm:pt modelId="{BB9C09D1-A851-4E76-B994-FEB34F968689}" type="pres">
      <dgm:prSet presAssocID="{AE85CB89-96F1-45E0-B6C0-51D23894D2FE}" presName="linear" presStyleCnt="0">
        <dgm:presLayoutVars>
          <dgm:animLvl val="lvl"/>
          <dgm:resizeHandles val="exact"/>
        </dgm:presLayoutVars>
      </dgm:prSet>
      <dgm:spPr/>
    </dgm:pt>
    <dgm:pt modelId="{172955CE-C69E-44D2-A26F-FEB2BEEE42F8}" type="pres">
      <dgm:prSet presAssocID="{F88BD612-C0B1-4FE7-8A23-06EBCB1F34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E7C8471-8534-4B69-9A5F-77B6F175137F}" type="pres">
      <dgm:prSet presAssocID="{74EDD80B-A8FC-474F-B5AF-914E83157F1D}" presName="spacer" presStyleCnt="0"/>
      <dgm:spPr/>
    </dgm:pt>
    <dgm:pt modelId="{58C685B5-10B0-430E-B312-3D72C64BC8FC}" type="pres">
      <dgm:prSet presAssocID="{4949BA98-1870-4155-BBFC-B296FA1A419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E1BD222-2D70-4D72-AAF5-A6ED40C5701D}" type="pres">
      <dgm:prSet presAssocID="{DE2C3EFF-F54A-43A7-9800-B85C66F2658E}" presName="spacer" presStyleCnt="0"/>
      <dgm:spPr/>
    </dgm:pt>
    <dgm:pt modelId="{21E8ECB9-FA8D-474C-BB22-BDAAAA155650}" type="pres">
      <dgm:prSet presAssocID="{EC424E5C-7A27-42E4-B48D-A360654B35D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A4BC81-7F8D-4FFA-BB06-7925E2ED0776}" type="pres">
      <dgm:prSet presAssocID="{3FE8D067-9DE5-40C1-B841-BE32BDC3843A}" presName="spacer" presStyleCnt="0"/>
      <dgm:spPr/>
    </dgm:pt>
    <dgm:pt modelId="{AAD7E92A-90C8-41BB-A98C-F8530F6466C9}" type="pres">
      <dgm:prSet presAssocID="{40A17CA3-DADA-403C-9122-66B01E048C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2989406-FEC7-43C0-988E-4DD58F504E44}" srcId="{AE85CB89-96F1-45E0-B6C0-51D23894D2FE}" destId="{EC424E5C-7A27-42E4-B48D-A360654B35D9}" srcOrd="2" destOrd="0" parTransId="{B69B7F30-4F14-4A30-83FF-747DD7B6BDD5}" sibTransId="{3FE8D067-9DE5-40C1-B841-BE32BDC3843A}"/>
    <dgm:cxn modelId="{1386151E-644B-4651-8527-A05ECB1F1980}" type="presOf" srcId="{40A17CA3-DADA-403C-9122-66B01E048CDA}" destId="{AAD7E92A-90C8-41BB-A98C-F8530F6466C9}" srcOrd="0" destOrd="0" presId="urn:microsoft.com/office/officeart/2005/8/layout/vList2"/>
    <dgm:cxn modelId="{019EEC1F-CBFC-4E98-9BC8-D6AE24522D63}" srcId="{AE85CB89-96F1-45E0-B6C0-51D23894D2FE}" destId="{40A17CA3-DADA-403C-9122-66B01E048CDA}" srcOrd="3" destOrd="0" parTransId="{9A93F081-1D2E-406F-9BCF-7000AF89F9F0}" sibTransId="{9BAB0C6C-AAF9-4F16-B80C-E7E4B32E5207}"/>
    <dgm:cxn modelId="{0C879036-6B38-4AB0-AC66-5477D1E91FB2}" type="presOf" srcId="{F88BD612-C0B1-4FE7-8A23-06EBCB1F342C}" destId="{172955CE-C69E-44D2-A26F-FEB2BEEE42F8}" srcOrd="0" destOrd="0" presId="urn:microsoft.com/office/officeart/2005/8/layout/vList2"/>
    <dgm:cxn modelId="{2BAC633F-5925-4349-AA64-4D9A7D6814BE}" type="presOf" srcId="{EC424E5C-7A27-42E4-B48D-A360654B35D9}" destId="{21E8ECB9-FA8D-474C-BB22-BDAAAA155650}" srcOrd="0" destOrd="0" presId="urn:microsoft.com/office/officeart/2005/8/layout/vList2"/>
    <dgm:cxn modelId="{09ACD5A8-318E-4A37-A6A1-B388D7155D45}" type="presOf" srcId="{AE85CB89-96F1-45E0-B6C0-51D23894D2FE}" destId="{BB9C09D1-A851-4E76-B994-FEB34F968689}" srcOrd="0" destOrd="0" presId="urn:microsoft.com/office/officeart/2005/8/layout/vList2"/>
    <dgm:cxn modelId="{8C0264AB-4203-4187-A53A-BC4892EE64F6}" type="presOf" srcId="{4949BA98-1870-4155-BBFC-B296FA1A4198}" destId="{58C685B5-10B0-430E-B312-3D72C64BC8FC}" srcOrd="0" destOrd="0" presId="urn:microsoft.com/office/officeart/2005/8/layout/vList2"/>
    <dgm:cxn modelId="{F7103BE3-35E4-430D-B460-5AF2A160E185}" srcId="{AE85CB89-96F1-45E0-B6C0-51D23894D2FE}" destId="{F88BD612-C0B1-4FE7-8A23-06EBCB1F342C}" srcOrd="0" destOrd="0" parTransId="{D07CA7EF-6E71-436E-AC48-F626BC282757}" sibTransId="{74EDD80B-A8FC-474F-B5AF-914E83157F1D}"/>
    <dgm:cxn modelId="{9D3141FB-A570-4B16-A78F-A45DE3322999}" srcId="{AE85CB89-96F1-45E0-B6C0-51D23894D2FE}" destId="{4949BA98-1870-4155-BBFC-B296FA1A4198}" srcOrd="1" destOrd="0" parTransId="{7ABCEF82-1694-4E51-AD9E-63F80AF02593}" sibTransId="{DE2C3EFF-F54A-43A7-9800-B85C66F2658E}"/>
    <dgm:cxn modelId="{43110482-15C5-4F93-89E5-6BAFC440AF25}" type="presParOf" srcId="{BB9C09D1-A851-4E76-B994-FEB34F968689}" destId="{172955CE-C69E-44D2-A26F-FEB2BEEE42F8}" srcOrd="0" destOrd="0" presId="urn:microsoft.com/office/officeart/2005/8/layout/vList2"/>
    <dgm:cxn modelId="{45C1BBD3-124A-448B-AE6A-FE101C643AFF}" type="presParOf" srcId="{BB9C09D1-A851-4E76-B994-FEB34F968689}" destId="{6E7C8471-8534-4B69-9A5F-77B6F175137F}" srcOrd="1" destOrd="0" presId="urn:microsoft.com/office/officeart/2005/8/layout/vList2"/>
    <dgm:cxn modelId="{1DA1A25B-9248-4FBA-9CE7-A96ED282ED2E}" type="presParOf" srcId="{BB9C09D1-A851-4E76-B994-FEB34F968689}" destId="{58C685B5-10B0-430E-B312-3D72C64BC8FC}" srcOrd="2" destOrd="0" presId="urn:microsoft.com/office/officeart/2005/8/layout/vList2"/>
    <dgm:cxn modelId="{F363B7B6-726F-4BE2-9C0F-C52865320698}" type="presParOf" srcId="{BB9C09D1-A851-4E76-B994-FEB34F968689}" destId="{FE1BD222-2D70-4D72-AAF5-A6ED40C5701D}" srcOrd="3" destOrd="0" presId="urn:microsoft.com/office/officeart/2005/8/layout/vList2"/>
    <dgm:cxn modelId="{B6C251CD-7B6B-42C1-863D-CADCDD848D6A}" type="presParOf" srcId="{BB9C09D1-A851-4E76-B994-FEB34F968689}" destId="{21E8ECB9-FA8D-474C-BB22-BDAAAA155650}" srcOrd="4" destOrd="0" presId="urn:microsoft.com/office/officeart/2005/8/layout/vList2"/>
    <dgm:cxn modelId="{B8B93D0B-6E1B-4690-8286-7F8CD9C8A6BA}" type="presParOf" srcId="{BB9C09D1-A851-4E76-B994-FEB34F968689}" destId="{0AA4BC81-7F8D-4FFA-BB06-7925E2ED0776}" srcOrd="5" destOrd="0" presId="urn:microsoft.com/office/officeart/2005/8/layout/vList2"/>
    <dgm:cxn modelId="{9AE11235-8A73-4D70-88EA-56B9382C2E14}" type="presParOf" srcId="{BB9C09D1-A851-4E76-B994-FEB34F968689}" destId="{AAD7E92A-90C8-41BB-A98C-F8530F6466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83399E-E800-4D33-904E-12F77097016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4DAA396-004B-47AE-8F5F-6D40CB3872AC}">
      <dgm:prSet/>
      <dgm:spPr/>
      <dgm:t>
        <a:bodyPr/>
        <a:lstStyle/>
        <a:p>
          <a:r>
            <a:rPr lang="en-US"/>
            <a:t>- Mat = bränsle som får dig att orka</a:t>
          </a:r>
        </a:p>
      </dgm:t>
    </dgm:pt>
    <dgm:pt modelId="{CF4A2C42-C492-4086-9FC9-A27DA3896162}" type="parTrans" cxnId="{1C998DC6-1F5C-4C30-BBC5-6D61602EDFB1}">
      <dgm:prSet/>
      <dgm:spPr/>
      <dgm:t>
        <a:bodyPr/>
        <a:lstStyle/>
        <a:p>
          <a:endParaRPr lang="en-US"/>
        </a:p>
      </dgm:t>
    </dgm:pt>
    <dgm:pt modelId="{C1921337-8EFA-44C6-A760-0DEDC8CB2B3E}" type="sibTrans" cxnId="{1C998DC6-1F5C-4C30-BBC5-6D61602EDFB1}">
      <dgm:prSet/>
      <dgm:spPr/>
      <dgm:t>
        <a:bodyPr/>
        <a:lstStyle/>
        <a:p>
          <a:endParaRPr lang="en-US"/>
        </a:p>
      </dgm:t>
    </dgm:pt>
    <dgm:pt modelId="{6BDEA86E-3EAB-4E5B-8352-9B9BF4A6C700}">
      <dgm:prSet/>
      <dgm:spPr/>
      <dgm:t>
        <a:bodyPr/>
        <a:lstStyle/>
        <a:p>
          <a:r>
            <a:rPr lang="en-US"/>
            <a:t>- Vatten = kylarvätska – du behöver fylla på!</a:t>
          </a:r>
        </a:p>
      </dgm:t>
    </dgm:pt>
    <dgm:pt modelId="{43837563-C5BF-486E-8B70-00E447BDE809}" type="parTrans" cxnId="{55253F9F-33C7-464D-94B5-EDE3142AD247}">
      <dgm:prSet/>
      <dgm:spPr/>
      <dgm:t>
        <a:bodyPr/>
        <a:lstStyle/>
        <a:p>
          <a:endParaRPr lang="en-US"/>
        </a:p>
      </dgm:t>
    </dgm:pt>
    <dgm:pt modelId="{75930276-E2DC-4B4B-BD9B-E23243C6A110}" type="sibTrans" cxnId="{55253F9F-33C7-464D-94B5-EDE3142AD247}">
      <dgm:prSet/>
      <dgm:spPr/>
      <dgm:t>
        <a:bodyPr/>
        <a:lstStyle/>
        <a:p>
          <a:endParaRPr lang="en-US"/>
        </a:p>
      </dgm:t>
    </dgm:pt>
    <dgm:pt modelId="{5D505067-5F8F-47E2-B781-C5B6DF94A539}">
      <dgm:prSet/>
      <dgm:spPr/>
      <dgm:t>
        <a:bodyPr/>
        <a:lstStyle/>
        <a:p>
          <a:r>
            <a:rPr lang="en-US"/>
            <a:t>- Sömn = verkstad – kroppen lagas och växer på natten</a:t>
          </a:r>
        </a:p>
      </dgm:t>
    </dgm:pt>
    <dgm:pt modelId="{436C4836-6809-4B00-8787-85DCA89BAF2C}" type="parTrans" cxnId="{42287644-11FF-4F8C-881F-812D338608C2}">
      <dgm:prSet/>
      <dgm:spPr/>
      <dgm:t>
        <a:bodyPr/>
        <a:lstStyle/>
        <a:p>
          <a:endParaRPr lang="en-US"/>
        </a:p>
      </dgm:t>
    </dgm:pt>
    <dgm:pt modelId="{EE4C4298-4A3D-4985-9FA4-4D905B8A71A7}" type="sibTrans" cxnId="{42287644-11FF-4F8C-881F-812D338608C2}">
      <dgm:prSet/>
      <dgm:spPr/>
      <dgm:t>
        <a:bodyPr/>
        <a:lstStyle/>
        <a:p>
          <a:endParaRPr lang="en-US"/>
        </a:p>
      </dgm:t>
    </dgm:pt>
    <dgm:pt modelId="{AE7A9F2A-BBCA-47F4-B0DF-06A3E7BDD746}">
      <dgm:prSet/>
      <dgm:spPr/>
      <dgm:t>
        <a:bodyPr/>
        <a:lstStyle/>
        <a:p>
          <a:r>
            <a:rPr lang="en-US"/>
            <a:t>- Godis = turbo – snabbt men kort</a:t>
          </a:r>
        </a:p>
      </dgm:t>
    </dgm:pt>
    <dgm:pt modelId="{D30C7A44-76CA-4E82-94AB-8CE30FE6CDAC}" type="parTrans" cxnId="{824F7768-4732-4AB4-AA78-F0E1329BA03A}">
      <dgm:prSet/>
      <dgm:spPr/>
      <dgm:t>
        <a:bodyPr/>
        <a:lstStyle/>
        <a:p>
          <a:endParaRPr lang="en-US"/>
        </a:p>
      </dgm:t>
    </dgm:pt>
    <dgm:pt modelId="{012E10AA-65F9-4258-8178-2DF12C6AA481}" type="sibTrans" cxnId="{824F7768-4732-4AB4-AA78-F0E1329BA03A}">
      <dgm:prSet/>
      <dgm:spPr/>
      <dgm:t>
        <a:bodyPr/>
        <a:lstStyle/>
        <a:p>
          <a:endParaRPr lang="en-US"/>
        </a:p>
      </dgm:t>
    </dgm:pt>
    <dgm:pt modelId="{A70D2510-0255-4731-848C-FD99CC65BE59}" type="pres">
      <dgm:prSet presAssocID="{EC83399E-E800-4D33-904E-12F770970163}" presName="diagram" presStyleCnt="0">
        <dgm:presLayoutVars>
          <dgm:dir/>
          <dgm:resizeHandles val="exact"/>
        </dgm:presLayoutVars>
      </dgm:prSet>
      <dgm:spPr/>
    </dgm:pt>
    <dgm:pt modelId="{88425E09-D9BC-4077-8E8A-39D428935574}" type="pres">
      <dgm:prSet presAssocID="{E4DAA396-004B-47AE-8F5F-6D40CB3872AC}" presName="node" presStyleLbl="node1" presStyleIdx="0" presStyleCnt="4">
        <dgm:presLayoutVars>
          <dgm:bulletEnabled val="1"/>
        </dgm:presLayoutVars>
      </dgm:prSet>
      <dgm:spPr/>
    </dgm:pt>
    <dgm:pt modelId="{BD90FDD5-BF0D-423A-BAC0-71837B89BD01}" type="pres">
      <dgm:prSet presAssocID="{C1921337-8EFA-44C6-A760-0DEDC8CB2B3E}" presName="sibTrans" presStyleCnt="0"/>
      <dgm:spPr/>
    </dgm:pt>
    <dgm:pt modelId="{86C7E37F-5188-4EA9-9DE4-CF029B340048}" type="pres">
      <dgm:prSet presAssocID="{6BDEA86E-3EAB-4E5B-8352-9B9BF4A6C700}" presName="node" presStyleLbl="node1" presStyleIdx="1" presStyleCnt="4">
        <dgm:presLayoutVars>
          <dgm:bulletEnabled val="1"/>
        </dgm:presLayoutVars>
      </dgm:prSet>
      <dgm:spPr/>
    </dgm:pt>
    <dgm:pt modelId="{8BDA3404-95E2-4AFC-85B9-F96890DFEB2E}" type="pres">
      <dgm:prSet presAssocID="{75930276-E2DC-4B4B-BD9B-E23243C6A110}" presName="sibTrans" presStyleCnt="0"/>
      <dgm:spPr/>
    </dgm:pt>
    <dgm:pt modelId="{A674EBCE-3F9D-44E0-9AEC-85AF2BDB7890}" type="pres">
      <dgm:prSet presAssocID="{5D505067-5F8F-47E2-B781-C5B6DF94A539}" presName="node" presStyleLbl="node1" presStyleIdx="2" presStyleCnt="4">
        <dgm:presLayoutVars>
          <dgm:bulletEnabled val="1"/>
        </dgm:presLayoutVars>
      </dgm:prSet>
      <dgm:spPr/>
    </dgm:pt>
    <dgm:pt modelId="{0A81D181-FF95-4C40-A0F0-6F3818950FA8}" type="pres">
      <dgm:prSet presAssocID="{EE4C4298-4A3D-4985-9FA4-4D905B8A71A7}" presName="sibTrans" presStyleCnt="0"/>
      <dgm:spPr/>
    </dgm:pt>
    <dgm:pt modelId="{9D3815A0-F236-4304-A6F9-65984D4D72B6}" type="pres">
      <dgm:prSet presAssocID="{AE7A9F2A-BBCA-47F4-B0DF-06A3E7BDD746}" presName="node" presStyleLbl="node1" presStyleIdx="3" presStyleCnt="4">
        <dgm:presLayoutVars>
          <dgm:bulletEnabled val="1"/>
        </dgm:presLayoutVars>
      </dgm:prSet>
      <dgm:spPr/>
    </dgm:pt>
  </dgm:ptLst>
  <dgm:cxnLst>
    <dgm:cxn modelId="{06EA4433-3F3F-44C0-BB45-B36DBAF74925}" type="presOf" srcId="{5D505067-5F8F-47E2-B781-C5B6DF94A539}" destId="{A674EBCE-3F9D-44E0-9AEC-85AF2BDB7890}" srcOrd="0" destOrd="0" presId="urn:microsoft.com/office/officeart/2005/8/layout/default"/>
    <dgm:cxn modelId="{5E91E33D-4BA6-4DE9-A6A8-B9CBF4B5D724}" type="presOf" srcId="{AE7A9F2A-BBCA-47F4-B0DF-06A3E7BDD746}" destId="{9D3815A0-F236-4304-A6F9-65984D4D72B6}" srcOrd="0" destOrd="0" presId="urn:microsoft.com/office/officeart/2005/8/layout/default"/>
    <dgm:cxn modelId="{42287644-11FF-4F8C-881F-812D338608C2}" srcId="{EC83399E-E800-4D33-904E-12F770970163}" destId="{5D505067-5F8F-47E2-B781-C5B6DF94A539}" srcOrd="2" destOrd="0" parTransId="{436C4836-6809-4B00-8787-85DCA89BAF2C}" sibTransId="{EE4C4298-4A3D-4985-9FA4-4D905B8A71A7}"/>
    <dgm:cxn modelId="{824F7768-4732-4AB4-AA78-F0E1329BA03A}" srcId="{EC83399E-E800-4D33-904E-12F770970163}" destId="{AE7A9F2A-BBCA-47F4-B0DF-06A3E7BDD746}" srcOrd="3" destOrd="0" parTransId="{D30C7A44-76CA-4E82-94AB-8CE30FE6CDAC}" sibTransId="{012E10AA-65F9-4258-8178-2DF12C6AA481}"/>
    <dgm:cxn modelId="{81E9EA68-C7A9-4EAE-BCA1-EB5063799C01}" type="presOf" srcId="{6BDEA86E-3EAB-4E5B-8352-9B9BF4A6C700}" destId="{86C7E37F-5188-4EA9-9DE4-CF029B340048}" srcOrd="0" destOrd="0" presId="urn:microsoft.com/office/officeart/2005/8/layout/default"/>
    <dgm:cxn modelId="{55253F9F-33C7-464D-94B5-EDE3142AD247}" srcId="{EC83399E-E800-4D33-904E-12F770970163}" destId="{6BDEA86E-3EAB-4E5B-8352-9B9BF4A6C700}" srcOrd="1" destOrd="0" parTransId="{43837563-C5BF-486E-8B70-00E447BDE809}" sibTransId="{75930276-E2DC-4B4B-BD9B-E23243C6A110}"/>
    <dgm:cxn modelId="{37CAE0B2-4B79-44E2-B4BD-0F6CC9C14F6D}" type="presOf" srcId="{E4DAA396-004B-47AE-8F5F-6D40CB3872AC}" destId="{88425E09-D9BC-4077-8E8A-39D428935574}" srcOrd="0" destOrd="0" presId="urn:microsoft.com/office/officeart/2005/8/layout/default"/>
    <dgm:cxn modelId="{1C998DC6-1F5C-4C30-BBC5-6D61602EDFB1}" srcId="{EC83399E-E800-4D33-904E-12F770970163}" destId="{E4DAA396-004B-47AE-8F5F-6D40CB3872AC}" srcOrd="0" destOrd="0" parTransId="{CF4A2C42-C492-4086-9FC9-A27DA3896162}" sibTransId="{C1921337-8EFA-44C6-A760-0DEDC8CB2B3E}"/>
    <dgm:cxn modelId="{A0AD1ED7-4AF5-4794-8132-94F7D0AED0B4}" type="presOf" srcId="{EC83399E-E800-4D33-904E-12F770970163}" destId="{A70D2510-0255-4731-848C-FD99CC65BE59}" srcOrd="0" destOrd="0" presId="urn:microsoft.com/office/officeart/2005/8/layout/default"/>
    <dgm:cxn modelId="{4A9716C6-A477-42EE-A89B-3BE573A41482}" type="presParOf" srcId="{A70D2510-0255-4731-848C-FD99CC65BE59}" destId="{88425E09-D9BC-4077-8E8A-39D428935574}" srcOrd="0" destOrd="0" presId="urn:microsoft.com/office/officeart/2005/8/layout/default"/>
    <dgm:cxn modelId="{8FA407BD-6AB5-4E5F-B365-6ECE00BD8E35}" type="presParOf" srcId="{A70D2510-0255-4731-848C-FD99CC65BE59}" destId="{BD90FDD5-BF0D-423A-BAC0-71837B89BD01}" srcOrd="1" destOrd="0" presId="urn:microsoft.com/office/officeart/2005/8/layout/default"/>
    <dgm:cxn modelId="{E3A241F8-5876-4FEE-8279-599FA77925C1}" type="presParOf" srcId="{A70D2510-0255-4731-848C-FD99CC65BE59}" destId="{86C7E37F-5188-4EA9-9DE4-CF029B340048}" srcOrd="2" destOrd="0" presId="urn:microsoft.com/office/officeart/2005/8/layout/default"/>
    <dgm:cxn modelId="{3669666E-5B66-434C-9D04-D205A079F023}" type="presParOf" srcId="{A70D2510-0255-4731-848C-FD99CC65BE59}" destId="{8BDA3404-95E2-4AFC-85B9-F96890DFEB2E}" srcOrd="3" destOrd="0" presId="urn:microsoft.com/office/officeart/2005/8/layout/default"/>
    <dgm:cxn modelId="{9C1B82BE-12C0-4220-83C3-E744DA2049BC}" type="presParOf" srcId="{A70D2510-0255-4731-848C-FD99CC65BE59}" destId="{A674EBCE-3F9D-44E0-9AEC-85AF2BDB7890}" srcOrd="4" destOrd="0" presId="urn:microsoft.com/office/officeart/2005/8/layout/default"/>
    <dgm:cxn modelId="{1C62433B-D053-46FC-923B-BD9E3FA7B3DE}" type="presParOf" srcId="{A70D2510-0255-4731-848C-FD99CC65BE59}" destId="{0A81D181-FF95-4C40-A0F0-6F3818950FA8}" srcOrd="5" destOrd="0" presId="urn:microsoft.com/office/officeart/2005/8/layout/default"/>
    <dgm:cxn modelId="{DB3F7C70-FD63-45E9-8D1E-76AB23C71C65}" type="presParOf" srcId="{A70D2510-0255-4731-848C-FD99CC65BE59}" destId="{9D3815A0-F236-4304-A6F9-65984D4D72B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ABDBF4-618F-43CD-809A-97B76CF00055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71242B-DCFA-4385-8CC3-ED4916E1F3D1}">
      <dgm:prSet/>
      <dgm:spPr/>
      <dgm:t>
        <a:bodyPr/>
        <a:lstStyle/>
        <a:p>
          <a:r>
            <a:rPr lang="en-US"/>
            <a:t>- Du behöver ladda – vila och återhämtning</a:t>
          </a:r>
        </a:p>
      </dgm:t>
    </dgm:pt>
    <dgm:pt modelId="{A497F0A6-7754-494B-9F93-947EF171A309}" type="parTrans" cxnId="{81394A80-CDCF-4C0D-A436-6B6E88FD0522}">
      <dgm:prSet/>
      <dgm:spPr/>
      <dgm:t>
        <a:bodyPr/>
        <a:lstStyle/>
        <a:p>
          <a:endParaRPr lang="en-US"/>
        </a:p>
      </dgm:t>
    </dgm:pt>
    <dgm:pt modelId="{EF8317B6-DF6C-464B-AEED-7FECD955111F}" type="sibTrans" cxnId="{81394A80-CDCF-4C0D-A436-6B6E88FD0522}">
      <dgm:prSet/>
      <dgm:spPr/>
      <dgm:t>
        <a:bodyPr/>
        <a:lstStyle/>
        <a:p>
          <a:endParaRPr lang="en-US"/>
        </a:p>
      </dgm:t>
    </dgm:pt>
    <dgm:pt modelId="{94242167-9E20-45B1-B822-92771D0F10F3}">
      <dgm:prSet/>
      <dgm:spPr/>
      <dgm:t>
        <a:bodyPr/>
        <a:lstStyle/>
        <a:p>
          <a:r>
            <a:rPr lang="en-US"/>
            <a:t>- Om du aldrig laddar → batteriet tar slut</a:t>
          </a:r>
        </a:p>
      </dgm:t>
    </dgm:pt>
    <dgm:pt modelId="{5527BFC5-90B9-4AC6-A7FF-EC5B8CC873AF}" type="parTrans" cxnId="{3DC07F84-90D9-4851-9355-3D8D477FCFCB}">
      <dgm:prSet/>
      <dgm:spPr/>
      <dgm:t>
        <a:bodyPr/>
        <a:lstStyle/>
        <a:p>
          <a:endParaRPr lang="en-US"/>
        </a:p>
      </dgm:t>
    </dgm:pt>
    <dgm:pt modelId="{7F04FF4B-2DCB-4CFC-BDA4-0EBBAF8C4766}" type="sibTrans" cxnId="{3DC07F84-90D9-4851-9355-3D8D477FCFCB}">
      <dgm:prSet/>
      <dgm:spPr/>
      <dgm:t>
        <a:bodyPr/>
        <a:lstStyle/>
        <a:p>
          <a:endParaRPr lang="en-US"/>
        </a:p>
      </dgm:t>
    </dgm:pt>
    <dgm:pt modelId="{0C9F31B8-710C-42AE-B9C4-EDD7E5C95BF1}">
      <dgm:prSet/>
      <dgm:spPr/>
      <dgm:t>
        <a:bodyPr/>
        <a:lstStyle/>
        <a:p>
          <a:r>
            <a:rPr lang="en-US"/>
            <a:t>- Motion + sömn + mat = laddning</a:t>
          </a:r>
        </a:p>
      </dgm:t>
    </dgm:pt>
    <dgm:pt modelId="{0912330F-1E6B-4898-B68E-5561A1D62A81}" type="parTrans" cxnId="{F1DEE9AC-E581-4133-95EB-5427AAC0C15E}">
      <dgm:prSet/>
      <dgm:spPr/>
      <dgm:t>
        <a:bodyPr/>
        <a:lstStyle/>
        <a:p>
          <a:endParaRPr lang="en-US"/>
        </a:p>
      </dgm:t>
    </dgm:pt>
    <dgm:pt modelId="{EDB36710-A513-4DF0-84E9-95FAA8DC62D0}" type="sibTrans" cxnId="{F1DEE9AC-E581-4133-95EB-5427AAC0C15E}">
      <dgm:prSet/>
      <dgm:spPr/>
      <dgm:t>
        <a:bodyPr/>
        <a:lstStyle/>
        <a:p>
          <a:endParaRPr lang="en-US"/>
        </a:p>
      </dgm:t>
    </dgm:pt>
    <dgm:pt modelId="{C6B5D645-92BE-4845-A582-55F51F1FAE5B}">
      <dgm:prSet/>
      <dgm:spPr/>
      <dgm:t>
        <a:bodyPr/>
        <a:lstStyle/>
        <a:p>
          <a:r>
            <a:rPr lang="en-US"/>
            <a:t>- Vila ger styrka och ork</a:t>
          </a:r>
        </a:p>
      </dgm:t>
    </dgm:pt>
    <dgm:pt modelId="{D572F272-3FA7-48CA-A49C-B1B05F2A6CF5}" type="parTrans" cxnId="{9514755C-D76D-4CB0-A1B0-6B8ADD762526}">
      <dgm:prSet/>
      <dgm:spPr/>
      <dgm:t>
        <a:bodyPr/>
        <a:lstStyle/>
        <a:p>
          <a:endParaRPr lang="en-US"/>
        </a:p>
      </dgm:t>
    </dgm:pt>
    <dgm:pt modelId="{A86054CB-4B5F-4766-A0C1-FEE9A151A62F}" type="sibTrans" cxnId="{9514755C-D76D-4CB0-A1B0-6B8ADD762526}">
      <dgm:prSet/>
      <dgm:spPr/>
      <dgm:t>
        <a:bodyPr/>
        <a:lstStyle/>
        <a:p>
          <a:endParaRPr lang="en-US"/>
        </a:p>
      </dgm:t>
    </dgm:pt>
    <dgm:pt modelId="{704D87DC-6E7E-4776-ACE9-7E734B5BD64E}" type="pres">
      <dgm:prSet presAssocID="{94ABDBF4-618F-43CD-809A-97B76CF00055}" presName="matrix" presStyleCnt="0">
        <dgm:presLayoutVars>
          <dgm:chMax val="1"/>
          <dgm:dir/>
          <dgm:resizeHandles val="exact"/>
        </dgm:presLayoutVars>
      </dgm:prSet>
      <dgm:spPr/>
    </dgm:pt>
    <dgm:pt modelId="{1A273A83-1F74-4B60-951F-7D681ED4AC7A}" type="pres">
      <dgm:prSet presAssocID="{94ABDBF4-618F-43CD-809A-97B76CF00055}" presName="diamond" presStyleLbl="bgShp" presStyleIdx="0" presStyleCnt="1"/>
      <dgm:spPr/>
    </dgm:pt>
    <dgm:pt modelId="{E912515A-A267-4697-A2ED-E59B34D6E179}" type="pres">
      <dgm:prSet presAssocID="{94ABDBF4-618F-43CD-809A-97B76CF0005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84016AF-577A-4D6D-9063-C111DC1D42F7}" type="pres">
      <dgm:prSet presAssocID="{94ABDBF4-618F-43CD-809A-97B76CF0005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8B71F8A-7134-45B8-81C0-6839A6D0D4EF}" type="pres">
      <dgm:prSet presAssocID="{94ABDBF4-618F-43CD-809A-97B76CF0005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F41D1F6-DE40-44B8-A930-109983CEECBB}" type="pres">
      <dgm:prSet presAssocID="{94ABDBF4-618F-43CD-809A-97B76CF0005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745B10-FD41-44DA-A872-24253E52199C}" type="presOf" srcId="{94ABDBF4-618F-43CD-809A-97B76CF00055}" destId="{704D87DC-6E7E-4776-ACE9-7E734B5BD64E}" srcOrd="0" destOrd="0" presId="urn:microsoft.com/office/officeart/2005/8/layout/matrix3"/>
    <dgm:cxn modelId="{EE6C5719-3CA8-401E-8FFA-5CADAAD4B134}" type="presOf" srcId="{C6B5D645-92BE-4845-A582-55F51F1FAE5B}" destId="{CF41D1F6-DE40-44B8-A930-109983CEECBB}" srcOrd="0" destOrd="0" presId="urn:microsoft.com/office/officeart/2005/8/layout/matrix3"/>
    <dgm:cxn modelId="{4A204931-722E-43A9-A06B-D113B39F0B33}" type="presOf" srcId="{94242167-9E20-45B1-B822-92771D0F10F3}" destId="{284016AF-577A-4D6D-9063-C111DC1D42F7}" srcOrd="0" destOrd="0" presId="urn:microsoft.com/office/officeart/2005/8/layout/matrix3"/>
    <dgm:cxn modelId="{B39A9A31-BC18-4B77-9F18-DE06E6B85023}" type="presOf" srcId="{0C9F31B8-710C-42AE-B9C4-EDD7E5C95BF1}" destId="{28B71F8A-7134-45B8-81C0-6839A6D0D4EF}" srcOrd="0" destOrd="0" presId="urn:microsoft.com/office/officeart/2005/8/layout/matrix3"/>
    <dgm:cxn modelId="{9514755C-D76D-4CB0-A1B0-6B8ADD762526}" srcId="{94ABDBF4-618F-43CD-809A-97B76CF00055}" destId="{C6B5D645-92BE-4845-A582-55F51F1FAE5B}" srcOrd="3" destOrd="0" parTransId="{D572F272-3FA7-48CA-A49C-B1B05F2A6CF5}" sibTransId="{A86054CB-4B5F-4766-A0C1-FEE9A151A62F}"/>
    <dgm:cxn modelId="{03A39042-0E03-4359-9BE5-AE35D8E65602}" type="presOf" srcId="{F671242B-DCFA-4385-8CC3-ED4916E1F3D1}" destId="{E912515A-A267-4697-A2ED-E59B34D6E179}" srcOrd="0" destOrd="0" presId="urn:microsoft.com/office/officeart/2005/8/layout/matrix3"/>
    <dgm:cxn modelId="{81394A80-CDCF-4C0D-A436-6B6E88FD0522}" srcId="{94ABDBF4-618F-43CD-809A-97B76CF00055}" destId="{F671242B-DCFA-4385-8CC3-ED4916E1F3D1}" srcOrd="0" destOrd="0" parTransId="{A497F0A6-7754-494B-9F93-947EF171A309}" sibTransId="{EF8317B6-DF6C-464B-AEED-7FECD955111F}"/>
    <dgm:cxn modelId="{3DC07F84-90D9-4851-9355-3D8D477FCFCB}" srcId="{94ABDBF4-618F-43CD-809A-97B76CF00055}" destId="{94242167-9E20-45B1-B822-92771D0F10F3}" srcOrd="1" destOrd="0" parTransId="{5527BFC5-90B9-4AC6-A7FF-EC5B8CC873AF}" sibTransId="{7F04FF4B-2DCB-4CFC-BDA4-0EBBAF8C4766}"/>
    <dgm:cxn modelId="{F1DEE9AC-E581-4133-95EB-5427AAC0C15E}" srcId="{94ABDBF4-618F-43CD-809A-97B76CF00055}" destId="{0C9F31B8-710C-42AE-B9C4-EDD7E5C95BF1}" srcOrd="2" destOrd="0" parTransId="{0912330F-1E6B-4898-B68E-5561A1D62A81}" sibTransId="{EDB36710-A513-4DF0-84E9-95FAA8DC62D0}"/>
    <dgm:cxn modelId="{6CBF0BCD-8493-41A6-9BF3-105D9901ED84}" type="presParOf" srcId="{704D87DC-6E7E-4776-ACE9-7E734B5BD64E}" destId="{1A273A83-1F74-4B60-951F-7D681ED4AC7A}" srcOrd="0" destOrd="0" presId="urn:microsoft.com/office/officeart/2005/8/layout/matrix3"/>
    <dgm:cxn modelId="{3125F26D-954B-451E-A48B-1465EF08A575}" type="presParOf" srcId="{704D87DC-6E7E-4776-ACE9-7E734B5BD64E}" destId="{E912515A-A267-4697-A2ED-E59B34D6E179}" srcOrd="1" destOrd="0" presId="urn:microsoft.com/office/officeart/2005/8/layout/matrix3"/>
    <dgm:cxn modelId="{4EDE314F-E59A-4703-AAE0-F58E965736AE}" type="presParOf" srcId="{704D87DC-6E7E-4776-ACE9-7E734B5BD64E}" destId="{284016AF-577A-4D6D-9063-C111DC1D42F7}" srcOrd="2" destOrd="0" presId="urn:microsoft.com/office/officeart/2005/8/layout/matrix3"/>
    <dgm:cxn modelId="{49B15947-E478-4BAC-B9BF-D55E0DA4A363}" type="presParOf" srcId="{704D87DC-6E7E-4776-ACE9-7E734B5BD64E}" destId="{28B71F8A-7134-45B8-81C0-6839A6D0D4EF}" srcOrd="3" destOrd="0" presId="urn:microsoft.com/office/officeart/2005/8/layout/matrix3"/>
    <dgm:cxn modelId="{9D616134-4713-4111-B7DF-B98B6FA1C1CA}" type="presParOf" srcId="{704D87DC-6E7E-4776-ACE9-7E734B5BD64E}" destId="{CF41D1F6-DE40-44B8-A930-109983CEECB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6C09E2-A825-4E16-ADD2-C5352584C4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B5444D5-1072-4C56-8D5E-BC487287A63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 Paus från skärmar och stress</a:t>
          </a:r>
        </a:p>
      </dgm:t>
    </dgm:pt>
    <dgm:pt modelId="{3D08FBDC-8027-4D18-85C5-738087407BA9}" type="parTrans" cxnId="{F1A7EC77-00EB-4CB0-A16B-665EF7104F99}">
      <dgm:prSet/>
      <dgm:spPr/>
      <dgm:t>
        <a:bodyPr/>
        <a:lstStyle/>
        <a:p>
          <a:endParaRPr lang="en-US"/>
        </a:p>
      </dgm:t>
    </dgm:pt>
    <dgm:pt modelId="{89F5899E-C8ED-4F40-A629-0F232762B636}" type="sibTrans" cxnId="{F1A7EC77-00EB-4CB0-A16B-665EF7104F99}">
      <dgm:prSet/>
      <dgm:spPr/>
      <dgm:t>
        <a:bodyPr/>
        <a:lstStyle/>
        <a:p>
          <a:endParaRPr lang="en-US"/>
        </a:p>
      </dgm:t>
    </dgm:pt>
    <dgm:pt modelId="{0CA6165E-94F9-4589-9574-67F1314421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 Vila = smart träning, inte slöhet</a:t>
          </a:r>
        </a:p>
      </dgm:t>
    </dgm:pt>
    <dgm:pt modelId="{8552302E-2E05-495C-AB64-E5F3C0AAE12B}" type="parTrans" cxnId="{7D6E3DA2-180F-494D-BBBA-B0BB3C3F4785}">
      <dgm:prSet/>
      <dgm:spPr/>
      <dgm:t>
        <a:bodyPr/>
        <a:lstStyle/>
        <a:p>
          <a:endParaRPr lang="en-US"/>
        </a:p>
      </dgm:t>
    </dgm:pt>
    <dgm:pt modelId="{D723523D-FCF8-4C64-8BB3-5FC245097AE4}" type="sibTrans" cxnId="{7D6E3DA2-180F-494D-BBBA-B0BB3C3F4785}">
      <dgm:prSet/>
      <dgm:spPr/>
      <dgm:t>
        <a:bodyPr/>
        <a:lstStyle/>
        <a:p>
          <a:endParaRPr lang="en-US"/>
        </a:p>
      </dgm:t>
    </dgm:pt>
    <dgm:pt modelId="{4D5AE71F-8D9B-4F5C-8408-976A3BD208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- Miniövning: Vad gör du för att vila?</a:t>
          </a:r>
        </a:p>
      </dgm:t>
    </dgm:pt>
    <dgm:pt modelId="{4331CE7A-13CA-4FB2-A2A1-E27B113C6E81}" type="parTrans" cxnId="{27BD3AFF-BC42-4015-BC86-E573950F9E6E}">
      <dgm:prSet/>
      <dgm:spPr/>
      <dgm:t>
        <a:bodyPr/>
        <a:lstStyle/>
        <a:p>
          <a:endParaRPr lang="en-US"/>
        </a:p>
      </dgm:t>
    </dgm:pt>
    <dgm:pt modelId="{8DA5AD40-F070-4A7A-BB15-34BB0161264B}" type="sibTrans" cxnId="{27BD3AFF-BC42-4015-BC86-E573950F9E6E}">
      <dgm:prSet/>
      <dgm:spPr/>
      <dgm:t>
        <a:bodyPr/>
        <a:lstStyle/>
        <a:p>
          <a:endParaRPr lang="en-US"/>
        </a:p>
      </dgm:t>
    </dgm:pt>
    <dgm:pt modelId="{B0C9F2C0-0F72-446F-A3AE-EBBA6C0C2A0F}" type="pres">
      <dgm:prSet presAssocID="{E46C09E2-A825-4E16-ADD2-C5352584C407}" presName="root" presStyleCnt="0">
        <dgm:presLayoutVars>
          <dgm:dir/>
          <dgm:resizeHandles val="exact"/>
        </dgm:presLayoutVars>
      </dgm:prSet>
      <dgm:spPr/>
    </dgm:pt>
    <dgm:pt modelId="{A2F1069B-03F6-46EA-A571-40569FBA7356}" type="pres">
      <dgm:prSet presAssocID="{FB5444D5-1072-4C56-8D5E-BC487287A630}" presName="compNode" presStyleCnt="0"/>
      <dgm:spPr/>
    </dgm:pt>
    <dgm:pt modelId="{A2CADBD3-D98E-40FD-AFA9-44C9E7D75E5E}" type="pres">
      <dgm:prSet presAssocID="{FB5444D5-1072-4C56-8D5E-BC487287A630}" presName="iconBgRect" presStyleLbl="bgShp" presStyleIdx="0" presStyleCnt="3"/>
      <dgm:spPr/>
    </dgm:pt>
    <dgm:pt modelId="{B485E83D-09AB-4B02-9656-E79222AF8799}" type="pres">
      <dgm:prSet presAssocID="{FB5444D5-1072-4C56-8D5E-BC487287A6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usa"/>
        </a:ext>
      </dgm:extLst>
    </dgm:pt>
    <dgm:pt modelId="{7D0A2FFA-0A19-45F4-ADA7-E0E69766DA07}" type="pres">
      <dgm:prSet presAssocID="{FB5444D5-1072-4C56-8D5E-BC487287A630}" presName="spaceRect" presStyleCnt="0"/>
      <dgm:spPr/>
    </dgm:pt>
    <dgm:pt modelId="{E4D08422-3D4C-43AB-B842-5D12B0079C50}" type="pres">
      <dgm:prSet presAssocID="{FB5444D5-1072-4C56-8D5E-BC487287A630}" presName="textRect" presStyleLbl="revTx" presStyleIdx="0" presStyleCnt="3">
        <dgm:presLayoutVars>
          <dgm:chMax val="1"/>
          <dgm:chPref val="1"/>
        </dgm:presLayoutVars>
      </dgm:prSet>
      <dgm:spPr/>
    </dgm:pt>
    <dgm:pt modelId="{212EEE9A-0CF7-475F-812E-71560E621435}" type="pres">
      <dgm:prSet presAssocID="{89F5899E-C8ED-4F40-A629-0F232762B636}" presName="sibTrans" presStyleCnt="0"/>
      <dgm:spPr/>
    </dgm:pt>
    <dgm:pt modelId="{6BE544AE-9ABA-4755-AD13-87F18A54F282}" type="pres">
      <dgm:prSet presAssocID="{0CA6165E-94F9-4589-9574-67F131442197}" presName="compNode" presStyleCnt="0"/>
      <dgm:spPr/>
    </dgm:pt>
    <dgm:pt modelId="{999331D9-8883-423E-AEFF-E695E0B63095}" type="pres">
      <dgm:prSet presAssocID="{0CA6165E-94F9-4589-9574-67F131442197}" presName="iconBgRect" presStyleLbl="bgShp" presStyleIdx="1" presStyleCnt="3"/>
      <dgm:spPr/>
    </dgm:pt>
    <dgm:pt modelId="{237D87CA-EE86-4FB9-AB37-9E51A2568B98}" type="pres">
      <dgm:prSet presAssocID="{0CA6165E-94F9-4589-9574-67F1314421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tel"/>
        </a:ext>
      </dgm:extLst>
    </dgm:pt>
    <dgm:pt modelId="{0314919A-4631-40DB-835F-5A4D7219DD9E}" type="pres">
      <dgm:prSet presAssocID="{0CA6165E-94F9-4589-9574-67F131442197}" presName="spaceRect" presStyleCnt="0"/>
      <dgm:spPr/>
    </dgm:pt>
    <dgm:pt modelId="{1F61A44E-1DEE-4C2D-B6F7-24486B055959}" type="pres">
      <dgm:prSet presAssocID="{0CA6165E-94F9-4589-9574-67F131442197}" presName="textRect" presStyleLbl="revTx" presStyleIdx="1" presStyleCnt="3">
        <dgm:presLayoutVars>
          <dgm:chMax val="1"/>
          <dgm:chPref val="1"/>
        </dgm:presLayoutVars>
      </dgm:prSet>
      <dgm:spPr/>
    </dgm:pt>
    <dgm:pt modelId="{2D77A49F-9CBB-4676-8A8A-114A81E3C375}" type="pres">
      <dgm:prSet presAssocID="{D723523D-FCF8-4C64-8BB3-5FC245097AE4}" presName="sibTrans" presStyleCnt="0"/>
      <dgm:spPr/>
    </dgm:pt>
    <dgm:pt modelId="{7A0282C5-7388-4D1F-AA58-0C7212B64E13}" type="pres">
      <dgm:prSet presAssocID="{4D5AE71F-8D9B-4F5C-8408-976A3BD2082B}" presName="compNode" presStyleCnt="0"/>
      <dgm:spPr/>
    </dgm:pt>
    <dgm:pt modelId="{7E801C05-965D-4A2B-8A45-10EC0C900C68}" type="pres">
      <dgm:prSet presAssocID="{4D5AE71F-8D9B-4F5C-8408-976A3BD2082B}" presName="iconBgRect" presStyleLbl="bgShp" presStyleIdx="2" presStyleCnt="3"/>
      <dgm:spPr/>
    </dgm:pt>
    <dgm:pt modelId="{53314E44-5C3C-4A21-BBAF-E004E14E50F1}" type="pres">
      <dgm:prSet presAssocID="{4D5AE71F-8D9B-4F5C-8408-976A3BD2082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B3417345-4CB7-4BD8-8426-1A23048602EB}" type="pres">
      <dgm:prSet presAssocID="{4D5AE71F-8D9B-4F5C-8408-976A3BD2082B}" presName="spaceRect" presStyleCnt="0"/>
      <dgm:spPr/>
    </dgm:pt>
    <dgm:pt modelId="{E27A4FDC-9674-4BA8-A822-1506003B8389}" type="pres">
      <dgm:prSet presAssocID="{4D5AE71F-8D9B-4F5C-8408-976A3BD2082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1A7EC77-00EB-4CB0-A16B-665EF7104F99}" srcId="{E46C09E2-A825-4E16-ADD2-C5352584C407}" destId="{FB5444D5-1072-4C56-8D5E-BC487287A630}" srcOrd="0" destOrd="0" parTransId="{3D08FBDC-8027-4D18-85C5-738087407BA9}" sibTransId="{89F5899E-C8ED-4F40-A629-0F232762B636}"/>
    <dgm:cxn modelId="{FD16A37B-472D-4253-984B-D5C599BFDC0E}" type="presOf" srcId="{E46C09E2-A825-4E16-ADD2-C5352584C407}" destId="{B0C9F2C0-0F72-446F-A3AE-EBBA6C0C2A0F}" srcOrd="0" destOrd="0" presId="urn:microsoft.com/office/officeart/2018/5/layout/IconCircleLabelList"/>
    <dgm:cxn modelId="{5AD83584-164C-4464-8205-E70B8A87846A}" type="presOf" srcId="{4D5AE71F-8D9B-4F5C-8408-976A3BD2082B}" destId="{E27A4FDC-9674-4BA8-A822-1506003B8389}" srcOrd="0" destOrd="0" presId="urn:microsoft.com/office/officeart/2018/5/layout/IconCircleLabelList"/>
    <dgm:cxn modelId="{3B96DC85-0CDF-490A-BAD9-C13250533ED9}" type="presOf" srcId="{FB5444D5-1072-4C56-8D5E-BC487287A630}" destId="{E4D08422-3D4C-43AB-B842-5D12B0079C50}" srcOrd="0" destOrd="0" presId="urn:microsoft.com/office/officeart/2018/5/layout/IconCircleLabelList"/>
    <dgm:cxn modelId="{7D6E3DA2-180F-494D-BBBA-B0BB3C3F4785}" srcId="{E46C09E2-A825-4E16-ADD2-C5352584C407}" destId="{0CA6165E-94F9-4589-9574-67F131442197}" srcOrd="1" destOrd="0" parTransId="{8552302E-2E05-495C-AB64-E5F3C0AAE12B}" sibTransId="{D723523D-FCF8-4C64-8BB3-5FC245097AE4}"/>
    <dgm:cxn modelId="{588300EC-BF2D-451B-9456-6BEEA6AF9736}" type="presOf" srcId="{0CA6165E-94F9-4589-9574-67F131442197}" destId="{1F61A44E-1DEE-4C2D-B6F7-24486B055959}" srcOrd="0" destOrd="0" presId="urn:microsoft.com/office/officeart/2018/5/layout/IconCircleLabelList"/>
    <dgm:cxn modelId="{27BD3AFF-BC42-4015-BC86-E573950F9E6E}" srcId="{E46C09E2-A825-4E16-ADD2-C5352584C407}" destId="{4D5AE71F-8D9B-4F5C-8408-976A3BD2082B}" srcOrd="2" destOrd="0" parTransId="{4331CE7A-13CA-4FB2-A2A1-E27B113C6E81}" sibTransId="{8DA5AD40-F070-4A7A-BB15-34BB0161264B}"/>
    <dgm:cxn modelId="{D6A98CE1-3511-4DF0-B7F7-3A275E178C2A}" type="presParOf" srcId="{B0C9F2C0-0F72-446F-A3AE-EBBA6C0C2A0F}" destId="{A2F1069B-03F6-46EA-A571-40569FBA7356}" srcOrd="0" destOrd="0" presId="urn:microsoft.com/office/officeart/2018/5/layout/IconCircleLabelList"/>
    <dgm:cxn modelId="{5AAA7AAF-A7DE-4E44-A848-84FED7E61ECA}" type="presParOf" srcId="{A2F1069B-03F6-46EA-A571-40569FBA7356}" destId="{A2CADBD3-D98E-40FD-AFA9-44C9E7D75E5E}" srcOrd="0" destOrd="0" presId="urn:microsoft.com/office/officeart/2018/5/layout/IconCircleLabelList"/>
    <dgm:cxn modelId="{F3922981-0B35-4A7F-86AD-16BEAD5E4F00}" type="presParOf" srcId="{A2F1069B-03F6-46EA-A571-40569FBA7356}" destId="{B485E83D-09AB-4B02-9656-E79222AF8799}" srcOrd="1" destOrd="0" presId="urn:microsoft.com/office/officeart/2018/5/layout/IconCircleLabelList"/>
    <dgm:cxn modelId="{CF95B8B6-44D8-4C1E-8C85-03920DF8CC52}" type="presParOf" srcId="{A2F1069B-03F6-46EA-A571-40569FBA7356}" destId="{7D0A2FFA-0A19-45F4-ADA7-E0E69766DA07}" srcOrd="2" destOrd="0" presId="urn:microsoft.com/office/officeart/2018/5/layout/IconCircleLabelList"/>
    <dgm:cxn modelId="{9AEA4A34-EB00-4BF5-B611-BC16F67E64C1}" type="presParOf" srcId="{A2F1069B-03F6-46EA-A571-40569FBA7356}" destId="{E4D08422-3D4C-43AB-B842-5D12B0079C50}" srcOrd="3" destOrd="0" presId="urn:microsoft.com/office/officeart/2018/5/layout/IconCircleLabelList"/>
    <dgm:cxn modelId="{63F6B042-E90F-4691-B43B-37A603E60635}" type="presParOf" srcId="{B0C9F2C0-0F72-446F-A3AE-EBBA6C0C2A0F}" destId="{212EEE9A-0CF7-475F-812E-71560E621435}" srcOrd="1" destOrd="0" presId="urn:microsoft.com/office/officeart/2018/5/layout/IconCircleLabelList"/>
    <dgm:cxn modelId="{FFDBD26C-D7E7-4D96-98BD-5DDE56BA7446}" type="presParOf" srcId="{B0C9F2C0-0F72-446F-A3AE-EBBA6C0C2A0F}" destId="{6BE544AE-9ABA-4755-AD13-87F18A54F282}" srcOrd="2" destOrd="0" presId="urn:microsoft.com/office/officeart/2018/5/layout/IconCircleLabelList"/>
    <dgm:cxn modelId="{89550235-BE8A-48BE-B39F-4D02FE2C0D0C}" type="presParOf" srcId="{6BE544AE-9ABA-4755-AD13-87F18A54F282}" destId="{999331D9-8883-423E-AEFF-E695E0B63095}" srcOrd="0" destOrd="0" presId="urn:microsoft.com/office/officeart/2018/5/layout/IconCircleLabelList"/>
    <dgm:cxn modelId="{80B7798F-6D90-4ABA-B4BA-945800A51048}" type="presParOf" srcId="{6BE544AE-9ABA-4755-AD13-87F18A54F282}" destId="{237D87CA-EE86-4FB9-AB37-9E51A2568B98}" srcOrd="1" destOrd="0" presId="urn:microsoft.com/office/officeart/2018/5/layout/IconCircleLabelList"/>
    <dgm:cxn modelId="{5CD5B4C4-C09B-4F9C-8E93-73AE30953D46}" type="presParOf" srcId="{6BE544AE-9ABA-4755-AD13-87F18A54F282}" destId="{0314919A-4631-40DB-835F-5A4D7219DD9E}" srcOrd="2" destOrd="0" presId="urn:microsoft.com/office/officeart/2018/5/layout/IconCircleLabelList"/>
    <dgm:cxn modelId="{164C83A4-970A-4362-AEF5-FF880F5F7BE9}" type="presParOf" srcId="{6BE544AE-9ABA-4755-AD13-87F18A54F282}" destId="{1F61A44E-1DEE-4C2D-B6F7-24486B055959}" srcOrd="3" destOrd="0" presId="urn:microsoft.com/office/officeart/2018/5/layout/IconCircleLabelList"/>
    <dgm:cxn modelId="{F546D044-80D2-464D-B926-57EC15F733F7}" type="presParOf" srcId="{B0C9F2C0-0F72-446F-A3AE-EBBA6C0C2A0F}" destId="{2D77A49F-9CBB-4676-8A8A-114A81E3C375}" srcOrd="3" destOrd="0" presId="urn:microsoft.com/office/officeart/2018/5/layout/IconCircleLabelList"/>
    <dgm:cxn modelId="{AAF237D7-6C05-419D-9E8A-AD6248990FFF}" type="presParOf" srcId="{B0C9F2C0-0F72-446F-A3AE-EBBA6C0C2A0F}" destId="{7A0282C5-7388-4D1F-AA58-0C7212B64E13}" srcOrd="4" destOrd="0" presId="urn:microsoft.com/office/officeart/2018/5/layout/IconCircleLabelList"/>
    <dgm:cxn modelId="{D8822050-071E-40D3-A070-D612332BF9D6}" type="presParOf" srcId="{7A0282C5-7388-4D1F-AA58-0C7212B64E13}" destId="{7E801C05-965D-4A2B-8A45-10EC0C900C68}" srcOrd="0" destOrd="0" presId="urn:microsoft.com/office/officeart/2018/5/layout/IconCircleLabelList"/>
    <dgm:cxn modelId="{ABEBA778-54DF-43C7-A3E7-9B46DA845DB7}" type="presParOf" srcId="{7A0282C5-7388-4D1F-AA58-0C7212B64E13}" destId="{53314E44-5C3C-4A21-BBAF-E004E14E50F1}" srcOrd="1" destOrd="0" presId="urn:microsoft.com/office/officeart/2018/5/layout/IconCircleLabelList"/>
    <dgm:cxn modelId="{E3D86B3D-02D5-4EF0-8C31-7E8364B2F05A}" type="presParOf" srcId="{7A0282C5-7388-4D1F-AA58-0C7212B64E13}" destId="{B3417345-4CB7-4BD8-8426-1A23048602EB}" srcOrd="2" destOrd="0" presId="urn:microsoft.com/office/officeart/2018/5/layout/IconCircleLabelList"/>
    <dgm:cxn modelId="{D74810EC-9A4B-4869-B9B7-9241A653374F}" type="presParOf" srcId="{7A0282C5-7388-4D1F-AA58-0C7212B64E13}" destId="{E27A4FDC-9674-4BA8-A822-1506003B838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97A5ED-6F84-4FF8-84E8-2D8F17EADD3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BDE37D8-84AF-49EA-B9D6-7F080DAD4FF5}">
      <dgm:prSet/>
      <dgm:spPr/>
      <dgm:t>
        <a:bodyPr/>
        <a:lstStyle/>
        <a:p>
          <a:r>
            <a:rPr lang="en-US"/>
            <a:t>- Rita upp dygnet: sömn, skola, skärm, rörelse</a:t>
          </a:r>
        </a:p>
      </dgm:t>
    </dgm:pt>
    <dgm:pt modelId="{BEC2E373-99B5-4974-8E08-17E2E3E13508}" type="parTrans" cxnId="{85EA449B-49B9-40C8-9543-8BF8EF63D850}">
      <dgm:prSet/>
      <dgm:spPr/>
      <dgm:t>
        <a:bodyPr/>
        <a:lstStyle/>
        <a:p>
          <a:endParaRPr lang="en-US"/>
        </a:p>
      </dgm:t>
    </dgm:pt>
    <dgm:pt modelId="{3DC7DF94-F450-4E36-8A69-F79184D3737F}" type="sibTrans" cxnId="{85EA449B-49B9-40C8-9543-8BF8EF63D850}">
      <dgm:prSet/>
      <dgm:spPr/>
      <dgm:t>
        <a:bodyPr/>
        <a:lstStyle/>
        <a:p>
          <a:endParaRPr lang="en-US"/>
        </a:p>
      </dgm:t>
    </dgm:pt>
    <dgm:pt modelId="{1197BC21-BFFE-4958-8420-0E5D915B65A1}">
      <dgm:prSet/>
      <dgm:spPr/>
      <dgm:t>
        <a:bodyPr/>
        <a:lstStyle/>
        <a:p>
          <a:r>
            <a:rPr lang="en-US"/>
            <a:t>- Vad kan vi ändra för att må bättre?</a:t>
          </a:r>
        </a:p>
      </dgm:t>
    </dgm:pt>
    <dgm:pt modelId="{921141EA-B99C-4145-AB1E-2EC3FA8BAF85}" type="parTrans" cxnId="{19F2C072-4451-424D-9DA8-F814B1AF4E7E}">
      <dgm:prSet/>
      <dgm:spPr/>
      <dgm:t>
        <a:bodyPr/>
        <a:lstStyle/>
        <a:p>
          <a:endParaRPr lang="en-US"/>
        </a:p>
      </dgm:t>
    </dgm:pt>
    <dgm:pt modelId="{92760BB7-F115-44A0-9679-676A1EED8AB8}" type="sibTrans" cxnId="{19F2C072-4451-424D-9DA8-F814B1AF4E7E}">
      <dgm:prSet/>
      <dgm:spPr/>
      <dgm:t>
        <a:bodyPr/>
        <a:lstStyle/>
        <a:p>
          <a:endParaRPr lang="en-US"/>
        </a:p>
      </dgm:t>
    </dgm:pt>
    <dgm:pt modelId="{3A3678CB-9811-4F02-A1FE-B8E2B570F384}" type="pres">
      <dgm:prSet presAssocID="{7F97A5ED-6F84-4FF8-84E8-2D8F17EADD3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105C3E-45BD-4AF6-93AE-BBB9FB7EB583}" type="pres">
      <dgm:prSet presAssocID="{3BDE37D8-84AF-49EA-B9D6-7F080DAD4FF5}" presName="root" presStyleCnt="0"/>
      <dgm:spPr/>
    </dgm:pt>
    <dgm:pt modelId="{95D077E4-D1D7-4B9B-8F3D-7A13229DBD4D}" type="pres">
      <dgm:prSet presAssocID="{3BDE37D8-84AF-49EA-B9D6-7F080DAD4FF5}" presName="rootComposite" presStyleCnt="0"/>
      <dgm:spPr/>
    </dgm:pt>
    <dgm:pt modelId="{4677F4A1-55E9-4015-9C71-4C2C1BF08D5C}" type="pres">
      <dgm:prSet presAssocID="{3BDE37D8-84AF-49EA-B9D6-7F080DAD4FF5}" presName="rootText" presStyleLbl="node1" presStyleIdx="0" presStyleCnt="2"/>
      <dgm:spPr/>
    </dgm:pt>
    <dgm:pt modelId="{383C1D07-717E-4461-85DF-8139CB39EBDC}" type="pres">
      <dgm:prSet presAssocID="{3BDE37D8-84AF-49EA-B9D6-7F080DAD4FF5}" presName="rootConnector" presStyleLbl="node1" presStyleIdx="0" presStyleCnt="2"/>
      <dgm:spPr/>
    </dgm:pt>
    <dgm:pt modelId="{03C72C04-7DDC-4C6B-A1EA-F76005DFE244}" type="pres">
      <dgm:prSet presAssocID="{3BDE37D8-84AF-49EA-B9D6-7F080DAD4FF5}" presName="childShape" presStyleCnt="0"/>
      <dgm:spPr/>
    </dgm:pt>
    <dgm:pt modelId="{2919C95C-F0D3-4F6C-953E-AE866DA970B7}" type="pres">
      <dgm:prSet presAssocID="{1197BC21-BFFE-4958-8420-0E5D915B65A1}" presName="root" presStyleCnt="0"/>
      <dgm:spPr/>
    </dgm:pt>
    <dgm:pt modelId="{039C9CA3-DFA0-4472-83DB-B64CE945FC8E}" type="pres">
      <dgm:prSet presAssocID="{1197BC21-BFFE-4958-8420-0E5D915B65A1}" presName="rootComposite" presStyleCnt="0"/>
      <dgm:spPr/>
    </dgm:pt>
    <dgm:pt modelId="{F467F70A-9B02-4190-A928-7DF9C4DA53F4}" type="pres">
      <dgm:prSet presAssocID="{1197BC21-BFFE-4958-8420-0E5D915B65A1}" presName="rootText" presStyleLbl="node1" presStyleIdx="1" presStyleCnt="2"/>
      <dgm:spPr/>
    </dgm:pt>
    <dgm:pt modelId="{641053F5-49F6-47E1-9E69-9CD859FE7CF0}" type="pres">
      <dgm:prSet presAssocID="{1197BC21-BFFE-4958-8420-0E5D915B65A1}" presName="rootConnector" presStyleLbl="node1" presStyleIdx="1" presStyleCnt="2"/>
      <dgm:spPr/>
    </dgm:pt>
    <dgm:pt modelId="{D041CC06-D932-4E37-9A97-654D0462D219}" type="pres">
      <dgm:prSet presAssocID="{1197BC21-BFFE-4958-8420-0E5D915B65A1}" presName="childShape" presStyleCnt="0"/>
      <dgm:spPr/>
    </dgm:pt>
  </dgm:ptLst>
  <dgm:cxnLst>
    <dgm:cxn modelId="{21DEF12A-97FA-4E08-94A2-D0CC73302341}" type="presOf" srcId="{3BDE37D8-84AF-49EA-B9D6-7F080DAD4FF5}" destId="{4677F4A1-55E9-4015-9C71-4C2C1BF08D5C}" srcOrd="0" destOrd="0" presId="urn:microsoft.com/office/officeart/2005/8/layout/hierarchy3"/>
    <dgm:cxn modelId="{7785EB5C-1D23-4ED7-9265-4D5EB666C3CD}" type="presOf" srcId="{3BDE37D8-84AF-49EA-B9D6-7F080DAD4FF5}" destId="{383C1D07-717E-4461-85DF-8139CB39EBDC}" srcOrd="1" destOrd="0" presId="urn:microsoft.com/office/officeart/2005/8/layout/hierarchy3"/>
    <dgm:cxn modelId="{19F2C072-4451-424D-9DA8-F814B1AF4E7E}" srcId="{7F97A5ED-6F84-4FF8-84E8-2D8F17EADD37}" destId="{1197BC21-BFFE-4958-8420-0E5D915B65A1}" srcOrd="1" destOrd="0" parTransId="{921141EA-B99C-4145-AB1E-2EC3FA8BAF85}" sibTransId="{92760BB7-F115-44A0-9679-676A1EED8AB8}"/>
    <dgm:cxn modelId="{23B9BC85-E994-407A-9C69-FF7C5A3A68DE}" type="presOf" srcId="{7F97A5ED-6F84-4FF8-84E8-2D8F17EADD37}" destId="{3A3678CB-9811-4F02-A1FE-B8E2B570F384}" srcOrd="0" destOrd="0" presId="urn:microsoft.com/office/officeart/2005/8/layout/hierarchy3"/>
    <dgm:cxn modelId="{1D3D0898-DD7F-4F5F-8BA7-503BB36CEB0B}" type="presOf" srcId="{1197BC21-BFFE-4958-8420-0E5D915B65A1}" destId="{F467F70A-9B02-4190-A928-7DF9C4DA53F4}" srcOrd="0" destOrd="0" presId="urn:microsoft.com/office/officeart/2005/8/layout/hierarchy3"/>
    <dgm:cxn modelId="{85EA449B-49B9-40C8-9543-8BF8EF63D850}" srcId="{7F97A5ED-6F84-4FF8-84E8-2D8F17EADD37}" destId="{3BDE37D8-84AF-49EA-B9D6-7F080DAD4FF5}" srcOrd="0" destOrd="0" parTransId="{BEC2E373-99B5-4974-8E08-17E2E3E13508}" sibTransId="{3DC7DF94-F450-4E36-8A69-F79184D3737F}"/>
    <dgm:cxn modelId="{840E57D5-C3BA-4F64-B140-69529ED754C2}" type="presOf" srcId="{1197BC21-BFFE-4958-8420-0E5D915B65A1}" destId="{641053F5-49F6-47E1-9E69-9CD859FE7CF0}" srcOrd="1" destOrd="0" presId="urn:microsoft.com/office/officeart/2005/8/layout/hierarchy3"/>
    <dgm:cxn modelId="{0B686F80-237C-435E-AF6D-D66CC63862E5}" type="presParOf" srcId="{3A3678CB-9811-4F02-A1FE-B8E2B570F384}" destId="{36105C3E-45BD-4AF6-93AE-BBB9FB7EB583}" srcOrd="0" destOrd="0" presId="urn:microsoft.com/office/officeart/2005/8/layout/hierarchy3"/>
    <dgm:cxn modelId="{9A0623FA-396C-4989-90EF-60E2E4796917}" type="presParOf" srcId="{36105C3E-45BD-4AF6-93AE-BBB9FB7EB583}" destId="{95D077E4-D1D7-4B9B-8F3D-7A13229DBD4D}" srcOrd="0" destOrd="0" presId="urn:microsoft.com/office/officeart/2005/8/layout/hierarchy3"/>
    <dgm:cxn modelId="{45FC9588-0839-472D-A5F7-F336A492F1A7}" type="presParOf" srcId="{95D077E4-D1D7-4B9B-8F3D-7A13229DBD4D}" destId="{4677F4A1-55E9-4015-9C71-4C2C1BF08D5C}" srcOrd="0" destOrd="0" presId="urn:microsoft.com/office/officeart/2005/8/layout/hierarchy3"/>
    <dgm:cxn modelId="{2B10D35A-CDA5-49C6-9E63-0527E70EE0A6}" type="presParOf" srcId="{95D077E4-D1D7-4B9B-8F3D-7A13229DBD4D}" destId="{383C1D07-717E-4461-85DF-8139CB39EBDC}" srcOrd="1" destOrd="0" presId="urn:microsoft.com/office/officeart/2005/8/layout/hierarchy3"/>
    <dgm:cxn modelId="{E28DF296-99B8-4265-B0EE-704C9111720D}" type="presParOf" srcId="{36105C3E-45BD-4AF6-93AE-BBB9FB7EB583}" destId="{03C72C04-7DDC-4C6B-A1EA-F76005DFE244}" srcOrd="1" destOrd="0" presId="urn:microsoft.com/office/officeart/2005/8/layout/hierarchy3"/>
    <dgm:cxn modelId="{3D4B838C-4DF4-4DAD-87BA-BAF9FF58CAF1}" type="presParOf" srcId="{3A3678CB-9811-4F02-A1FE-B8E2B570F384}" destId="{2919C95C-F0D3-4F6C-953E-AE866DA970B7}" srcOrd="1" destOrd="0" presId="urn:microsoft.com/office/officeart/2005/8/layout/hierarchy3"/>
    <dgm:cxn modelId="{AE1B8DAA-691E-499E-A9BB-433E87974B2B}" type="presParOf" srcId="{2919C95C-F0D3-4F6C-953E-AE866DA970B7}" destId="{039C9CA3-DFA0-4472-83DB-B64CE945FC8E}" srcOrd="0" destOrd="0" presId="urn:microsoft.com/office/officeart/2005/8/layout/hierarchy3"/>
    <dgm:cxn modelId="{9DB9F00D-1122-4F57-963D-0DE2D0689480}" type="presParOf" srcId="{039C9CA3-DFA0-4472-83DB-B64CE945FC8E}" destId="{F467F70A-9B02-4190-A928-7DF9C4DA53F4}" srcOrd="0" destOrd="0" presId="urn:microsoft.com/office/officeart/2005/8/layout/hierarchy3"/>
    <dgm:cxn modelId="{1881D40E-C40E-4A08-85F6-02ABDB3C9485}" type="presParOf" srcId="{039C9CA3-DFA0-4472-83DB-B64CE945FC8E}" destId="{641053F5-49F6-47E1-9E69-9CD859FE7CF0}" srcOrd="1" destOrd="0" presId="urn:microsoft.com/office/officeart/2005/8/layout/hierarchy3"/>
    <dgm:cxn modelId="{D5171E5A-D056-4389-80F9-435CCB8EAC56}" type="presParOf" srcId="{2919C95C-F0D3-4F6C-953E-AE866DA970B7}" destId="{D041CC06-D932-4E37-9A97-654D0462D2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789E59-EECB-4CCE-A800-CEC5400C51BF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B301C1-C1AC-4703-BF9F-35A576999A05}">
      <dgm:prSet/>
      <dgm:spPr/>
      <dgm:t>
        <a:bodyPr/>
        <a:lstStyle/>
        <a:p>
          <a:r>
            <a:rPr lang="en-US"/>
            <a:t>- Vilken frukt ger mest energi?</a:t>
          </a:r>
        </a:p>
      </dgm:t>
    </dgm:pt>
    <dgm:pt modelId="{13FFB49C-BB9F-40B2-8C70-EE23BC137A7A}" type="parTrans" cxnId="{9847F5E2-AE03-4C3F-B9C2-99A3DB965044}">
      <dgm:prSet/>
      <dgm:spPr/>
      <dgm:t>
        <a:bodyPr/>
        <a:lstStyle/>
        <a:p>
          <a:endParaRPr lang="en-US"/>
        </a:p>
      </dgm:t>
    </dgm:pt>
    <dgm:pt modelId="{9AD41431-0073-465E-BECC-5B23ABB639E0}" type="sibTrans" cxnId="{9847F5E2-AE03-4C3F-B9C2-99A3DB965044}">
      <dgm:prSet/>
      <dgm:spPr/>
      <dgm:t>
        <a:bodyPr/>
        <a:lstStyle/>
        <a:p>
          <a:endParaRPr lang="en-US"/>
        </a:p>
      </dgm:t>
    </dgm:pt>
    <dgm:pt modelId="{AECBF83C-2547-4002-8C17-FC2F5793095D}">
      <dgm:prSet/>
      <dgm:spPr/>
      <dgm:t>
        <a:bodyPr/>
        <a:lstStyle/>
        <a:p>
          <a:r>
            <a:rPr lang="en-US"/>
            <a:t>- Hur många timmar bör du sova?</a:t>
          </a:r>
        </a:p>
      </dgm:t>
    </dgm:pt>
    <dgm:pt modelId="{BECD7B5C-CF09-4ECC-A62F-76BD52375743}" type="parTrans" cxnId="{EF02B9F5-471D-4301-AEDE-242A37663785}">
      <dgm:prSet/>
      <dgm:spPr/>
      <dgm:t>
        <a:bodyPr/>
        <a:lstStyle/>
        <a:p>
          <a:endParaRPr lang="en-US"/>
        </a:p>
      </dgm:t>
    </dgm:pt>
    <dgm:pt modelId="{F2F86F08-06D5-4873-8B8F-EE3D8977ECBD}" type="sibTrans" cxnId="{EF02B9F5-471D-4301-AEDE-242A37663785}">
      <dgm:prSet/>
      <dgm:spPr/>
      <dgm:t>
        <a:bodyPr/>
        <a:lstStyle/>
        <a:p>
          <a:endParaRPr lang="en-US"/>
        </a:p>
      </dgm:t>
    </dgm:pt>
    <dgm:pt modelId="{42D0A735-E95D-4182-B367-386980F6F9EB}">
      <dgm:prSet/>
      <dgm:spPr/>
      <dgm:t>
        <a:bodyPr/>
        <a:lstStyle/>
        <a:p>
          <a:r>
            <a:rPr lang="en-US"/>
            <a:t>- Vad är en bra återhämtning?</a:t>
          </a:r>
        </a:p>
      </dgm:t>
    </dgm:pt>
    <dgm:pt modelId="{FC96AB99-D349-4C83-89BC-E90C834DC673}" type="parTrans" cxnId="{CB2E7B39-ED36-4331-877F-0717C769E968}">
      <dgm:prSet/>
      <dgm:spPr/>
      <dgm:t>
        <a:bodyPr/>
        <a:lstStyle/>
        <a:p>
          <a:endParaRPr lang="en-US"/>
        </a:p>
      </dgm:t>
    </dgm:pt>
    <dgm:pt modelId="{A02FCD7E-A879-412A-ADDD-A39819F0794F}" type="sibTrans" cxnId="{CB2E7B39-ED36-4331-877F-0717C769E968}">
      <dgm:prSet/>
      <dgm:spPr/>
      <dgm:t>
        <a:bodyPr/>
        <a:lstStyle/>
        <a:p>
          <a:endParaRPr lang="en-US"/>
        </a:p>
      </dgm:t>
    </dgm:pt>
    <dgm:pt modelId="{D9716EFB-F2FA-4816-A8BA-5BE37A4623A8}" type="pres">
      <dgm:prSet presAssocID="{EE789E59-EECB-4CCE-A800-CEC5400C51BF}" presName="Name0" presStyleCnt="0">
        <dgm:presLayoutVars>
          <dgm:dir/>
          <dgm:animLvl val="lvl"/>
          <dgm:resizeHandles val="exact"/>
        </dgm:presLayoutVars>
      </dgm:prSet>
      <dgm:spPr/>
    </dgm:pt>
    <dgm:pt modelId="{A67A1F67-D85D-4366-8FDC-7E38F0C243C0}" type="pres">
      <dgm:prSet presAssocID="{8AB301C1-C1AC-4703-BF9F-35A576999A05}" presName="linNode" presStyleCnt="0"/>
      <dgm:spPr/>
    </dgm:pt>
    <dgm:pt modelId="{33D73BB9-DE7C-4924-8553-6DE15E71CC13}" type="pres">
      <dgm:prSet presAssocID="{8AB301C1-C1AC-4703-BF9F-35A576999A0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6467374-8043-40E2-9250-BCC3ED317D69}" type="pres">
      <dgm:prSet presAssocID="{9AD41431-0073-465E-BECC-5B23ABB639E0}" presName="sp" presStyleCnt="0"/>
      <dgm:spPr/>
    </dgm:pt>
    <dgm:pt modelId="{A9FB6C6F-CD10-4048-903F-9A8DC6622FDA}" type="pres">
      <dgm:prSet presAssocID="{AECBF83C-2547-4002-8C17-FC2F5793095D}" presName="linNode" presStyleCnt="0"/>
      <dgm:spPr/>
    </dgm:pt>
    <dgm:pt modelId="{D5712087-D32B-4CC8-B1BB-AC9EB8D09198}" type="pres">
      <dgm:prSet presAssocID="{AECBF83C-2547-4002-8C17-FC2F5793095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30B42A6-6E71-4DDE-8A38-1E747EE593B7}" type="pres">
      <dgm:prSet presAssocID="{F2F86F08-06D5-4873-8B8F-EE3D8977ECBD}" presName="sp" presStyleCnt="0"/>
      <dgm:spPr/>
    </dgm:pt>
    <dgm:pt modelId="{C5A37B8C-7EBF-45F0-B8D0-9DFF0E563FE8}" type="pres">
      <dgm:prSet presAssocID="{42D0A735-E95D-4182-B367-386980F6F9EB}" presName="linNode" presStyleCnt="0"/>
      <dgm:spPr/>
    </dgm:pt>
    <dgm:pt modelId="{3947904E-97A4-40CC-A1ED-3F0B90F6F5C0}" type="pres">
      <dgm:prSet presAssocID="{42D0A735-E95D-4182-B367-386980F6F9E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19164C16-1D03-4FA2-842F-7E68F6831B23}" type="presOf" srcId="{EE789E59-EECB-4CCE-A800-CEC5400C51BF}" destId="{D9716EFB-F2FA-4816-A8BA-5BE37A4623A8}" srcOrd="0" destOrd="0" presId="urn:microsoft.com/office/officeart/2005/8/layout/vList5"/>
    <dgm:cxn modelId="{84B42238-97BB-4F78-B66E-A7AF0C9FC03E}" type="presOf" srcId="{42D0A735-E95D-4182-B367-386980F6F9EB}" destId="{3947904E-97A4-40CC-A1ED-3F0B90F6F5C0}" srcOrd="0" destOrd="0" presId="urn:microsoft.com/office/officeart/2005/8/layout/vList5"/>
    <dgm:cxn modelId="{CB2E7B39-ED36-4331-877F-0717C769E968}" srcId="{EE789E59-EECB-4CCE-A800-CEC5400C51BF}" destId="{42D0A735-E95D-4182-B367-386980F6F9EB}" srcOrd="2" destOrd="0" parTransId="{FC96AB99-D349-4C83-89BC-E90C834DC673}" sibTransId="{A02FCD7E-A879-412A-ADDD-A39819F0794F}"/>
    <dgm:cxn modelId="{835E4F4C-9C55-4052-AC42-0C32B8919C65}" type="presOf" srcId="{AECBF83C-2547-4002-8C17-FC2F5793095D}" destId="{D5712087-D32B-4CC8-B1BB-AC9EB8D09198}" srcOrd="0" destOrd="0" presId="urn:microsoft.com/office/officeart/2005/8/layout/vList5"/>
    <dgm:cxn modelId="{9847F5E2-AE03-4C3F-B9C2-99A3DB965044}" srcId="{EE789E59-EECB-4CCE-A800-CEC5400C51BF}" destId="{8AB301C1-C1AC-4703-BF9F-35A576999A05}" srcOrd="0" destOrd="0" parTransId="{13FFB49C-BB9F-40B2-8C70-EE23BC137A7A}" sibTransId="{9AD41431-0073-465E-BECC-5B23ABB639E0}"/>
    <dgm:cxn modelId="{EF02B9F5-471D-4301-AEDE-242A37663785}" srcId="{EE789E59-EECB-4CCE-A800-CEC5400C51BF}" destId="{AECBF83C-2547-4002-8C17-FC2F5793095D}" srcOrd="1" destOrd="0" parTransId="{BECD7B5C-CF09-4ECC-A62F-76BD52375743}" sibTransId="{F2F86F08-06D5-4873-8B8F-EE3D8977ECBD}"/>
    <dgm:cxn modelId="{12B3F4FD-B76E-4153-9BF6-8958C71761EC}" type="presOf" srcId="{8AB301C1-C1AC-4703-BF9F-35A576999A05}" destId="{33D73BB9-DE7C-4924-8553-6DE15E71CC13}" srcOrd="0" destOrd="0" presId="urn:microsoft.com/office/officeart/2005/8/layout/vList5"/>
    <dgm:cxn modelId="{8158B4BE-CB6B-4F77-9166-F7C535C9A782}" type="presParOf" srcId="{D9716EFB-F2FA-4816-A8BA-5BE37A4623A8}" destId="{A67A1F67-D85D-4366-8FDC-7E38F0C243C0}" srcOrd="0" destOrd="0" presId="urn:microsoft.com/office/officeart/2005/8/layout/vList5"/>
    <dgm:cxn modelId="{55433CDF-A64C-47B5-85AA-319D1F8C56CB}" type="presParOf" srcId="{A67A1F67-D85D-4366-8FDC-7E38F0C243C0}" destId="{33D73BB9-DE7C-4924-8553-6DE15E71CC13}" srcOrd="0" destOrd="0" presId="urn:microsoft.com/office/officeart/2005/8/layout/vList5"/>
    <dgm:cxn modelId="{460A2B4E-B333-4DDA-9618-CE2B9027860E}" type="presParOf" srcId="{D9716EFB-F2FA-4816-A8BA-5BE37A4623A8}" destId="{A6467374-8043-40E2-9250-BCC3ED317D69}" srcOrd="1" destOrd="0" presId="urn:microsoft.com/office/officeart/2005/8/layout/vList5"/>
    <dgm:cxn modelId="{827B5770-078A-469B-B3AB-8A9F6E328E73}" type="presParOf" srcId="{D9716EFB-F2FA-4816-A8BA-5BE37A4623A8}" destId="{A9FB6C6F-CD10-4048-903F-9A8DC6622FDA}" srcOrd="2" destOrd="0" presId="urn:microsoft.com/office/officeart/2005/8/layout/vList5"/>
    <dgm:cxn modelId="{78D2B249-E17F-4E27-AFF7-937D258BB5EE}" type="presParOf" srcId="{A9FB6C6F-CD10-4048-903F-9A8DC6622FDA}" destId="{D5712087-D32B-4CC8-B1BB-AC9EB8D09198}" srcOrd="0" destOrd="0" presId="urn:microsoft.com/office/officeart/2005/8/layout/vList5"/>
    <dgm:cxn modelId="{9154A6F2-BC65-4204-A174-57ECFAD73B73}" type="presParOf" srcId="{D9716EFB-F2FA-4816-A8BA-5BE37A4623A8}" destId="{830B42A6-6E71-4DDE-8A38-1E747EE593B7}" srcOrd="3" destOrd="0" presId="urn:microsoft.com/office/officeart/2005/8/layout/vList5"/>
    <dgm:cxn modelId="{FB1EBC56-F1FE-4148-B537-DE15B5D5EF77}" type="presParOf" srcId="{D9716EFB-F2FA-4816-A8BA-5BE37A4623A8}" destId="{C5A37B8C-7EBF-45F0-B8D0-9DFF0E563FE8}" srcOrd="4" destOrd="0" presId="urn:microsoft.com/office/officeart/2005/8/layout/vList5"/>
    <dgm:cxn modelId="{1D00E39A-FB2D-4121-A202-A9DDD350AEC3}" type="presParOf" srcId="{C5A37B8C-7EBF-45F0-B8D0-9DFF0E563FE8}" destId="{3947904E-97A4-40CC-A1ED-3F0B90F6F5C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02276DB-60CB-4DF4-9776-9CB9A7AA91D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782E777-B514-4F79-B246-23CDF0F85C11}">
      <dgm:prSet/>
      <dgm:spPr/>
      <dgm:t>
        <a:bodyPr/>
        <a:lstStyle/>
        <a:p>
          <a:r>
            <a:rPr lang="en-US"/>
            <a:t>- Vad tar du med dig från idag?</a:t>
          </a:r>
        </a:p>
      </dgm:t>
    </dgm:pt>
    <dgm:pt modelId="{D55BFF2A-6D6C-4AE7-9405-E5A620CF83DB}" type="parTrans" cxnId="{8CA74556-76C9-47D6-8878-0B1B6D1757F4}">
      <dgm:prSet/>
      <dgm:spPr/>
      <dgm:t>
        <a:bodyPr/>
        <a:lstStyle/>
        <a:p>
          <a:endParaRPr lang="en-US"/>
        </a:p>
      </dgm:t>
    </dgm:pt>
    <dgm:pt modelId="{C7C6B85D-26AB-4D93-A565-588C6FB367C6}" type="sibTrans" cxnId="{8CA74556-76C9-47D6-8878-0B1B6D1757F4}">
      <dgm:prSet/>
      <dgm:spPr/>
      <dgm:t>
        <a:bodyPr/>
        <a:lstStyle/>
        <a:p>
          <a:endParaRPr lang="en-US"/>
        </a:p>
      </dgm:t>
    </dgm:pt>
    <dgm:pt modelId="{31DC6A09-2653-4BB3-B4F3-55B821BA9C5F}">
      <dgm:prSet/>
      <dgm:spPr/>
      <dgm:t>
        <a:bodyPr/>
        <a:lstStyle/>
        <a:p>
          <a:r>
            <a:rPr lang="en-US"/>
            <a:t>- Känner du dig mer som en del av laget?</a:t>
          </a:r>
        </a:p>
      </dgm:t>
    </dgm:pt>
    <dgm:pt modelId="{0C8FFC78-C6BC-47EB-9B85-5C26CC8E42B3}" type="parTrans" cxnId="{AFE3B3AC-C601-46EF-BA11-00F7D9203F69}">
      <dgm:prSet/>
      <dgm:spPr/>
      <dgm:t>
        <a:bodyPr/>
        <a:lstStyle/>
        <a:p>
          <a:endParaRPr lang="en-US"/>
        </a:p>
      </dgm:t>
    </dgm:pt>
    <dgm:pt modelId="{905A2028-9916-4BF3-B13B-B5F244A58EA3}" type="sibTrans" cxnId="{AFE3B3AC-C601-46EF-BA11-00F7D9203F69}">
      <dgm:prSet/>
      <dgm:spPr/>
      <dgm:t>
        <a:bodyPr/>
        <a:lstStyle/>
        <a:p>
          <a:endParaRPr lang="en-US"/>
        </a:p>
      </dgm:t>
    </dgm:pt>
    <dgm:pt modelId="{3F333A11-21CF-45CC-BE85-B6B41C0C7208}" type="pres">
      <dgm:prSet presAssocID="{002276DB-60CB-4DF4-9776-9CB9A7AA91DC}" presName="linear" presStyleCnt="0">
        <dgm:presLayoutVars>
          <dgm:animLvl val="lvl"/>
          <dgm:resizeHandles val="exact"/>
        </dgm:presLayoutVars>
      </dgm:prSet>
      <dgm:spPr/>
    </dgm:pt>
    <dgm:pt modelId="{62DD78CD-2C5E-4CF0-B222-B750BA84A0D1}" type="pres">
      <dgm:prSet presAssocID="{A782E777-B514-4F79-B246-23CDF0F85C1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64187F-D9ED-4BA1-B256-74641F396173}" type="pres">
      <dgm:prSet presAssocID="{C7C6B85D-26AB-4D93-A565-588C6FB367C6}" presName="spacer" presStyleCnt="0"/>
      <dgm:spPr/>
    </dgm:pt>
    <dgm:pt modelId="{2F051689-7AB8-418E-8087-303DDF969D78}" type="pres">
      <dgm:prSet presAssocID="{31DC6A09-2653-4BB3-B4F3-55B821BA9C5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E0C366-1174-47DA-B1FE-CA71E97239BE}" type="presOf" srcId="{31DC6A09-2653-4BB3-B4F3-55B821BA9C5F}" destId="{2F051689-7AB8-418E-8087-303DDF969D78}" srcOrd="0" destOrd="0" presId="urn:microsoft.com/office/officeart/2005/8/layout/vList2"/>
    <dgm:cxn modelId="{8CA74556-76C9-47D6-8878-0B1B6D1757F4}" srcId="{002276DB-60CB-4DF4-9776-9CB9A7AA91DC}" destId="{A782E777-B514-4F79-B246-23CDF0F85C11}" srcOrd="0" destOrd="0" parTransId="{D55BFF2A-6D6C-4AE7-9405-E5A620CF83DB}" sibTransId="{C7C6B85D-26AB-4D93-A565-588C6FB367C6}"/>
    <dgm:cxn modelId="{AFE3B3AC-C601-46EF-BA11-00F7D9203F69}" srcId="{002276DB-60CB-4DF4-9776-9CB9A7AA91DC}" destId="{31DC6A09-2653-4BB3-B4F3-55B821BA9C5F}" srcOrd="1" destOrd="0" parTransId="{0C8FFC78-C6BC-47EB-9B85-5C26CC8E42B3}" sibTransId="{905A2028-9916-4BF3-B13B-B5F244A58EA3}"/>
    <dgm:cxn modelId="{AE13B2CA-C486-4F6E-8AB3-FAEE9148B459}" type="presOf" srcId="{002276DB-60CB-4DF4-9776-9CB9A7AA91DC}" destId="{3F333A11-21CF-45CC-BE85-B6B41C0C7208}" srcOrd="0" destOrd="0" presId="urn:microsoft.com/office/officeart/2005/8/layout/vList2"/>
    <dgm:cxn modelId="{1A0289F1-FEAE-45CD-8D55-37950E6740A3}" type="presOf" srcId="{A782E777-B514-4F79-B246-23CDF0F85C11}" destId="{62DD78CD-2C5E-4CF0-B222-B750BA84A0D1}" srcOrd="0" destOrd="0" presId="urn:microsoft.com/office/officeart/2005/8/layout/vList2"/>
    <dgm:cxn modelId="{42180388-2765-4502-933C-ADE8510B0580}" type="presParOf" srcId="{3F333A11-21CF-45CC-BE85-B6B41C0C7208}" destId="{62DD78CD-2C5E-4CF0-B222-B750BA84A0D1}" srcOrd="0" destOrd="0" presId="urn:microsoft.com/office/officeart/2005/8/layout/vList2"/>
    <dgm:cxn modelId="{1789ECDB-2150-4FF4-B404-E11950210D4B}" type="presParOf" srcId="{3F333A11-21CF-45CC-BE85-B6B41C0C7208}" destId="{4464187F-D9ED-4BA1-B256-74641F396173}" srcOrd="1" destOrd="0" presId="urn:microsoft.com/office/officeart/2005/8/layout/vList2"/>
    <dgm:cxn modelId="{53EA0BCD-F1F8-4A92-85DB-ED326FCC3A7F}" type="presParOf" srcId="{3F333A11-21CF-45CC-BE85-B6B41C0C7208}" destId="{2F051689-7AB8-418E-8087-303DDF969D7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EB6957-A56A-4466-9D1E-9DB5E8F4428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D57BFEE-36D3-4219-B750-4E057E6FB10F}">
      <dgm:prSet/>
      <dgm:spPr/>
      <dgm:t>
        <a:bodyPr/>
        <a:lstStyle/>
        <a:p>
          <a:r>
            <a:rPr lang="en-US"/>
            <a:t>- Dela ut 'Mitt laglöfte'-kort</a:t>
          </a:r>
        </a:p>
      </dgm:t>
    </dgm:pt>
    <dgm:pt modelId="{C58F49B5-EFA6-4FD2-9E3F-6D171900003D}" type="parTrans" cxnId="{2EA1D49A-1EF6-40B5-BE9D-22609F6E3C82}">
      <dgm:prSet/>
      <dgm:spPr/>
      <dgm:t>
        <a:bodyPr/>
        <a:lstStyle/>
        <a:p>
          <a:endParaRPr lang="en-US"/>
        </a:p>
      </dgm:t>
    </dgm:pt>
    <dgm:pt modelId="{072F275B-20BA-44EF-9365-88B7EFDF844F}" type="sibTrans" cxnId="{2EA1D49A-1EF6-40B5-BE9D-22609F6E3C82}">
      <dgm:prSet/>
      <dgm:spPr/>
      <dgm:t>
        <a:bodyPr/>
        <a:lstStyle/>
        <a:p>
          <a:endParaRPr lang="en-US"/>
        </a:p>
      </dgm:t>
    </dgm:pt>
    <dgm:pt modelId="{4A808F15-9767-49A4-9AD7-8AAD6FC88DB7}">
      <dgm:prSet/>
      <dgm:spPr/>
      <dgm:t>
        <a:bodyPr/>
        <a:lstStyle/>
        <a:p>
          <a:r>
            <a:rPr lang="en-US"/>
            <a:t>- Säg något snällt till en lagkamrat</a:t>
          </a:r>
        </a:p>
      </dgm:t>
    </dgm:pt>
    <dgm:pt modelId="{9F0B060D-DB74-4F7E-B6DE-D81218B3B2F3}" type="parTrans" cxnId="{F7172B83-4E9C-41DC-AC85-D56B3D811115}">
      <dgm:prSet/>
      <dgm:spPr/>
      <dgm:t>
        <a:bodyPr/>
        <a:lstStyle/>
        <a:p>
          <a:endParaRPr lang="en-US"/>
        </a:p>
      </dgm:t>
    </dgm:pt>
    <dgm:pt modelId="{EAB1BD11-D9E3-4FF8-A3EA-B2197DBD9664}" type="sibTrans" cxnId="{F7172B83-4E9C-41DC-AC85-D56B3D811115}">
      <dgm:prSet/>
      <dgm:spPr/>
      <dgm:t>
        <a:bodyPr/>
        <a:lstStyle/>
        <a:p>
          <a:endParaRPr lang="en-US"/>
        </a:p>
      </dgm:t>
    </dgm:pt>
    <dgm:pt modelId="{E0B59FD9-0941-4D3F-8381-E45FCBC3B347}" type="pres">
      <dgm:prSet presAssocID="{CFEB6957-A56A-4466-9D1E-9DB5E8F44281}" presName="Name0" presStyleCnt="0">
        <dgm:presLayoutVars>
          <dgm:chMax/>
          <dgm:chPref/>
          <dgm:dir/>
          <dgm:animLvl val="lvl"/>
        </dgm:presLayoutVars>
      </dgm:prSet>
      <dgm:spPr/>
    </dgm:pt>
    <dgm:pt modelId="{11B3E4CE-3049-4883-9588-B736FE4A02A0}" type="pres">
      <dgm:prSet presAssocID="{AD57BFEE-36D3-4219-B750-4E057E6FB10F}" presName="composite" presStyleCnt="0"/>
      <dgm:spPr/>
    </dgm:pt>
    <dgm:pt modelId="{72FD1EE0-E4C0-47E6-8764-72C8D4A744C0}" type="pres">
      <dgm:prSet presAssocID="{AD57BFEE-36D3-4219-B750-4E057E6FB10F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439F016-311C-4FA4-9C85-A7938C50836F}" type="pres">
      <dgm:prSet presAssocID="{AD57BFEE-36D3-4219-B750-4E057E6FB10F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E9463B3-97F5-49E6-8DDB-781DB83BA129}" type="pres">
      <dgm:prSet presAssocID="{AD57BFEE-36D3-4219-B750-4E057E6FB10F}" presName="BalanceSpacing" presStyleCnt="0"/>
      <dgm:spPr/>
    </dgm:pt>
    <dgm:pt modelId="{C7AFBD72-95DD-4AE1-8B4F-D4904222C1BA}" type="pres">
      <dgm:prSet presAssocID="{AD57BFEE-36D3-4219-B750-4E057E6FB10F}" presName="BalanceSpacing1" presStyleCnt="0"/>
      <dgm:spPr/>
    </dgm:pt>
    <dgm:pt modelId="{5CA202E5-7F63-4882-80AA-B54FE6FE17F8}" type="pres">
      <dgm:prSet presAssocID="{072F275B-20BA-44EF-9365-88B7EFDF844F}" presName="Accent1Text" presStyleLbl="node1" presStyleIdx="1" presStyleCnt="4"/>
      <dgm:spPr/>
    </dgm:pt>
    <dgm:pt modelId="{926E9DE3-F68B-44F5-8EE1-A079785A29DF}" type="pres">
      <dgm:prSet presAssocID="{072F275B-20BA-44EF-9365-88B7EFDF844F}" presName="spaceBetweenRectangles" presStyleCnt="0"/>
      <dgm:spPr/>
    </dgm:pt>
    <dgm:pt modelId="{B2A10AEB-869E-4372-872F-D55C99A00057}" type="pres">
      <dgm:prSet presAssocID="{4A808F15-9767-49A4-9AD7-8AAD6FC88DB7}" presName="composite" presStyleCnt="0"/>
      <dgm:spPr/>
    </dgm:pt>
    <dgm:pt modelId="{36875B48-ED6B-445F-AD16-51F923155E1C}" type="pres">
      <dgm:prSet presAssocID="{4A808F15-9767-49A4-9AD7-8AAD6FC88DB7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34C70B9-4D23-4214-84AD-FD90F1C43092}" type="pres">
      <dgm:prSet presAssocID="{4A808F15-9767-49A4-9AD7-8AAD6FC88DB7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434FA27-810F-4005-9B73-D41060555741}" type="pres">
      <dgm:prSet presAssocID="{4A808F15-9767-49A4-9AD7-8AAD6FC88DB7}" presName="BalanceSpacing" presStyleCnt="0"/>
      <dgm:spPr/>
    </dgm:pt>
    <dgm:pt modelId="{9AB15D20-CAFC-4411-B7A2-DC538C90CEEF}" type="pres">
      <dgm:prSet presAssocID="{4A808F15-9767-49A4-9AD7-8AAD6FC88DB7}" presName="BalanceSpacing1" presStyleCnt="0"/>
      <dgm:spPr/>
    </dgm:pt>
    <dgm:pt modelId="{3C499231-A725-48EE-9D4A-F66E061DD8B2}" type="pres">
      <dgm:prSet presAssocID="{EAB1BD11-D9E3-4FF8-A3EA-B2197DBD9664}" presName="Accent1Text" presStyleLbl="node1" presStyleIdx="3" presStyleCnt="4"/>
      <dgm:spPr/>
    </dgm:pt>
  </dgm:ptLst>
  <dgm:cxnLst>
    <dgm:cxn modelId="{29C01414-B8D2-4BEC-BCDC-0C212F68EF06}" type="presOf" srcId="{4A808F15-9767-49A4-9AD7-8AAD6FC88DB7}" destId="{36875B48-ED6B-445F-AD16-51F923155E1C}" srcOrd="0" destOrd="0" presId="urn:microsoft.com/office/officeart/2008/layout/AlternatingHexagons"/>
    <dgm:cxn modelId="{737F3151-1099-43A0-AD4F-7FA3F12286CE}" type="presOf" srcId="{EAB1BD11-D9E3-4FF8-A3EA-B2197DBD9664}" destId="{3C499231-A725-48EE-9D4A-F66E061DD8B2}" srcOrd="0" destOrd="0" presId="urn:microsoft.com/office/officeart/2008/layout/AlternatingHexagons"/>
    <dgm:cxn modelId="{F7172B83-4E9C-41DC-AC85-D56B3D811115}" srcId="{CFEB6957-A56A-4466-9D1E-9DB5E8F44281}" destId="{4A808F15-9767-49A4-9AD7-8AAD6FC88DB7}" srcOrd="1" destOrd="0" parTransId="{9F0B060D-DB74-4F7E-B6DE-D81218B3B2F3}" sibTransId="{EAB1BD11-D9E3-4FF8-A3EA-B2197DBD9664}"/>
    <dgm:cxn modelId="{2EA1D49A-1EF6-40B5-BE9D-22609F6E3C82}" srcId="{CFEB6957-A56A-4466-9D1E-9DB5E8F44281}" destId="{AD57BFEE-36D3-4219-B750-4E057E6FB10F}" srcOrd="0" destOrd="0" parTransId="{C58F49B5-EFA6-4FD2-9E3F-6D171900003D}" sibTransId="{072F275B-20BA-44EF-9365-88B7EFDF844F}"/>
    <dgm:cxn modelId="{176E5FD4-D9BB-4EAB-BBD9-76D09B0CAA8B}" type="presOf" srcId="{072F275B-20BA-44EF-9365-88B7EFDF844F}" destId="{5CA202E5-7F63-4882-80AA-B54FE6FE17F8}" srcOrd="0" destOrd="0" presId="urn:microsoft.com/office/officeart/2008/layout/AlternatingHexagons"/>
    <dgm:cxn modelId="{04FE2FE1-3BA8-4437-8E47-2B7A768097E0}" type="presOf" srcId="{AD57BFEE-36D3-4219-B750-4E057E6FB10F}" destId="{72FD1EE0-E4C0-47E6-8764-72C8D4A744C0}" srcOrd="0" destOrd="0" presId="urn:microsoft.com/office/officeart/2008/layout/AlternatingHexagons"/>
    <dgm:cxn modelId="{9D2F72F6-5FB6-4C5C-A7C0-617F51A24E3A}" type="presOf" srcId="{CFEB6957-A56A-4466-9D1E-9DB5E8F44281}" destId="{E0B59FD9-0941-4D3F-8381-E45FCBC3B347}" srcOrd="0" destOrd="0" presId="urn:microsoft.com/office/officeart/2008/layout/AlternatingHexagons"/>
    <dgm:cxn modelId="{7FD0B228-9B73-41B7-AEA0-27439564E79F}" type="presParOf" srcId="{E0B59FD9-0941-4D3F-8381-E45FCBC3B347}" destId="{11B3E4CE-3049-4883-9588-B736FE4A02A0}" srcOrd="0" destOrd="0" presId="urn:microsoft.com/office/officeart/2008/layout/AlternatingHexagons"/>
    <dgm:cxn modelId="{13E23AD0-C3B3-4123-B5AC-2825C044ABAE}" type="presParOf" srcId="{11B3E4CE-3049-4883-9588-B736FE4A02A0}" destId="{72FD1EE0-E4C0-47E6-8764-72C8D4A744C0}" srcOrd="0" destOrd="0" presId="urn:microsoft.com/office/officeart/2008/layout/AlternatingHexagons"/>
    <dgm:cxn modelId="{C32E3557-C015-4973-A4DF-D692128E8CCF}" type="presParOf" srcId="{11B3E4CE-3049-4883-9588-B736FE4A02A0}" destId="{8439F016-311C-4FA4-9C85-A7938C50836F}" srcOrd="1" destOrd="0" presId="urn:microsoft.com/office/officeart/2008/layout/AlternatingHexagons"/>
    <dgm:cxn modelId="{E96C1DF5-95FA-4234-A1F7-F6733215E031}" type="presParOf" srcId="{11B3E4CE-3049-4883-9588-B736FE4A02A0}" destId="{7E9463B3-97F5-49E6-8DDB-781DB83BA129}" srcOrd="2" destOrd="0" presId="urn:microsoft.com/office/officeart/2008/layout/AlternatingHexagons"/>
    <dgm:cxn modelId="{7090B5C4-40C2-4AC4-A2FD-7D6AD2C071EA}" type="presParOf" srcId="{11B3E4CE-3049-4883-9588-B736FE4A02A0}" destId="{C7AFBD72-95DD-4AE1-8B4F-D4904222C1BA}" srcOrd="3" destOrd="0" presId="urn:microsoft.com/office/officeart/2008/layout/AlternatingHexagons"/>
    <dgm:cxn modelId="{E92D9EEB-BA78-4A9A-9B20-73C83E154B40}" type="presParOf" srcId="{11B3E4CE-3049-4883-9588-B736FE4A02A0}" destId="{5CA202E5-7F63-4882-80AA-B54FE6FE17F8}" srcOrd="4" destOrd="0" presId="urn:microsoft.com/office/officeart/2008/layout/AlternatingHexagons"/>
    <dgm:cxn modelId="{37FEEE17-458E-4C94-87C9-231A21EB1998}" type="presParOf" srcId="{E0B59FD9-0941-4D3F-8381-E45FCBC3B347}" destId="{926E9DE3-F68B-44F5-8EE1-A079785A29DF}" srcOrd="1" destOrd="0" presId="urn:microsoft.com/office/officeart/2008/layout/AlternatingHexagons"/>
    <dgm:cxn modelId="{DCC051EC-4DF0-4686-A56D-7B28137182C9}" type="presParOf" srcId="{E0B59FD9-0941-4D3F-8381-E45FCBC3B347}" destId="{B2A10AEB-869E-4372-872F-D55C99A00057}" srcOrd="2" destOrd="0" presId="urn:microsoft.com/office/officeart/2008/layout/AlternatingHexagons"/>
    <dgm:cxn modelId="{0E3381C7-32C6-41F7-BFEB-310D5E9880FA}" type="presParOf" srcId="{B2A10AEB-869E-4372-872F-D55C99A00057}" destId="{36875B48-ED6B-445F-AD16-51F923155E1C}" srcOrd="0" destOrd="0" presId="urn:microsoft.com/office/officeart/2008/layout/AlternatingHexagons"/>
    <dgm:cxn modelId="{2F8B6A48-D998-487C-A866-DDA6C656517C}" type="presParOf" srcId="{B2A10AEB-869E-4372-872F-D55C99A00057}" destId="{234C70B9-4D23-4214-84AD-FD90F1C43092}" srcOrd="1" destOrd="0" presId="urn:microsoft.com/office/officeart/2008/layout/AlternatingHexagons"/>
    <dgm:cxn modelId="{C38A63EE-A0D2-45BC-B9E7-A38DC00E6074}" type="presParOf" srcId="{B2A10AEB-869E-4372-872F-D55C99A00057}" destId="{D434FA27-810F-4005-9B73-D41060555741}" srcOrd="2" destOrd="0" presId="urn:microsoft.com/office/officeart/2008/layout/AlternatingHexagons"/>
    <dgm:cxn modelId="{1367C5B1-8378-4364-A93D-B91DD9A9841D}" type="presParOf" srcId="{B2A10AEB-869E-4372-872F-D55C99A00057}" destId="{9AB15D20-CAFC-4411-B7A2-DC538C90CEEF}" srcOrd="3" destOrd="0" presId="urn:microsoft.com/office/officeart/2008/layout/AlternatingHexagons"/>
    <dgm:cxn modelId="{9F545257-1930-47BE-993C-209F5C8033B9}" type="presParOf" srcId="{B2A10AEB-869E-4372-872F-D55C99A00057}" destId="{3C499231-A725-48EE-9D4A-F66E061DD8B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EFD6D4-C31E-4AA0-9E02-E31AA1336CDB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3B64421-BCEA-4971-94BB-302AF22D6529}">
      <dgm:prSet/>
      <dgm:spPr/>
      <dgm:t>
        <a:bodyPr/>
        <a:lstStyle/>
        <a:p>
          <a:r>
            <a:rPr lang="en-US"/>
            <a:t>- Varje spelare = en väggsten</a:t>
          </a:r>
        </a:p>
      </dgm:t>
    </dgm:pt>
    <dgm:pt modelId="{B63FFA08-C30B-4D22-A5E7-3554E232F247}" type="parTrans" cxnId="{1B20A598-4D8E-4334-80A1-06DD3EEA15F7}">
      <dgm:prSet/>
      <dgm:spPr/>
      <dgm:t>
        <a:bodyPr/>
        <a:lstStyle/>
        <a:p>
          <a:endParaRPr lang="en-US"/>
        </a:p>
      </dgm:t>
    </dgm:pt>
    <dgm:pt modelId="{881457D5-B133-4752-BB2D-C7A788E459B6}" type="sibTrans" cxnId="{1B20A598-4D8E-4334-80A1-06DD3EEA15F7}">
      <dgm:prSet/>
      <dgm:spPr/>
      <dgm:t>
        <a:bodyPr/>
        <a:lstStyle/>
        <a:p>
          <a:endParaRPr lang="en-US"/>
        </a:p>
      </dgm:t>
    </dgm:pt>
    <dgm:pt modelId="{DB499B81-905A-49A4-8260-822312C98CF6}">
      <dgm:prSet/>
      <dgm:spPr/>
      <dgm:t>
        <a:bodyPr/>
        <a:lstStyle/>
        <a:p>
          <a:r>
            <a:rPr lang="en-US"/>
            <a:t>- Trygghet, pepp och vänskap = murbruket som håller ihop allt</a:t>
          </a:r>
        </a:p>
      </dgm:t>
    </dgm:pt>
    <dgm:pt modelId="{1A5BA8C8-A934-41A1-B74F-E462841A5B4B}" type="parTrans" cxnId="{B62A9C7E-C3CC-4897-8793-19D2DF6D9FBD}">
      <dgm:prSet/>
      <dgm:spPr/>
      <dgm:t>
        <a:bodyPr/>
        <a:lstStyle/>
        <a:p>
          <a:endParaRPr lang="en-US"/>
        </a:p>
      </dgm:t>
    </dgm:pt>
    <dgm:pt modelId="{0E293830-86FF-4FA9-B9B4-A7B8EF04EB28}" type="sibTrans" cxnId="{B62A9C7E-C3CC-4897-8793-19D2DF6D9FBD}">
      <dgm:prSet/>
      <dgm:spPr/>
      <dgm:t>
        <a:bodyPr/>
        <a:lstStyle/>
        <a:p>
          <a:endParaRPr lang="en-US"/>
        </a:p>
      </dgm:t>
    </dgm:pt>
    <dgm:pt modelId="{6B12661D-41B3-46D2-B521-B315CDB29FEB}">
      <dgm:prSet/>
      <dgm:spPr/>
      <dgm:t>
        <a:bodyPr/>
        <a:lstStyle/>
        <a:p>
          <a:r>
            <a:rPr lang="en-US"/>
            <a:t>- Om någon inte hjälper till → huset blir svagt</a:t>
          </a:r>
        </a:p>
      </dgm:t>
    </dgm:pt>
    <dgm:pt modelId="{527B14C3-9944-44B5-8311-4BB424B3A72C}" type="parTrans" cxnId="{B4240BD2-4209-490A-A7B3-4393385E2048}">
      <dgm:prSet/>
      <dgm:spPr/>
      <dgm:t>
        <a:bodyPr/>
        <a:lstStyle/>
        <a:p>
          <a:endParaRPr lang="en-US"/>
        </a:p>
      </dgm:t>
    </dgm:pt>
    <dgm:pt modelId="{DD95C83E-8B33-42BA-A41A-362D4D2691D6}" type="sibTrans" cxnId="{B4240BD2-4209-490A-A7B3-4393385E2048}">
      <dgm:prSet/>
      <dgm:spPr/>
      <dgm:t>
        <a:bodyPr/>
        <a:lstStyle/>
        <a:p>
          <a:endParaRPr lang="en-US"/>
        </a:p>
      </dgm:t>
    </dgm:pt>
    <dgm:pt modelId="{DC742BAF-E3C4-471D-BCD0-C838DEAEEB9E}">
      <dgm:prSet/>
      <dgm:spPr/>
      <dgm:t>
        <a:bodyPr/>
        <a:lstStyle/>
        <a:p>
          <a:r>
            <a:rPr lang="en-US"/>
            <a:t>- Vi bygger något starkt tillsammans</a:t>
          </a:r>
        </a:p>
      </dgm:t>
    </dgm:pt>
    <dgm:pt modelId="{0844C0E4-2275-4F6F-A566-4503490300E7}" type="parTrans" cxnId="{219C4AD4-3EEA-4C4D-B1F6-B41BACB5F602}">
      <dgm:prSet/>
      <dgm:spPr/>
      <dgm:t>
        <a:bodyPr/>
        <a:lstStyle/>
        <a:p>
          <a:endParaRPr lang="en-US"/>
        </a:p>
      </dgm:t>
    </dgm:pt>
    <dgm:pt modelId="{2061C968-5AF4-4266-96C0-5D3BC4DF95AD}" type="sibTrans" cxnId="{219C4AD4-3EEA-4C4D-B1F6-B41BACB5F602}">
      <dgm:prSet/>
      <dgm:spPr/>
      <dgm:t>
        <a:bodyPr/>
        <a:lstStyle/>
        <a:p>
          <a:endParaRPr lang="en-US"/>
        </a:p>
      </dgm:t>
    </dgm:pt>
    <dgm:pt modelId="{DCFE8293-051D-4337-B4CC-AF7B8E2A45ED}" type="pres">
      <dgm:prSet presAssocID="{94EFD6D4-C31E-4AA0-9E02-E31AA1336CDB}" presName="matrix" presStyleCnt="0">
        <dgm:presLayoutVars>
          <dgm:chMax val="1"/>
          <dgm:dir/>
          <dgm:resizeHandles val="exact"/>
        </dgm:presLayoutVars>
      </dgm:prSet>
      <dgm:spPr/>
    </dgm:pt>
    <dgm:pt modelId="{E6359B5F-6413-4739-9670-3B28A532D1A0}" type="pres">
      <dgm:prSet presAssocID="{94EFD6D4-C31E-4AA0-9E02-E31AA1336CDB}" presName="diamond" presStyleLbl="bgShp" presStyleIdx="0" presStyleCnt="1"/>
      <dgm:spPr/>
    </dgm:pt>
    <dgm:pt modelId="{49C76F55-7CC7-4D8B-8BCB-27BFC86672ED}" type="pres">
      <dgm:prSet presAssocID="{94EFD6D4-C31E-4AA0-9E02-E31AA1336CD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9CC3A8D-7516-45F6-AD67-DAF075FD4DDD}" type="pres">
      <dgm:prSet presAssocID="{94EFD6D4-C31E-4AA0-9E02-E31AA1336CD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4B0837-763E-4A72-91E5-AE3EE73F7251}" type="pres">
      <dgm:prSet presAssocID="{94EFD6D4-C31E-4AA0-9E02-E31AA1336CD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DC1BDD4-7DA0-464C-927A-AAEBC07518E8}" type="pres">
      <dgm:prSet presAssocID="{94EFD6D4-C31E-4AA0-9E02-E31AA1336CD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3DB7479-82EC-4B43-9FE0-A2416D084417}" type="presOf" srcId="{DC742BAF-E3C4-471D-BCD0-C838DEAEEB9E}" destId="{0DC1BDD4-7DA0-464C-927A-AAEBC07518E8}" srcOrd="0" destOrd="0" presId="urn:microsoft.com/office/officeart/2005/8/layout/matrix3"/>
    <dgm:cxn modelId="{B62A9C7E-C3CC-4897-8793-19D2DF6D9FBD}" srcId="{94EFD6D4-C31E-4AA0-9E02-E31AA1336CDB}" destId="{DB499B81-905A-49A4-8260-822312C98CF6}" srcOrd="1" destOrd="0" parTransId="{1A5BA8C8-A934-41A1-B74F-E462841A5B4B}" sibTransId="{0E293830-86FF-4FA9-B9B4-A7B8EF04EB28}"/>
    <dgm:cxn modelId="{C6C6CF86-E9D1-464E-8D29-A24BC4AC6F27}" type="presOf" srcId="{DB499B81-905A-49A4-8260-822312C98CF6}" destId="{39CC3A8D-7516-45F6-AD67-DAF075FD4DDD}" srcOrd="0" destOrd="0" presId="urn:microsoft.com/office/officeart/2005/8/layout/matrix3"/>
    <dgm:cxn modelId="{1B20A598-4D8E-4334-80A1-06DD3EEA15F7}" srcId="{94EFD6D4-C31E-4AA0-9E02-E31AA1336CDB}" destId="{83B64421-BCEA-4971-94BB-302AF22D6529}" srcOrd="0" destOrd="0" parTransId="{B63FFA08-C30B-4D22-A5E7-3554E232F247}" sibTransId="{881457D5-B133-4752-BB2D-C7A788E459B6}"/>
    <dgm:cxn modelId="{F31175AD-296F-4A0E-A985-0CA8784E2FE9}" type="presOf" srcId="{94EFD6D4-C31E-4AA0-9E02-E31AA1336CDB}" destId="{DCFE8293-051D-4337-B4CC-AF7B8E2A45ED}" srcOrd="0" destOrd="0" presId="urn:microsoft.com/office/officeart/2005/8/layout/matrix3"/>
    <dgm:cxn modelId="{B4240BD2-4209-490A-A7B3-4393385E2048}" srcId="{94EFD6D4-C31E-4AA0-9E02-E31AA1336CDB}" destId="{6B12661D-41B3-46D2-B521-B315CDB29FEB}" srcOrd="2" destOrd="0" parTransId="{527B14C3-9944-44B5-8311-4BB424B3A72C}" sibTransId="{DD95C83E-8B33-42BA-A41A-362D4D2691D6}"/>
    <dgm:cxn modelId="{219C4AD4-3EEA-4C4D-B1F6-B41BACB5F602}" srcId="{94EFD6D4-C31E-4AA0-9E02-E31AA1336CDB}" destId="{DC742BAF-E3C4-471D-BCD0-C838DEAEEB9E}" srcOrd="3" destOrd="0" parTransId="{0844C0E4-2275-4F6F-A566-4503490300E7}" sibTransId="{2061C968-5AF4-4266-96C0-5D3BC4DF95AD}"/>
    <dgm:cxn modelId="{C12281EB-D232-4F16-8D0C-83947716E64D}" type="presOf" srcId="{83B64421-BCEA-4971-94BB-302AF22D6529}" destId="{49C76F55-7CC7-4D8B-8BCB-27BFC86672ED}" srcOrd="0" destOrd="0" presId="urn:microsoft.com/office/officeart/2005/8/layout/matrix3"/>
    <dgm:cxn modelId="{BB13A6F5-431D-4C28-A7E0-EDA184F4E32A}" type="presOf" srcId="{6B12661D-41B3-46D2-B521-B315CDB29FEB}" destId="{944B0837-763E-4A72-91E5-AE3EE73F7251}" srcOrd="0" destOrd="0" presId="urn:microsoft.com/office/officeart/2005/8/layout/matrix3"/>
    <dgm:cxn modelId="{C447D753-DD02-493C-B9AF-826524AB3BC3}" type="presParOf" srcId="{DCFE8293-051D-4337-B4CC-AF7B8E2A45ED}" destId="{E6359B5F-6413-4739-9670-3B28A532D1A0}" srcOrd="0" destOrd="0" presId="urn:microsoft.com/office/officeart/2005/8/layout/matrix3"/>
    <dgm:cxn modelId="{3199C22B-9276-420D-8A50-E6D83D19DD82}" type="presParOf" srcId="{DCFE8293-051D-4337-B4CC-AF7B8E2A45ED}" destId="{49C76F55-7CC7-4D8B-8BCB-27BFC86672ED}" srcOrd="1" destOrd="0" presId="urn:microsoft.com/office/officeart/2005/8/layout/matrix3"/>
    <dgm:cxn modelId="{4C428416-3E06-4F56-A058-DFD58A761647}" type="presParOf" srcId="{DCFE8293-051D-4337-B4CC-AF7B8E2A45ED}" destId="{39CC3A8D-7516-45F6-AD67-DAF075FD4DDD}" srcOrd="2" destOrd="0" presId="urn:microsoft.com/office/officeart/2005/8/layout/matrix3"/>
    <dgm:cxn modelId="{55E455C2-4E7E-48E4-8D1B-0E807A7B27DB}" type="presParOf" srcId="{DCFE8293-051D-4337-B4CC-AF7B8E2A45ED}" destId="{944B0837-763E-4A72-91E5-AE3EE73F7251}" srcOrd="3" destOrd="0" presId="urn:microsoft.com/office/officeart/2005/8/layout/matrix3"/>
    <dgm:cxn modelId="{96037A4F-FCB1-41DC-AF12-D18ECDD4EF60}" type="presParOf" srcId="{DCFE8293-051D-4337-B4CC-AF7B8E2A45ED}" destId="{0DC1BDD4-7DA0-464C-927A-AAEBC07518E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E3D27-A647-4384-ACCB-65C757CBC9AE}" type="doc">
      <dgm:prSet loTypeId="urn:microsoft.com/office/officeart/2005/8/layout/arrow5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3493B4C-75E5-4FA7-8883-5E0AAB81FF44}">
      <dgm:prSet/>
      <dgm:spPr/>
      <dgm:t>
        <a:bodyPr/>
        <a:lstStyle/>
        <a:p>
          <a:r>
            <a:rPr lang="en-US"/>
            <a:t>- Alla spelar sin roll – ibland solo, ibland stöd</a:t>
          </a:r>
        </a:p>
      </dgm:t>
    </dgm:pt>
    <dgm:pt modelId="{5E5CD7AC-2B0C-463B-A883-2D7AA9F15600}" type="parTrans" cxnId="{C3E330C7-5359-4046-97C0-ABAEB6CA48D0}">
      <dgm:prSet/>
      <dgm:spPr/>
      <dgm:t>
        <a:bodyPr/>
        <a:lstStyle/>
        <a:p>
          <a:endParaRPr lang="en-US"/>
        </a:p>
      </dgm:t>
    </dgm:pt>
    <dgm:pt modelId="{2925E28A-CA15-47B9-B975-537A17E425B3}" type="sibTrans" cxnId="{C3E330C7-5359-4046-97C0-ABAEB6CA48D0}">
      <dgm:prSet/>
      <dgm:spPr/>
      <dgm:t>
        <a:bodyPr/>
        <a:lstStyle/>
        <a:p>
          <a:endParaRPr lang="en-US"/>
        </a:p>
      </dgm:t>
    </dgm:pt>
    <dgm:pt modelId="{A3C4BB80-C9B2-44E5-A9AD-246884478220}">
      <dgm:prSet/>
      <dgm:spPr/>
      <dgm:t>
        <a:bodyPr/>
        <a:lstStyle/>
        <a:p>
          <a:r>
            <a:rPr lang="en-US"/>
            <a:t>- Det låter bäst när vi lyssnar på varandra</a:t>
          </a:r>
        </a:p>
      </dgm:t>
    </dgm:pt>
    <dgm:pt modelId="{0E814F9E-EA25-40ED-85C2-6AA0D86E6743}" type="parTrans" cxnId="{8A294C6E-0900-4CBA-AF11-9EB6A3BC69D4}">
      <dgm:prSet/>
      <dgm:spPr/>
      <dgm:t>
        <a:bodyPr/>
        <a:lstStyle/>
        <a:p>
          <a:endParaRPr lang="en-US"/>
        </a:p>
      </dgm:t>
    </dgm:pt>
    <dgm:pt modelId="{AE6A8DF3-F30E-47FB-90C2-551EAC2A03CA}" type="sibTrans" cxnId="{8A294C6E-0900-4CBA-AF11-9EB6A3BC69D4}">
      <dgm:prSet/>
      <dgm:spPr/>
      <dgm:t>
        <a:bodyPr/>
        <a:lstStyle/>
        <a:p>
          <a:endParaRPr lang="en-US"/>
        </a:p>
      </dgm:t>
    </dgm:pt>
    <dgm:pt modelId="{54F2A928-A9E4-43F2-BE69-8928259A802D}">
      <dgm:prSet/>
      <dgm:spPr/>
      <dgm:t>
        <a:bodyPr/>
        <a:lstStyle/>
        <a:p>
          <a:r>
            <a:rPr lang="en-US"/>
            <a:t>- En dålig ton förstör låten – respekt och samspel behövs</a:t>
          </a:r>
        </a:p>
      </dgm:t>
    </dgm:pt>
    <dgm:pt modelId="{2F46B6C6-530A-4F5E-BF7E-6476F35B4547}" type="parTrans" cxnId="{0FF792F8-B923-4E18-AE31-F829AE8F37F0}">
      <dgm:prSet/>
      <dgm:spPr/>
      <dgm:t>
        <a:bodyPr/>
        <a:lstStyle/>
        <a:p>
          <a:endParaRPr lang="en-US"/>
        </a:p>
      </dgm:t>
    </dgm:pt>
    <dgm:pt modelId="{2E2E0ED8-737A-41A3-8576-7069E113377C}" type="sibTrans" cxnId="{0FF792F8-B923-4E18-AE31-F829AE8F37F0}">
      <dgm:prSet/>
      <dgm:spPr/>
      <dgm:t>
        <a:bodyPr/>
        <a:lstStyle/>
        <a:p>
          <a:endParaRPr lang="en-US"/>
        </a:p>
      </dgm:t>
    </dgm:pt>
    <dgm:pt modelId="{533A13C3-495B-41F6-94EE-59EC0482D475}">
      <dgm:prSet/>
      <dgm:spPr/>
      <dgm:t>
        <a:bodyPr/>
        <a:lstStyle/>
        <a:p>
          <a:r>
            <a:rPr lang="en-US"/>
            <a:t>- Vi gör musik tillsammans i Svansjö</a:t>
          </a:r>
        </a:p>
      </dgm:t>
    </dgm:pt>
    <dgm:pt modelId="{CD7BFC6E-1A39-4C0E-B37A-FA3A7F9575DC}" type="parTrans" cxnId="{3597938B-6DF2-4B00-8BDE-BB9313FE7146}">
      <dgm:prSet/>
      <dgm:spPr/>
      <dgm:t>
        <a:bodyPr/>
        <a:lstStyle/>
        <a:p>
          <a:endParaRPr lang="en-US"/>
        </a:p>
      </dgm:t>
    </dgm:pt>
    <dgm:pt modelId="{4E12ACF2-BDC1-4A7E-8D1C-C463FDB8500D}" type="sibTrans" cxnId="{3597938B-6DF2-4B00-8BDE-BB9313FE7146}">
      <dgm:prSet/>
      <dgm:spPr/>
      <dgm:t>
        <a:bodyPr/>
        <a:lstStyle/>
        <a:p>
          <a:endParaRPr lang="en-US"/>
        </a:p>
      </dgm:t>
    </dgm:pt>
    <dgm:pt modelId="{39A71B5E-1557-48BE-BE3B-404BC5CA9FCF}" type="pres">
      <dgm:prSet presAssocID="{03FE3D27-A647-4384-ACCB-65C757CBC9AE}" presName="diagram" presStyleCnt="0">
        <dgm:presLayoutVars>
          <dgm:dir/>
          <dgm:resizeHandles val="exact"/>
        </dgm:presLayoutVars>
      </dgm:prSet>
      <dgm:spPr/>
    </dgm:pt>
    <dgm:pt modelId="{5DB02671-2FCB-4C42-BFDD-8A0A764427E2}" type="pres">
      <dgm:prSet presAssocID="{F3493B4C-75E5-4FA7-8883-5E0AAB81FF44}" presName="arrow" presStyleLbl="node1" presStyleIdx="0" presStyleCnt="4">
        <dgm:presLayoutVars>
          <dgm:bulletEnabled val="1"/>
        </dgm:presLayoutVars>
      </dgm:prSet>
      <dgm:spPr/>
    </dgm:pt>
    <dgm:pt modelId="{0618335B-7CEA-4670-BBFE-B41B68BCF6F1}" type="pres">
      <dgm:prSet presAssocID="{A3C4BB80-C9B2-44E5-A9AD-246884478220}" presName="arrow" presStyleLbl="node1" presStyleIdx="1" presStyleCnt="4">
        <dgm:presLayoutVars>
          <dgm:bulletEnabled val="1"/>
        </dgm:presLayoutVars>
      </dgm:prSet>
      <dgm:spPr/>
    </dgm:pt>
    <dgm:pt modelId="{4595D8A2-BD90-4769-8093-DC62C2BCA5CA}" type="pres">
      <dgm:prSet presAssocID="{54F2A928-A9E4-43F2-BE69-8928259A802D}" presName="arrow" presStyleLbl="node1" presStyleIdx="2" presStyleCnt="4">
        <dgm:presLayoutVars>
          <dgm:bulletEnabled val="1"/>
        </dgm:presLayoutVars>
      </dgm:prSet>
      <dgm:spPr/>
    </dgm:pt>
    <dgm:pt modelId="{7D2D6E45-BDE3-46AD-9122-4DC1DBF37A1C}" type="pres">
      <dgm:prSet presAssocID="{533A13C3-495B-41F6-94EE-59EC0482D475}" presName="arrow" presStyleLbl="node1" presStyleIdx="3" presStyleCnt="4">
        <dgm:presLayoutVars>
          <dgm:bulletEnabled val="1"/>
        </dgm:presLayoutVars>
      </dgm:prSet>
      <dgm:spPr/>
    </dgm:pt>
  </dgm:ptLst>
  <dgm:cxnLst>
    <dgm:cxn modelId="{57C57A1D-FFED-4506-AF8F-599AF7B243DE}" type="presOf" srcId="{F3493B4C-75E5-4FA7-8883-5E0AAB81FF44}" destId="{5DB02671-2FCB-4C42-BFDD-8A0A764427E2}" srcOrd="0" destOrd="0" presId="urn:microsoft.com/office/officeart/2005/8/layout/arrow5"/>
    <dgm:cxn modelId="{8A294C6E-0900-4CBA-AF11-9EB6A3BC69D4}" srcId="{03FE3D27-A647-4384-ACCB-65C757CBC9AE}" destId="{A3C4BB80-C9B2-44E5-A9AD-246884478220}" srcOrd="1" destOrd="0" parTransId="{0E814F9E-EA25-40ED-85C2-6AA0D86E6743}" sibTransId="{AE6A8DF3-F30E-47FB-90C2-551EAC2A03CA}"/>
    <dgm:cxn modelId="{CDA6A86F-966A-4622-93D6-2750BF653177}" type="presOf" srcId="{A3C4BB80-C9B2-44E5-A9AD-246884478220}" destId="{0618335B-7CEA-4670-BBFE-B41B68BCF6F1}" srcOrd="0" destOrd="0" presId="urn:microsoft.com/office/officeart/2005/8/layout/arrow5"/>
    <dgm:cxn modelId="{3597938B-6DF2-4B00-8BDE-BB9313FE7146}" srcId="{03FE3D27-A647-4384-ACCB-65C757CBC9AE}" destId="{533A13C3-495B-41F6-94EE-59EC0482D475}" srcOrd="3" destOrd="0" parTransId="{CD7BFC6E-1A39-4C0E-B37A-FA3A7F9575DC}" sibTransId="{4E12ACF2-BDC1-4A7E-8D1C-C463FDB8500D}"/>
    <dgm:cxn modelId="{4E547AA9-60D4-49FA-9E7C-F2C0D3FAB6F4}" type="presOf" srcId="{54F2A928-A9E4-43F2-BE69-8928259A802D}" destId="{4595D8A2-BD90-4769-8093-DC62C2BCA5CA}" srcOrd="0" destOrd="0" presId="urn:microsoft.com/office/officeart/2005/8/layout/arrow5"/>
    <dgm:cxn modelId="{71082EB8-F3B7-4695-8C00-DD9A5077B443}" type="presOf" srcId="{03FE3D27-A647-4384-ACCB-65C757CBC9AE}" destId="{39A71B5E-1557-48BE-BE3B-404BC5CA9FCF}" srcOrd="0" destOrd="0" presId="urn:microsoft.com/office/officeart/2005/8/layout/arrow5"/>
    <dgm:cxn modelId="{C3E330C7-5359-4046-97C0-ABAEB6CA48D0}" srcId="{03FE3D27-A647-4384-ACCB-65C757CBC9AE}" destId="{F3493B4C-75E5-4FA7-8883-5E0AAB81FF44}" srcOrd="0" destOrd="0" parTransId="{5E5CD7AC-2B0C-463B-A883-2D7AA9F15600}" sibTransId="{2925E28A-CA15-47B9-B975-537A17E425B3}"/>
    <dgm:cxn modelId="{B8BACDF3-6953-4F1D-9F6C-EB8D04351AEE}" type="presOf" srcId="{533A13C3-495B-41F6-94EE-59EC0482D475}" destId="{7D2D6E45-BDE3-46AD-9122-4DC1DBF37A1C}" srcOrd="0" destOrd="0" presId="urn:microsoft.com/office/officeart/2005/8/layout/arrow5"/>
    <dgm:cxn modelId="{0FF792F8-B923-4E18-AE31-F829AE8F37F0}" srcId="{03FE3D27-A647-4384-ACCB-65C757CBC9AE}" destId="{54F2A928-A9E4-43F2-BE69-8928259A802D}" srcOrd="2" destOrd="0" parTransId="{2F46B6C6-530A-4F5E-BF7E-6476F35B4547}" sibTransId="{2E2E0ED8-737A-41A3-8576-7069E113377C}"/>
    <dgm:cxn modelId="{5F244FF6-A4A4-4236-8B8B-A87E6F67D71B}" type="presParOf" srcId="{39A71B5E-1557-48BE-BE3B-404BC5CA9FCF}" destId="{5DB02671-2FCB-4C42-BFDD-8A0A764427E2}" srcOrd="0" destOrd="0" presId="urn:microsoft.com/office/officeart/2005/8/layout/arrow5"/>
    <dgm:cxn modelId="{0D835616-73EB-469A-B62D-6F6134731D8E}" type="presParOf" srcId="{39A71B5E-1557-48BE-BE3B-404BC5CA9FCF}" destId="{0618335B-7CEA-4670-BBFE-B41B68BCF6F1}" srcOrd="1" destOrd="0" presId="urn:microsoft.com/office/officeart/2005/8/layout/arrow5"/>
    <dgm:cxn modelId="{58302119-6938-4689-B709-9850D3FE564A}" type="presParOf" srcId="{39A71B5E-1557-48BE-BE3B-404BC5CA9FCF}" destId="{4595D8A2-BD90-4769-8093-DC62C2BCA5CA}" srcOrd="2" destOrd="0" presId="urn:microsoft.com/office/officeart/2005/8/layout/arrow5"/>
    <dgm:cxn modelId="{761C9967-451B-4BA1-A5A6-B13436C16ADA}" type="presParOf" srcId="{39A71B5E-1557-48BE-BE3B-404BC5CA9FCF}" destId="{7D2D6E45-BDE3-46AD-9122-4DC1DBF37A1C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3F6F4D-5073-4CD3-BA89-2A1C890AA1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83A76F-05E2-4F21-B8B8-6F2375C89DC5}">
      <dgm:prSet/>
      <dgm:spPr/>
      <dgm:t>
        <a:bodyPr/>
        <a:lstStyle/>
        <a:p>
          <a:r>
            <a:rPr lang="en-US"/>
            <a:t>- Kedjan är bara så stark som sin svagaste länk</a:t>
          </a:r>
        </a:p>
      </dgm:t>
    </dgm:pt>
    <dgm:pt modelId="{E85EC270-B964-4BFB-9A01-FA5CBE1F9BD2}" type="parTrans" cxnId="{11382740-025F-4AC7-B6AA-7C8B13580D4E}">
      <dgm:prSet/>
      <dgm:spPr/>
      <dgm:t>
        <a:bodyPr/>
        <a:lstStyle/>
        <a:p>
          <a:endParaRPr lang="en-US"/>
        </a:p>
      </dgm:t>
    </dgm:pt>
    <dgm:pt modelId="{56FC0376-A07A-45C5-8F54-B4E3CFA40693}" type="sibTrans" cxnId="{11382740-025F-4AC7-B6AA-7C8B13580D4E}">
      <dgm:prSet/>
      <dgm:spPr/>
      <dgm:t>
        <a:bodyPr/>
        <a:lstStyle/>
        <a:p>
          <a:endParaRPr lang="en-US"/>
        </a:p>
      </dgm:t>
    </dgm:pt>
    <dgm:pt modelId="{F028DBDC-77E5-47CA-BA08-B1EA6C962FCC}">
      <dgm:prSet/>
      <dgm:spPr/>
      <dgm:t>
        <a:bodyPr/>
        <a:lstStyle/>
        <a:p>
          <a:r>
            <a:rPr lang="en-US"/>
            <a:t>- Vi stärker varandra istället för att klaga</a:t>
          </a:r>
        </a:p>
      </dgm:t>
    </dgm:pt>
    <dgm:pt modelId="{7A6DE804-EB73-4EB7-A9C2-2E977D43C04B}" type="parTrans" cxnId="{468A73F5-D94A-4131-BA66-D362FD4A38C2}">
      <dgm:prSet/>
      <dgm:spPr/>
      <dgm:t>
        <a:bodyPr/>
        <a:lstStyle/>
        <a:p>
          <a:endParaRPr lang="en-US"/>
        </a:p>
      </dgm:t>
    </dgm:pt>
    <dgm:pt modelId="{3C088ED0-BDC5-4272-B005-3B24E5ACADE8}" type="sibTrans" cxnId="{468A73F5-D94A-4131-BA66-D362FD4A38C2}">
      <dgm:prSet/>
      <dgm:spPr/>
      <dgm:t>
        <a:bodyPr/>
        <a:lstStyle/>
        <a:p>
          <a:endParaRPr lang="en-US"/>
        </a:p>
      </dgm:t>
    </dgm:pt>
    <dgm:pt modelId="{1C193B4F-8064-4CB7-816D-591F934E9378}">
      <dgm:prSet/>
      <dgm:spPr/>
      <dgm:t>
        <a:bodyPr/>
        <a:lstStyle/>
        <a:p>
          <a:r>
            <a:rPr lang="en-US"/>
            <a:t>- Ingen lämnas utanför</a:t>
          </a:r>
        </a:p>
      </dgm:t>
    </dgm:pt>
    <dgm:pt modelId="{954B514E-2043-4720-B670-8685A059264D}" type="parTrans" cxnId="{25930CDA-DEFE-4804-8D71-1C606DF56463}">
      <dgm:prSet/>
      <dgm:spPr/>
      <dgm:t>
        <a:bodyPr/>
        <a:lstStyle/>
        <a:p>
          <a:endParaRPr lang="en-US"/>
        </a:p>
      </dgm:t>
    </dgm:pt>
    <dgm:pt modelId="{1F412E96-C0D9-4C92-98C8-15FF8D906A65}" type="sibTrans" cxnId="{25930CDA-DEFE-4804-8D71-1C606DF56463}">
      <dgm:prSet/>
      <dgm:spPr/>
      <dgm:t>
        <a:bodyPr/>
        <a:lstStyle/>
        <a:p>
          <a:endParaRPr lang="en-US"/>
        </a:p>
      </dgm:t>
    </dgm:pt>
    <dgm:pt modelId="{7F2A6438-A2F8-472A-BDC6-4870D80E18FA}">
      <dgm:prSet/>
      <dgm:spPr/>
      <dgm:t>
        <a:bodyPr/>
        <a:lstStyle/>
        <a:p>
          <a:r>
            <a:rPr lang="en-US"/>
            <a:t>- Tillsammans är vi oslagbara</a:t>
          </a:r>
        </a:p>
      </dgm:t>
    </dgm:pt>
    <dgm:pt modelId="{C5589592-4B6C-434E-BA72-29C788A972AA}" type="parTrans" cxnId="{51A4992B-70BC-42AF-801D-04494222466D}">
      <dgm:prSet/>
      <dgm:spPr/>
      <dgm:t>
        <a:bodyPr/>
        <a:lstStyle/>
        <a:p>
          <a:endParaRPr lang="en-US"/>
        </a:p>
      </dgm:t>
    </dgm:pt>
    <dgm:pt modelId="{C0D76C16-09E7-4ECB-BAB0-3870E826714E}" type="sibTrans" cxnId="{51A4992B-70BC-42AF-801D-04494222466D}">
      <dgm:prSet/>
      <dgm:spPr/>
      <dgm:t>
        <a:bodyPr/>
        <a:lstStyle/>
        <a:p>
          <a:endParaRPr lang="en-US"/>
        </a:p>
      </dgm:t>
    </dgm:pt>
    <dgm:pt modelId="{AEF9A71E-7B72-4E0A-9CD9-E7D30262E69F}" type="pres">
      <dgm:prSet presAssocID="{6A3F6F4D-5073-4CD3-BA89-2A1C890AA13C}" presName="linear" presStyleCnt="0">
        <dgm:presLayoutVars>
          <dgm:animLvl val="lvl"/>
          <dgm:resizeHandles val="exact"/>
        </dgm:presLayoutVars>
      </dgm:prSet>
      <dgm:spPr/>
    </dgm:pt>
    <dgm:pt modelId="{D277F0B3-53CA-46E4-8F32-FF047C24E08B}" type="pres">
      <dgm:prSet presAssocID="{D083A76F-05E2-4F21-B8B8-6F2375C89D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04DC07-9A4F-48C2-8B4A-526E2B586F67}" type="pres">
      <dgm:prSet presAssocID="{56FC0376-A07A-45C5-8F54-B4E3CFA40693}" presName="spacer" presStyleCnt="0"/>
      <dgm:spPr/>
    </dgm:pt>
    <dgm:pt modelId="{1312E08E-9ED7-4E07-A182-8C8B17EF8F6E}" type="pres">
      <dgm:prSet presAssocID="{F028DBDC-77E5-47CA-BA08-B1EA6C962F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416447D-CD23-4404-AC30-305E294930EC}" type="pres">
      <dgm:prSet presAssocID="{3C088ED0-BDC5-4272-B005-3B24E5ACADE8}" presName="spacer" presStyleCnt="0"/>
      <dgm:spPr/>
    </dgm:pt>
    <dgm:pt modelId="{86FC26FF-2CE0-4066-A32A-3AA29CAA6E35}" type="pres">
      <dgm:prSet presAssocID="{1C193B4F-8064-4CB7-816D-591F934E93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4A6E82-A033-4D18-8F44-61A05FDBB843}" type="pres">
      <dgm:prSet presAssocID="{1F412E96-C0D9-4C92-98C8-15FF8D906A65}" presName="spacer" presStyleCnt="0"/>
      <dgm:spPr/>
    </dgm:pt>
    <dgm:pt modelId="{B09E2ABE-7AFD-4489-B521-C3900D3EF8FC}" type="pres">
      <dgm:prSet presAssocID="{7F2A6438-A2F8-472A-BDC6-4870D80E18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AFC5122-4672-4CF0-A8BE-3806C84CFE49}" type="presOf" srcId="{1C193B4F-8064-4CB7-816D-591F934E9378}" destId="{86FC26FF-2CE0-4066-A32A-3AA29CAA6E35}" srcOrd="0" destOrd="0" presId="urn:microsoft.com/office/officeart/2005/8/layout/vList2"/>
    <dgm:cxn modelId="{51A4992B-70BC-42AF-801D-04494222466D}" srcId="{6A3F6F4D-5073-4CD3-BA89-2A1C890AA13C}" destId="{7F2A6438-A2F8-472A-BDC6-4870D80E18FA}" srcOrd="3" destOrd="0" parTransId="{C5589592-4B6C-434E-BA72-29C788A972AA}" sibTransId="{C0D76C16-09E7-4ECB-BAB0-3870E826714E}"/>
    <dgm:cxn modelId="{11382740-025F-4AC7-B6AA-7C8B13580D4E}" srcId="{6A3F6F4D-5073-4CD3-BA89-2A1C890AA13C}" destId="{D083A76F-05E2-4F21-B8B8-6F2375C89DC5}" srcOrd="0" destOrd="0" parTransId="{E85EC270-B964-4BFB-9A01-FA5CBE1F9BD2}" sibTransId="{56FC0376-A07A-45C5-8F54-B4E3CFA40693}"/>
    <dgm:cxn modelId="{25842C64-6174-4AB6-945F-525C0D055160}" type="presOf" srcId="{D083A76F-05E2-4F21-B8B8-6F2375C89DC5}" destId="{D277F0B3-53CA-46E4-8F32-FF047C24E08B}" srcOrd="0" destOrd="0" presId="urn:microsoft.com/office/officeart/2005/8/layout/vList2"/>
    <dgm:cxn modelId="{9B733985-8F24-4295-B261-D7C6FD30E7C1}" type="presOf" srcId="{6A3F6F4D-5073-4CD3-BA89-2A1C890AA13C}" destId="{AEF9A71E-7B72-4E0A-9CD9-E7D30262E69F}" srcOrd="0" destOrd="0" presId="urn:microsoft.com/office/officeart/2005/8/layout/vList2"/>
    <dgm:cxn modelId="{25930CDA-DEFE-4804-8D71-1C606DF56463}" srcId="{6A3F6F4D-5073-4CD3-BA89-2A1C890AA13C}" destId="{1C193B4F-8064-4CB7-816D-591F934E9378}" srcOrd="2" destOrd="0" parTransId="{954B514E-2043-4720-B670-8685A059264D}" sibTransId="{1F412E96-C0D9-4C92-98C8-15FF8D906A65}"/>
    <dgm:cxn modelId="{3D68EEE6-5895-4934-ACEB-3B4B6DD42464}" type="presOf" srcId="{7F2A6438-A2F8-472A-BDC6-4870D80E18FA}" destId="{B09E2ABE-7AFD-4489-B521-C3900D3EF8FC}" srcOrd="0" destOrd="0" presId="urn:microsoft.com/office/officeart/2005/8/layout/vList2"/>
    <dgm:cxn modelId="{468A73F5-D94A-4131-BA66-D362FD4A38C2}" srcId="{6A3F6F4D-5073-4CD3-BA89-2A1C890AA13C}" destId="{F028DBDC-77E5-47CA-BA08-B1EA6C962FCC}" srcOrd="1" destOrd="0" parTransId="{7A6DE804-EB73-4EB7-A9C2-2E977D43C04B}" sibTransId="{3C088ED0-BDC5-4272-B005-3B24E5ACADE8}"/>
    <dgm:cxn modelId="{398988FE-B07A-494D-8260-8F8AFC9DEDF9}" type="presOf" srcId="{F028DBDC-77E5-47CA-BA08-B1EA6C962FCC}" destId="{1312E08E-9ED7-4E07-A182-8C8B17EF8F6E}" srcOrd="0" destOrd="0" presId="urn:microsoft.com/office/officeart/2005/8/layout/vList2"/>
    <dgm:cxn modelId="{D0D5C5E6-F6E8-4574-951C-338E8AF863A4}" type="presParOf" srcId="{AEF9A71E-7B72-4E0A-9CD9-E7D30262E69F}" destId="{D277F0B3-53CA-46E4-8F32-FF047C24E08B}" srcOrd="0" destOrd="0" presId="urn:microsoft.com/office/officeart/2005/8/layout/vList2"/>
    <dgm:cxn modelId="{93115595-3D7E-4243-B75A-A8C273D8C3D2}" type="presParOf" srcId="{AEF9A71E-7B72-4E0A-9CD9-E7D30262E69F}" destId="{A304DC07-9A4F-48C2-8B4A-526E2B586F67}" srcOrd="1" destOrd="0" presId="urn:microsoft.com/office/officeart/2005/8/layout/vList2"/>
    <dgm:cxn modelId="{42233DC2-E6DA-48A2-99F6-E52BE065FC84}" type="presParOf" srcId="{AEF9A71E-7B72-4E0A-9CD9-E7D30262E69F}" destId="{1312E08E-9ED7-4E07-A182-8C8B17EF8F6E}" srcOrd="2" destOrd="0" presId="urn:microsoft.com/office/officeart/2005/8/layout/vList2"/>
    <dgm:cxn modelId="{C18B4155-875D-49D3-ADAF-4D92D36BB3A2}" type="presParOf" srcId="{AEF9A71E-7B72-4E0A-9CD9-E7D30262E69F}" destId="{C416447D-CD23-4404-AC30-305E294930EC}" srcOrd="3" destOrd="0" presId="urn:microsoft.com/office/officeart/2005/8/layout/vList2"/>
    <dgm:cxn modelId="{F6DA1C43-1E43-48A4-BFC4-301BBF3C1770}" type="presParOf" srcId="{AEF9A71E-7B72-4E0A-9CD9-E7D30262E69F}" destId="{86FC26FF-2CE0-4066-A32A-3AA29CAA6E35}" srcOrd="4" destOrd="0" presId="urn:microsoft.com/office/officeart/2005/8/layout/vList2"/>
    <dgm:cxn modelId="{8B9955B1-DC44-480B-ABB4-A03C9513A0D7}" type="presParOf" srcId="{AEF9A71E-7B72-4E0A-9CD9-E7D30262E69F}" destId="{EB4A6E82-A033-4D18-8F44-61A05FDBB843}" srcOrd="5" destOrd="0" presId="urn:microsoft.com/office/officeart/2005/8/layout/vList2"/>
    <dgm:cxn modelId="{9CAF6E49-3D42-4AF4-BFAB-2F5A006F0165}" type="presParOf" srcId="{AEF9A71E-7B72-4E0A-9CD9-E7D30262E69F}" destId="{B09E2ABE-7AFD-4489-B521-C3900D3EF8F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1C57F5-3EA4-48F1-B8A1-77D8D9787E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7511CC-734A-430C-A4C4-68212E86B890}">
      <dgm:prSet/>
      <dgm:spPr/>
      <dgm:t>
        <a:bodyPr/>
        <a:lstStyle/>
        <a:p>
          <a:r>
            <a:rPr lang="en-US"/>
            <a:t>- Alla måste ro åt samma håll</a:t>
          </a:r>
        </a:p>
      </dgm:t>
    </dgm:pt>
    <dgm:pt modelId="{554F680E-DADB-4C44-AD24-510636FDF5FF}" type="parTrans" cxnId="{F5483689-F457-4AC3-BF36-7C198089CA44}">
      <dgm:prSet/>
      <dgm:spPr/>
      <dgm:t>
        <a:bodyPr/>
        <a:lstStyle/>
        <a:p>
          <a:endParaRPr lang="en-US"/>
        </a:p>
      </dgm:t>
    </dgm:pt>
    <dgm:pt modelId="{25F60785-EA70-4D0E-A179-EFD5F2BA2135}" type="sibTrans" cxnId="{F5483689-F457-4AC3-BF36-7C198089CA44}">
      <dgm:prSet/>
      <dgm:spPr/>
      <dgm:t>
        <a:bodyPr/>
        <a:lstStyle/>
        <a:p>
          <a:endParaRPr lang="en-US"/>
        </a:p>
      </dgm:t>
    </dgm:pt>
    <dgm:pt modelId="{936DE1C9-6024-4C82-B86E-A5521CFF2BB1}">
      <dgm:prSet/>
      <dgm:spPr/>
      <dgm:t>
        <a:bodyPr/>
        <a:lstStyle/>
        <a:p>
          <a:r>
            <a:rPr lang="en-US"/>
            <a:t>- Om någon inte ror – båten går långsammare</a:t>
          </a:r>
        </a:p>
      </dgm:t>
    </dgm:pt>
    <dgm:pt modelId="{9B822970-F63E-4A0E-8D1F-302357C2B85D}" type="parTrans" cxnId="{7EEF4DFA-7EC6-4CEB-AEC4-DACCD1BC6E2D}">
      <dgm:prSet/>
      <dgm:spPr/>
      <dgm:t>
        <a:bodyPr/>
        <a:lstStyle/>
        <a:p>
          <a:endParaRPr lang="en-US"/>
        </a:p>
      </dgm:t>
    </dgm:pt>
    <dgm:pt modelId="{352FF4CE-B957-4418-BBAA-E11A5CE7C073}" type="sibTrans" cxnId="{7EEF4DFA-7EC6-4CEB-AEC4-DACCD1BC6E2D}">
      <dgm:prSet/>
      <dgm:spPr/>
      <dgm:t>
        <a:bodyPr/>
        <a:lstStyle/>
        <a:p>
          <a:endParaRPr lang="en-US"/>
        </a:p>
      </dgm:t>
    </dgm:pt>
    <dgm:pt modelId="{E73A814A-DEC3-4869-A010-209AC07ADA06}">
      <dgm:prSet/>
      <dgm:spPr/>
      <dgm:t>
        <a:bodyPr/>
        <a:lstStyle/>
        <a:p>
          <a:r>
            <a:rPr lang="en-US"/>
            <a:t>- Om någon ror åt fel håll – båten snurrar</a:t>
          </a:r>
        </a:p>
      </dgm:t>
    </dgm:pt>
    <dgm:pt modelId="{D708F355-DB2E-46F1-95CA-4404FD1DA5D6}" type="parTrans" cxnId="{D76B5A9B-CE64-4270-A532-D5EE6B768155}">
      <dgm:prSet/>
      <dgm:spPr/>
      <dgm:t>
        <a:bodyPr/>
        <a:lstStyle/>
        <a:p>
          <a:endParaRPr lang="en-US"/>
        </a:p>
      </dgm:t>
    </dgm:pt>
    <dgm:pt modelId="{FF9F3B35-9C3F-4B4D-9D3E-A85F73A58248}" type="sibTrans" cxnId="{D76B5A9B-CE64-4270-A532-D5EE6B768155}">
      <dgm:prSet/>
      <dgm:spPr/>
      <dgm:t>
        <a:bodyPr/>
        <a:lstStyle/>
        <a:p>
          <a:endParaRPr lang="en-US"/>
        </a:p>
      </dgm:t>
    </dgm:pt>
    <dgm:pt modelId="{0B24AF82-4AE1-441F-AD75-0C041F2F6B0A}">
      <dgm:prSet/>
      <dgm:spPr/>
      <dgm:t>
        <a:bodyPr/>
        <a:lstStyle/>
        <a:p>
          <a:r>
            <a:rPr lang="en-US"/>
            <a:t>- Tillsammans tar vi oss framåt</a:t>
          </a:r>
        </a:p>
      </dgm:t>
    </dgm:pt>
    <dgm:pt modelId="{B1380E47-ABDD-4BE2-A40E-2CB5C7769885}" type="parTrans" cxnId="{93CAEE9E-2C88-41BD-AD80-403FF29B5F4A}">
      <dgm:prSet/>
      <dgm:spPr/>
      <dgm:t>
        <a:bodyPr/>
        <a:lstStyle/>
        <a:p>
          <a:endParaRPr lang="en-US"/>
        </a:p>
      </dgm:t>
    </dgm:pt>
    <dgm:pt modelId="{193ACFCD-55BE-43E8-811F-8B40F448F142}" type="sibTrans" cxnId="{93CAEE9E-2C88-41BD-AD80-403FF29B5F4A}">
      <dgm:prSet/>
      <dgm:spPr/>
      <dgm:t>
        <a:bodyPr/>
        <a:lstStyle/>
        <a:p>
          <a:endParaRPr lang="en-US"/>
        </a:p>
      </dgm:t>
    </dgm:pt>
    <dgm:pt modelId="{BCBC20C2-A029-4BA9-AFB1-18225EA5E078}" type="pres">
      <dgm:prSet presAssocID="{411C57F5-3EA4-48F1-B8A1-77D8D9787EA7}" presName="linear" presStyleCnt="0">
        <dgm:presLayoutVars>
          <dgm:animLvl val="lvl"/>
          <dgm:resizeHandles val="exact"/>
        </dgm:presLayoutVars>
      </dgm:prSet>
      <dgm:spPr/>
    </dgm:pt>
    <dgm:pt modelId="{2B3DE881-A68D-4A05-BF11-50421FC3AB53}" type="pres">
      <dgm:prSet presAssocID="{E07511CC-734A-430C-A4C4-68212E86B8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C6B0806-5A53-4C3C-83AF-21FAA4914525}" type="pres">
      <dgm:prSet presAssocID="{25F60785-EA70-4D0E-A179-EFD5F2BA2135}" presName="spacer" presStyleCnt="0"/>
      <dgm:spPr/>
    </dgm:pt>
    <dgm:pt modelId="{977410BA-FA8D-4973-8335-42C2CA49890C}" type="pres">
      <dgm:prSet presAssocID="{936DE1C9-6024-4C82-B86E-A5521CFF2B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03C4E8-9ACD-47E8-9430-1DDEDAECC1C5}" type="pres">
      <dgm:prSet presAssocID="{352FF4CE-B957-4418-BBAA-E11A5CE7C073}" presName="spacer" presStyleCnt="0"/>
      <dgm:spPr/>
    </dgm:pt>
    <dgm:pt modelId="{05F64C50-C1D6-460A-81A8-C0738D584003}" type="pres">
      <dgm:prSet presAssocID="{E73A814A-DEC3-4869-A010-209AC07ADA0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1FB01E8-442B-43BE-8612-973BEBFCAA9E}" type="pres">
      <dgm:prSet presAssocID="{FF9F3B35-9C3F-4B4D-9D3E-A85F73A58248}" presName="spacer" presStyleCnt="0"/>
      <dgm:spPr/>
    </dgm:pt>
    <dgm:pt modelId="{16A8198F-DBDE-40BC-800F-CB927D3AD3F1}" type="pres">
      <dgm:prSet presAssocID="{0B24AF82-4AE1-441F-AD75-0C041F2F6B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18FEA79-E0BB-45C4-821D-E48492585552}" type="presOf" srcId="{E07511CC-734A-430C-A4C4-68212E86B890}" destId="{2B3DE881-A68D-4A05-BF11-50421FC3AB53}" srcOrd="0" destOrd="0" presId="urn:microsoft.com/office/officeart/2005/8/layout/vList2"/>
    <dgm:cxn modelId="{F4163885-DE23-4088-BF66-22EEAD445B85}" type="presOf" srcId="{411C57F5-3EA4-48F1-B8A1-77D8D9787EA7}" destId="{BCBC20C2-A029-4BA9-AFB1-18225EA5E078}" srcOrd="0" destOrd="0" presId="urn:microsoft.com/office/officeart/2005/8/layout/vList2"/>
    <dgm:cxn modelId="{F5483689-F457-4AC3-BF36-7C198089CA44}" srcId="{411C57F5-3EA4-48F1-B8A1-77D8D9787EA7}" destId="{E07511CC-734A-430C-A4C4-68212E86B890}" srcOrd="0" destOrd="0" parTransId="{554F680E-DADB-4C44-AD24-510636FDF5FF}" sibTransId="{25F60785-EA70-4D0E-A179-EFD5F2BA2135}"/>
    <dgm:cxn modelId="{D76B5A9B-CE64-4270-A532-D5EE6B768155}" srcId="{411C57F5-3EA4-48F1-B8A1-77D8D9787EA7}" destId="{E73A814A-DEC3-4869-A010-209AC07ADA06}" srcOrd="2" destOrd="0" parTransId="{D708F355-DB2E-46F1-95CA-4404FD1DA5D6}" sibTransId="{FF9F3B35-9C3F-4B4D-9D3E-A85F73A58248}"/>
    <dgm:cxn modelId="{93CAEE9E-2C88-41BD-AD80-403FF29B5F4A}" srcId="{411C57F5-3EA4-48F1-B8A1-77D8D9787EA7}" destId="{0B24AF82-4AE1-441F-AD75-0C041F2F6B0A}" srcOrd="3" destOrd="0" parTransId="{B1380E47-ABDD-4BE2-A40E-2CB5C7769885}" sibTransId="{193ACFCD-55BE-43E8-811F-8B40F448F142}"/>
    <dgm:cxn modelId="{16CBCCA8-AE16-4305-BE28-E7182F8B7D6F}" type="presOf" srcId="{0B24AF82-4AE1-441F-AD75-0C041F2F6B0A}" destId="{16A8198F-DBDE-40BC-800F-CB927D3AD3F1}" srcOrd="0" destOrd="0" presId="urn:microsoft.com/office/officeart/2005/8/layout/vList2"/>
    <dgm:cxn modelId="{18A056DD-CE8A-4B4A-B0CF-16F6E3EA2DFA}" type="presOf" srcId="{936DE1C9-6024-4C82-B86E-A5521CFF2BB1}" destId="{977410BA-FA8D-4973-8335-42C2CA49890C}" srcOrd="0" destOrd="0" presId="urn:microsoft.com/office/officeart/2005/8/layout/vList2"/>
    <dgm:cxn modelId="{7EEF4DFA-7EC6-4CEB-AEC4-DACCD1BC6E2D}" srcId="{411C57F5-3EA4-48F1-B8A1-77D8D9787EA7}" destId="{936DE1C9-6024-4C82-B86E-A5521CFF2BB1}" srcOrd="1" destOrd="0" parTransId="{9B822970-F63E-4A0E-8D1F-302357C2B85D}" sibTransId="{352FF4CE-B957-4418-BBAA-E11A5CE7C073}"/>
    <dgm:cxn modelId="{754EB8FD-CF23-4690-80C5-A6A507B19D45}" type="presOf" srcId="{E73A814A-DEC3-4869-A010-209AC07ADA06}" destId="{05F64C50-C1D6-460A-81A8-C0738D584003}" srcOrd="0" destOrd="0" presId="urn:microsoft.com/office/officeart/2005/8/layout/vList2"/>
    <dgm:cxn modelId="{CBF28553-F04F-42F6-BDD4-289B67A54D38}" type="presParOf" srcId="{BCBC20C2-A029-4BA9-AFB1-18225EA5E078}" destId="{2B3DE881-A68D-4A05-BF11-50421FC3AB53}" srcOrd="0" destOrd="0" presId="urn:microsoft.com/office/officeart/2005/8/layout/vList2"/>
    <dgm:cxn modelId="{738A8017-524D-4CC5-A164-E841D8669214}" type="presParOf" srcId="{BCBC20C2-A029-4BA9-AFB1-18225EA5E078}" destId="{BC6B0806-5A53-4C3C-83AF-21FAA4914525}" srcOrd="1" destOrd="0" presId="urn:microsoft.com/office/officeart/2005/8/layout/vList2"/>
    <dgm:cxn modelId="{BEB18E60-1146-491B-A569-4F49575B36FD}" type="presParOf" srcId="{BCBC20C2-A029-4BA9-AFB1-18225EA5E078}" destId="{977410BA-FA8D-4973-8335-42C2CA49890C}" srcOrd="2" destOrd="0" presId="urn:microsoft.com/office/officeart/2005/8/layout/vList2"/>
    <dgm:cxn modelId="{B8565C66-52BA-40CF-89B8-6E78F30EE586}" type="presParOf" srcId="{BCBC20C2-A029-4BA9-AFB1-18225EA5E078}" destId="{4903C4E8-9ACD-47E8-9430-1DDEDAECC1C5}" srcOrd="3" destOrd="0" presId="urn:microsoft.com/office/officeart/2005/8/layout/vList2"/>
    <dgm:cxn modelId="{B680550A-668E-4605-8A5D-6A3BB8DB8E27}" type="presParOf" srcId="{BCBC20C2-A029-4BA9-AFB1-18225EA5E078}" destId="{05F64C50-C1D6-460A-81A8-C0738D584003}" srcOrd="4" destOrd="0" presId="urn:microsoft.com/office/officeart/2005/8/layout/vList2"/>
    <dgm:cxn modelId="{F54678F2-D657-4CA0-8B24-0D77A155A7D6}" type="presParOf" srcId="{BCBC20C2-A029-4BA9-AFB1-18225EA5E078}" destId="{51FB01E8-442B-43BE-8612-973BEBFCAA9E}" srcOrd="5" destOrd="0" presId="urn:microsoft.com/office/officeart/2005/8/layout/vList2"/>
    <dgm:cxn modelId="{3DB9CB4A-24A0-4ADE-B7D8-849F113CABFF}" type="presParOf" srcId="{BCBC20C2-A029-4BA9-AFB1-18225EA5E078}" destId="{16A8198F-DBDE-40BC-800F-CB927D3AD3F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761ADD-0128-4594-92D6-A8D023769AD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2802D7-5AA9-4C83-BC19-B9A17F81AEF3}">
      <dgm:prSet/>
      <dgm:spPr/>
      <dgm:t>
        <a:bodyPr/>
        <a:lstStyle/>
        <a:p>
          <a:r>
            <a:rPr lang="en-US"/>
            <a:t>- Peppar och lyssnar</a:t>
          </a:r>
        </a:p>
      </dgm:t>
    </dgm:pt>
    <dgm:pt modelId="{6D908A45-72B8-46EF-A78D-243D9BABE3C7}" type="parTrans" cxnId="{FABF4B2C-CB09-487E-A95C-B9549BCA1FDF}">
      <dgm:prSet/>
      <dgm:spPr/>
      <dgm:t>
        <a:bodyPr/>
        <a:lstStyle/>
        <a:p>
          <a:endParaRPr lang="en-US"/>
        </a:p>
      </dgm:t>
    </dgm:pt>
    <dgm:pt modelId="{05B59E55-737F-4EA0-9F48-44D228052307}" type="sibTrans" cxnId="{FABF4B2C-CB09-487E-A95C-B9549BCA1FDF}">
      <dgm:prSet/>
      <dgm:spPr/>
      <dgm:t>
        <a:bodyPr/>
        <a:lstStyle/>
        <a:p>
          <a:endParaRPr lang="en-US"/>
        </a:p>
      </dgm:t>
    </dgm:pt>
    <dgm:pt modelId="{CB36CEF9-AA36-450A-AD5D-DFC635335742}">
      <dgm:prSet/>
      <dgm:spPr/>
      <dgm:t>
        <a:bodyPr/>
        <a:lstStyle/>
        <a:p>
          <a:r>
            <a:rPr lang="en-US"/>
            <a:t>- Delar bollen</a:t>
          </a:r>
        </a:p>
      </dgm:t>
    </dgm:pt>
    <dgm:pt modelId="{01C9FF77-48F2-4CEC-B65E-599A12A5EECF}" type="parTrans" cxnId="{9BBE5CAB-145F-4437-B058-6D55B0D5F8D4}">
      <dgm:prSet/>
      <dgm:spPr/>
      <dgm:t>
        <a:bodyPr/>
        <a:lstStyle/>
        <a:p>
          <a:endParaRPr lang="en-US"/>
        </a:p>
      </dgm:t>
    </dgm:pt>
    <dgm:pt modelId="{CEA7CAF7-9F30-416A-9851-7AF45BB82F7B}" type="sibTrans" cxnId="{9BBE5CAB-145F-4437-B058-6D55B0D5F8D4}">
      <dgm:prSet/>
      <dgm:spPr/>
      <dgm:t>
        <a:bodyPr/>
        <a:lstStyle/>
        <a:p>
          <a:endParaRPr lang="en-US"/>
        </a:p>
      </dgm:t>
    </dgm:pt>
    <dgm:pt modelId="{9382D662-F263-4BBC-9604-161722C6990B}">
      <dgm:prSet/>
      <dgm:spPr/>
      <dgm:t>
        <a:bodyPr/>
        <a:lstStyle/>
        <a:p>
          <a:r>
            <a:rPr lang="en-US"/>
            <a:t>- Tänker på laget före sig själv</a:t>
          </a:r>
        </a:p>
      </dgm:t>
    </dgm:pt>
    <dgm:pt modelId="{41BE793C-4891-4F50-A008-EA69152B766E}" type="parTrans" cxnId="{D4259335-A10C-4AB0-81B3-5E3BF57833B1}">
      <dgm:prSet/>
      <dgm:spPr/>
      <dgm:t>
        <a:bodyPr/>
        <a:lstStyle/>
        <a:p>
          <a:endParaRPr lang="en-US"/>
        </a:p>
      </dgm:t>
    </dgm:pt>
    <dgm:pt modelId="{A81753B8-0A7C-4AFB-9284-A1C0ED7735C7}" type="sibTrans" cxnId="{D4259335-A10C-4AB0-81B3-5E3BF57833B1}">
      <dgm:prSet/>
      <dgm:spPr/>
      <dgm:t>
        <a:bodyPr/>
        <a:lstStyle/>
        <a:p>
          <a:endParaRPr lang="en-US"/>
        </a:p>
      </dgm:t>
    </dgm:pt>
    <dgm:pt modelId="{1FF33785-365C-436B-8F38-90AEBFD98930}">
      <dgm:prSet/>
      <dgm:spPr/>
      <dgm:t>
        <a:bodyPr/>
        <a:lstStyle/>
        <a:p>
          <a:r>
            <a:rPr lang="en-US"/>
            <a:t>- Miniövning: 2 och 2 – Vad gör en bra lagkompis?</a:t>
          </a:r>
        </a:p>
      </dgm:t>
    </dgm:pt>
    <dgm:pt modelId="{DED62649-BC5B-4B1E-96C7-E2DB23FE6027}" type="parTrans" cxnId="{61692A67-A863-4E36-A85E-F9A11F7AEFEB}">
      <dgm:prSet/>
      <dgm:spPr/>
      <dgm:t>
        <a:bodyPr/>
        <a:lstStyle/>
        <a:p>
          <a:endParaRPr lang="en-US"/>
        </a:p>
      </dgm:t>
    </dgm:pt>
    <dgm:pt modelId="{14F13793-B06D-43DF-9BC8-9261B7CE7F7D}" type="sibTrans" cxnId="{61692A67-A863-4E36-A85E-F9A11F7AEFEB}">
      <dgm:prSet/>
      <dgm:spPr/>
      <dgm:t>
        <a:bodyPr/>
        <a:lstStyle/>
        <a:p>
          <a:endParaRPr lang="en-US"/>
        </a:p>
      </dgm:t>
    </dgm:pt>
    <dgm:pt modelId="{72730C03-9D41-47A6-A715-875C2BCF141C}" type="pres">
      <dgm:prSet presAssocID="{50761ADD-0128-4594-92D6-A8D023769ADA}" presName="cycle" presStyleCnt="0">
        <dgm:presLayoutVars>
          <dgm:dir/>
          <dgm:resizeHandles val="exact"/>
        </dgm:presLayoutVars>
      </dgm:prSet>
      <dgm:spPr/>
    </dgm:pt>
    <dgm:pt modelId="{B28ABDD9-8159-4530-9048-B22120F9B0E1}" type="pres">
      <dgm:prSet presAssocID="{E82802D7-5AA9-4C83-BC19-B9A17F81AEF3}" presName="dummy" presStyleCnt="0"/>
      <dgm:spPr/>
    </dgm:pt>
    <dgm:pt modelId="{7DF8D83E-C6F6-4A78-A541-C8076A860534}" type="pres">
      <dgm:prSet presAssocID="{E82802D7-5AA9-4C83-BC19-B9A17F81AEF3}" presName="node" presStyleLbl="revTx" presStyleIdx="0" presStyleCnt="4">
        <dgm:presLayoutVars>
          <dgm:bulletEnabled val="1"/>
        </dgm:presLayoutVars>
      </dgm:prSet>
      <dgm:spPr/>
    </dgm:pt>
    <dgm:pt modelId="{6C944589-40B7-4899-A002-8A87913CB825}" type="pres">
      <dgm:prSet presAssocID="{05B59E55-737F-4EA0-9F48-44D228052307}" presName="sibTrans" presStyleLbl="node1" presStyleIdx="0" presStyleCnt="4"/>
      <dgm:spPr/>
    </dgm:pt>
    <dgm:pt modelId="{6F172F15-8800-4E95-A1DD-7A2942B3F288}" type="pres">
      <dgm:prSet presAssocID="{CB36CEF9-AA36-450A-AD5D-DFC635335742}" presName="dummy" presStyleCnt="0"/>
      <dgm:spPr/>
    </dgm:pt>
    <dgm:pt modelId="{E31AC243-01C7-4294-B98C-BED3D11AE1DA}" type="pres">
      <dgm:prSet presAssocID="{CB36CEF9-AA36-450A-AD5D-DFC635335742}" presName="node" presStyleLbl="revTx" presStyleIdx="1" presStyleCnt="4">
        <dgm:presLayoutVars>
          <dgm:bulletEnabled val="1"/>
        </dgm:presLayoutVars>
      </dgm:prSet>
      <dgm:spPr/>
    </dgm:pt>
    <dgm:pt modelId="{464D2331-0065-4C47-B781-6AA88CC94C67}" type="pres">
      <dgm:prSet presAssocID="{CEA7CAF7-9F30-416A-9851-7AF45BB82F7B}" presName="sibTrans" presStyleLbl="node1" presStyleIdx="1" presStyleCnt="4"/>
      <dgm:spPr/>
    </dgm:pt>
    <dgm:pt modelId="{6E62D961-ABC5-4468-9AF9-2FB8CB476128}" type="pres">
      <dgm:prSet presAssocID="{9382D662-F263-4BBC-9604-161722C6990B}" presName="dummy" presStyleCnt="0"/>
      <dgm:spPr/>
    </dgm:pt>
    <dgm:pt modelId="{76C13CFC-1B25-483B-9FE4-680966FFC51C}" type="pres">
      <dgm:prSet presAssocID="{9382D662-F263-4BBC-9604-161722C6990B}" presName="node" presStyleLbl="revTx" presStyleIdx="2" presStyleCnt="4">
        <dgm:presLayoutVars>
          <dgm:bulletEnabled val="1"/>
        </dgm:presLayoutVars>
      </dgm:prSet>
      <dgm:spPr/>
    </dgm:pt>
    <dgm:pt modelId="{4386F27B-7826-48CA-8438-86AA7A4BE293}" type="pres">
      <dgm:prSet presAssocID="{A81753B8-0A7C-4AFB-9284-A1C0ED7735C7}" presName="sibTrans" presStyleLbl="node1" presStyleIdx="2" presStyleCnt="4"/>
      <dgm:spPr/>
    </dgm:pt>
    <dgm:pt modelId="{87C2C717-E4C4-4E88-BA3E-23934969E345}" type="pres">
      <dgm:prSet presAssocID="{1FF33785-365C-436B-8F38-90AEBFD98930}" presName="dummy" presStyleCnt="0"/>
      <dgm:spPr/>
    </dgm:pt>
    <dgm:pt modelId="{88E68033-410A-4DAC-B7F5-ABCD9C3DAEF4}" type="pres">
      <dgm:prSet presAssocID="{1FF33785-365C-436B-8F38-90AEBFD98930}" presName="node" presStyleLbl="revTx" presStyleIdx="3" presStyleCnt="4">
        <dgm:presLayoutVars>
          <dgm:bulletEnabled val="1"/>
        </dgm:presLayoutVars>
      </dgm:prSet>
      <dgm:spPr/>
    </dgm:pt>
    <dgm:pt modelId="{EC40EB90-2C2A-4C63-93A3-EA644B3F1B9A}" type="pres">
      <dgm:prSet presAssocID="{14F13793-B06D-43DF-9BC8-9261B7CE7F7D}" presName="sibTrans" presStyleLbl="node1" presStyleIdx="3" presStyleCnt="4"/>
      <dgm:spPr/>
    </dgm:pt>
  </dgm:ptLst>
  <dgm:cxnLst>
    <dgm:cxn modelId="{2FA45F1C-00DC-419F-90D4-6A1C48055EC2}" type="presOf" srcId="{CB36CEF9-AA36-450A-AD5D-DFC635335742}" destId="{E31AC243-01C7-4294-B98C-BED3D11AE1DA}" srcOrd="0" destOrd="0" presId="urn:microsoft.com/office/officeart/2005/8/layout/cycle1"/>
    <dgm:cxn modelId="{FABF4B2C-CB09-487E-A95C-B9549BCA1FDF}" srcId="{50761ADD-0128-4594-92D6-A8D023769ADA}" destId="{E82802D7-5AA9-4C83-BC19-B9A17F81AEF3}" srcOrd="0" destOrd="0" parTransId="{6D908A45-72B8-46EF-A78D-243D9BABE3C7}" sibTransId="{05B59E55-737F-4EA0-9F48-44D228052307}"/>
    <dgm:cxn modelId="{D4259335-A10C-4AB0-81B3-5E3BF57833B1}" srcId="{50761ADD-0128-4594-92D6-A8D023769ADA}" destId="{9382D662-F263-4BBC-9604-161722C6990B}" srcOrd="2" destOrd="0" parTransId="{41BE793C-4891-4F50-A008-EA69152B766E}" sibTransId="{A81753B8-0A7C-4AFB-9284-A1C0ED7735C7}"/>
    <dgm:cxn modelId="{59703741-EF7B-4327-8FF1-9DA98AA31E56}" type="presOf" srcId="{9382D662-F263-4BBC-9604-161722C6990B}" destId="{76C13CFC-1B25-483B-9FE4-680966FFC51C}" srcOrd="0" destOrd="0" presId="urn:microsoft.com/office/officeart/2005/8/layout/cycle1"/>
    <dgm:cxn modelId="{7D82BB64-2C94-4C71-8E8B-87552698EB94}" type="presOf" srcId="{50761ADD-0128-4594-92D6-A8D023769ADA}" destId="{72730C03-9D41-47A6-A715-875C2BCF141C}" srcOrd="0" destOrd="0" presId="urn:microsoft.com/office/officeart/2005/8/layout/cycle1"/>
    <dgm:cxn modelId="{61692A67-A863-4E36-A85E-F9A11F7AEFEB}" srcId="{50761ADD-0128-4594-92D6-A8D023769ADA}" destId="{1FF33785-365C-436B-8F38-90AEBFD98930}" srcOrd="3" destOrd="0" parTransId="{DED62649-BC5B-4B1E-96C7-E2DB23FE6027}" sibTransId="{14F13793-B06D-43DF-9BC8-9261B7CE7F7D}"/>
    <dgm:cxn modelId="{7D6F6148-812E-4914-80CB-E3AC93E7563A}" type="presOf" srcId="{A81753B8-0A7C-4AFB-9284-A1C0ED7735C7}" destId="{4386F27B-7826-48CA-8438-86AA7A4BE293}" srcOrd="0" destOrd="0" presId="urn:microsoft.com/office/officeart/2005/8/layout/cycle1"/>
    <dgm:cxn modelId="{A8B2A053-AEC1-45E7-9B48-CD9D32084821}" type="presOf" srcId="{14F13793-B06D-43DF-9BC8-9261B7CE7F7D}" destId="{EC40EB90-2C2A-4C63-93A3-EA644B3F1B9A}" srcOrd="0" destOrd="0" presId="urn:microsoft.com/office/officeart/2005/8/layout/cycle1"/>
    <dgm:cxn modelId="{B28EE554-DA9A-407F-99C7-82FE21A91B7F}" type="presOf" srcId="{E82802D7-5AA9-4C83-BC19-B9A17F81AEF3}" destId="{7DF8D83E-C6F6-4A78-A541-C8076A860534}" srcOrd="0" destOrd="0" presId="urn:microsoft.com/office/officeart/2005/8/layout/cycle1"/>
    <dgm:cxn modelId="{9DF542A1-996D-4C89-81D1-3459732D9B96}" type="presOf" srcId="{1FF33785-365C-436B-8F38-90AEBFD98930}" destId="{88E68033-410A-4DAC-B7F5-ABCD9C3DAEF4}" srcOrd="0" destOrd="0" presId="urn:microsoft.com/office/officeart/2005/8/layout/cycle1"/>
    <dgm:cxn modelId="{9BBE5CAB-145F-4437-B058-6D55B0D5F8D4}" srcId="{50761ADD-0128-4594-92D6-A8D023769ADA}" destId="{CB36CEF9-AA36-450A-AD5D-DFC635335742}" srcOrd="1" destOrd="0" parTransId="{01C9FF77-48F2-4CEC-B65E-599A12A5EECF}" sibTransId="{CEA7CAF7-9F30-416A-9851-7AF45BB82F7B}"/>
    <dgm:cxn modelId="{A3F313B8-8680-4BB5-9806-841FA0CABC92}" type="presOf" srcId="{05B59E55-737F-4EA0-9F48-44D228052307}" destId="{6C944589-40B7-4899-A002-8A87913CB825}" srcOrd="0" destOrd="0" presId="urn:microsoft.com/office/officeart/2005/8/layout/cycle1"/>
    <dgm:cxn modelId="{59835CE3-001C-4725-8714-89748AFB4673}" type="presOf" srcId="{CEA7CAF7-9F30-416A-9851-7AF45BB82F7B}" destId="{464D2331-0065-4C47-B781-6AA88CC94C67}" srcOrd="0" destOrd="0" presId="urn:microsoft.com/office/officeart/2005/8/layout/cycle1"/>
    <dgm:cxn modelId="{6208EA45-32AA-490B-B91C-FDD4A70262A6}" type="presParOf" srcId="{72730C03-9D41-47A6-A715-875C2BCF141C}" destId="{B28ABDD9-8159-4530-9048-B22120F9B0E1}" srcOrd="0" destOrd="0" presId="urn:microsoft.com/office/officeart/2005/8/layout/cycle1"/>
    <dgm:cxn modelId="{8891690C-E0C0-4606-BB76-45747E607D8B}" type="presParOf" srcId="{72730C03-9D41-47A6-A715-875C2BCF141C}" destId="{7DF8D83E-C6F6-4A78-A541-C8076A860534}" srcOrd="1" destOrd="0" presId="urn:microsoft.com/office/officeart/2005/8/layout/cycle1"/>
    <dgm:cxn modelId="{EECC118D-361D-4266-BDEA-16825975AC6C}" type="presParOf" srcId="{72730C03-9D41-47A6-A715-875C2BCF141C}" destId="{6C944589-40B7-4899-A002-8A87913CB825}" srcOrd="2" destOrd="0" presId="urn:microsoft.com/office/officeart/2005/8/layout/cycle1"/>
    <dgm:cxn modelId="{35FA6409-0C94-4F97-B911-0DD1E48E15EE}" type="presParOf" srcId="{72730C03-9D41-47A6-A715-875C2BCF141C}" destId="{6F172F15-8800-4E95-A1DD-7A2942B3F288}" srcOrd="3" destOrd="0" presId="urn:microsoft.com/office/officeart/2005/8/layout/cycle1"/>
    <dgm:cxn modelId="{C7C9AE76-7BF5-402C-A50D-9F8C24D99EDB}" type="presParOf" srcId="{72730C03-9D41-47A6-A715-875C2BCF141C}" destId="{E31AC243-01C7-4294-B98C-BED3D11AE1DA}" srcOrd="4" destOrd="0" presId="urn:microsoft.com/office/officeart/2005/8/layout/cycle1"/>
    <dgm:cxn modelId="{372E90FD-8032-4467-9595-EF54CCFAA8B4}" type="presParOf" srcId="{72730C03-9D41-47A6-A715-875C2BCF141C}" destId="{464D2331-0065-4C47-B781-6AA88CC94C67}" srcOrd="5" destOrd="0" presId="urn:microsoft.com/office/officeart/2005/8/layout/cycle1"/>
    <dgm:cxn modelId="{9D74BC0D-B9F0-417A-BA12-411A7B07977A}" type="presParOf" srcId="{72730C03-9D41-47A6-A715-875C2BCF141C}" destId="{6E62D961-ABC5-4468-9AF9-2FB8CB476128}" srcOrd="6" destOrd="0" presId="urn:microsoft.com/office/officeart/2005/8/layout/cycle1"/>
    <dgm:cxn modelId="{49B43685-3F87-49C3-B644-EFBF6B369782}" type="presParOf" srcId="{72730C03-9D41-47A6-A715-875C2BCF141C}" destId="{76C13CFC-1B25-483B-9FE4-680966FFC51C}" srcOrd="7" destOrd="0" presId="urn:microsoft.com/office/officeart/2005/8/layout/cycle1"/>
    <dgm:cxn modelId="{91944913-F4C9-4DE8-B501-8DEF28969DC9}" type="presParOf" srcId="{72730C03-9D41-47A6-A715-875C2BCF141C}" destId="{4386F27B-7826-48CA-8438-86AA7A4BE293}" srcOrd="8" destOrd="0" presId="urn:microsoft.com/office/officeart/2005/8/layout/cycle1"/>
    <dgm:cxn modelId="{11180326-2D00-4F40-83A0-EE8262D7ECDE}" type="presParOf" srcId="{72730C03-9D41-47A6-A715-875C2BCF141C}" destId="{87C2C717-E4C4-4E88-BA3E-23934969E345}" srcOrd="9" destOrd="0" presId="urn:microsoft.com/office/officeart/2005/8/layout/cycle1"/>
    <dgm:cxn modelId="{B29CDD23-ED98-4B3F-ABD9-8794E6063EE2}" type="presParOf" srcId="{72730C03-9D41-47A6-A715-875C2BCF141C}" destId="{88E68033-410A-4DAC-B7F5-ABCD9C3DAEF4}" srcOrd="10" destOrd="0" presId="urn:microsoft.com/office/officeart/2005/8/layout/cycle1"/>
    <dgm:cxn modelId="{3371DD4F-28F3-4EC1-B494-190DFC00E449}" type="presParOf" srcId="{72730C03-9D41-47A6-A715-875C2BCF141C}" destId="{EC40EB90-2C2A-4C63-93A3-EA644B3F1B9A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9EFF54-F2DA-4CA0-AF13-33A472D1F3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C6058AE-9A85-4A5C-9B29-A6871CA831A1}">
      <dgm:prSet/>
      <dgm:spPr/>
      <dgm:t>
        <a:bodyPr/>
        <a:lstStyle/>
        <a:p>
          <a:r>
            <a:rPr lang="en-US"/>
            <a:t>- Vad vill vi att vårt lag ska stå för?</a:t>
          </a:r>
        </a:p>
      </dgm:t>
    </dgm:pt>
    <dgm:pt modelId="{336E49FE-0527-44C3-A06E-DB6B8C31E880}" type="parTrans" cxnId="{CBBA19B1-5A61-447F-94F1-FC6850BB8263}">
      <dgm:prSet/>
      <dgm:spPr/>
      <dgm:t>
        <a:bodyPr/>
        <a:lstStyle/>
        <a:p>
          <a:endParaRPr lang="en-US"/>
        </a:p>
      </dgm:t>
    </dgm:pt>
    <dgm:pt modelId="{D784611F-F259-43D1-ACFA-BAEFEA8E3EED}" type="sibTrans" cxnId="{CBBA19B1-5A61-447F-94F1-FC6850BB8263}">
      <dgm:prSet/>
      <dgm:spPr/>
      <dgm:t>
        <a:bodyPr/>
        <a:lstStyle/>
        <a:p>
          <a:endParaRPr lang="en-US"/>
        </a:p>
      </dgm:t>
    </dgm:pt>
    <dgm:pt modelId="{A48D3692-423A-45AA-8E24-52745282DA13}">
      <dgm:prSet/>
      <dgm:spPr/>
      <dgm:t>
        <a:bodyPr/>
        <a:lstStyle/>
        <a:p>
          <a:r>
            <a:rPr lang="en-US"/>
            <a:t>- Barnen får skriva eller säga ord: Glädje, respekt, vänskap...</a:t>
          </a:r>
        </a:p>
      </dgm:t>
    </dgm:pt>
    <dgm:pt modelId="{0ED9F3FC-5253-409F-B3A3-A7CFBE8212E7}" type="parTrans" cxnId="{4133ED81-D1CF-484E-9051-3B56AB5E5EEA}">
      <dgm:prSet/>
      <dgm:spPr/>
      <dgm:t>
        <a:bodyPr/>
        <a:lstStyle/>
        <a:p>
          <a:endParaRPr lang="en-US"/>
        </a:p>
      </dgm:t>
    </dgm:pt>
    <dgm:pt modelId="{B8BBE1FF-F60E-48B5-8B3D-E40AF728FF7F}" type="sibTrans" cxnId="{4133ED81-D1CF-484E-9051-3B56AB5E5EEA}">
      <dgm:prSet/>
      <dgm:spPr/>
      <dgm:t>
        <a:bodyPr/>
        <a:lstStyle/>
        <a:p>
          <a:endParaRPr lang="en-US"/>
        </a:p>
      </dgm:t>
    </dgm:pt>
    <dgm:pt modelId="{6DA79627-36D0-4F2A-946E-F15028548296}" type="pres">
      <dgm:prSet presAssocID="{BF9EFF54-F2DA-4CA0-AF13-33A472D1F334}" presName="linear" presStyleCnt="0">
        <dgm:presLayoutVars>
          <dgm:animLvl val="lvl"/>
          <dgm:resizeHandles val="exact"/>
        </dgm:presLayoutVars>
      </dgm:prSet>
      <dgm:spPr/>
    </dgm:pt>
    <dgm:pt modelId="{DF75483A-5425-4408-B4BA-D4301DC330F3}" type="pres">
      <dgm:prSet presAssocID="{9C6058AE-9A85-4A5C-9B29-A6871CA831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256D899-5ECC-478A-A4E6-50E9188B6EC8}" type="pres">
      <dgm:prSet presAssocID="{D784611F-F259-43D1-ACFA-BAEFEA8E3EED}" presName="spacer" presStyleCnt="0"/>
      <dgm:spPr/>
    </dgm:pt>
    <dgm:pt modelId="{EF7059F1-5396-46C1-BC58-9B9CD747F580}" type="pres">
      <dgm:prSet presAssocID="{A48D3692-423A-45AA-8E24-52745282DA1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083C504-1836-4F58-9B1A-DBB03EE69BAE}" type="presOf" srcId="{BF9EFF54-F2DA-4CA0-AF13-33A472D1F334}" destId="{6DA79627-36D0-4F2A-946E-F15028548296}" srcOrd="0" destOrd="0" presId="urn:microsoft.com/office/officeart/2005/8/layout/vList2"/>
    <dgm:cxn modelId="{4133ED81-D1CF-484E-9051-3B56AB5E5EEA}" srcId="{BF9EFF54-F2DA-4CA0-AF13-33A472D1F334}" destId="{A48D3692-423A-45AA-8E24-52745282DA13}" srcOrd="1" destOrd="0" parTransId="{0ED9F3FC-5253-409F-B3A3-A7CFBE8212E7}" sibTransId="{B8BBE1FF-F60E-48B5-8B3D-E40AF728FF7F}"/>
    <dgm:cxn modelId="{F7ED8987-8C59-4B65-A082-0A9BCC19194C}" type="presOf" srcId="{A48D3692-423A-45AA-8E24-52745282DA13}" destId="{EF7059F1-5396-46C1-BC58-9B9CD747F580}" srcOrd="0" destOrd="0" presId="urn:microsoft.com/office/officeart/2005/8/layout/vList2"/>
    <dgm:cxn modelId="{692E7F88-0B8E-4056-B9BC-400BE0F79EA7}" type="presOf" srcId="{9C6058AE-9A85-4A5C-9B29-A6871CA831A1}" destId="{DF75483A-5425-4408-B4BA-D4301DC330F3}" srcOrd="0" destOrd="0" presId="urn:microsoft.com/office/officeart/2005/8/layout/vList2"/>
    <dgm:cxn modelId="{CBBA19B1-5A61-447F-94F1-FC6850BB8263}" srcId="{BF9EFF54-F2DA-4CA0-AF13-33A472D1F334}" destId="{9C6058AE-9A85-4A5C-9B29-A6871CA831A1}" srcOrd="0" destOrd="0" parTransId="{336E49FE-0527-44C3-A06E-DB6B8C31E880}" sibTransId="{D784611F-F259-43D1-ACFA-BAEFEA8E3EED}"/>
    <dgm:cxn modelId="{BCBE3B9B-3A6C-4CD1-AF29-B12ED9AD7FDA}" type="presParOf" srcId="{6DA79627-36D0-4F2A-946E-F15028548296}" destId="{DF75483A-5425-4408-B4BA-D4301DC330F3}" srcOrd="0" destOrd="0" presId="urn:microsoft.com/office/officeart/2005/8/layout/vList2"/>
    <dgm:cxn modelId="{50F3B759-2D85-4953-BAB3-40F9AB3E356A}" type="presParOf" srcId="{6DA79627-36D0-4F2A-946E-F15028548296}" destId="{6256D899-5ECC-478A-A4E6-50E9188B6EC8}" srcOrd="1" destOrd="0" presId="urn:microsoft.com/office/officeart/2005/8/layout/vList2"/>
    <dgm:cxn modelId="{25764B5E-4F8C-4487-B472-DD6196601F06}" type="presParOf" srcId="{6DA79627-36D0-4F2A-946E-F15028548296}" destId="{EF7059F1-5396-46C1-BC58-9B9CD747F58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CCF0B4-5F87-4E4A-811D-903B3EFE7B0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257BE3-6D9F-40A3-A02D-1E7DAD5996F5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uppmuntrar</a:t>
          </a:r>
          <a:r>
            <a:rPr lang="en-US" dirty="0"/>
            <a:t> </a:t>
          </a:r>
          <a:r>
            <a:rPr lang="en-US" dirty="0" err="1"/>
            <a:t>varandra</a:t>
          </a:r>
          <a:r>
            <a:rPr lang="en-US" dirty="0"/>
            <a:t> , I med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motgång</a:t>
          </a:r>
          <a:endParaRPr lang="en-US" dirty="0"/>
        </a:p>
      </dgm:t>
    </dgm:pt>
    <dgm:pt modelId="{3CCE7221-0C7E-40AB-904C-816CD185D0B6}" type="parTrans" cxnId="{1E5CB774-98B3-4B44-9289-59ABA89D2483}">
      <dgm:prSet/>
      <dgm:spPr/>
      <dgm:t>
        <a:bodyPr/>
        <a:lstStyle/>
        <a:p>
          <a:endParaRPr lang="en-US"/>
        </a:p>
      </dgm:t>
    </dgm:pt>
    <dgm:pt modelId="{8B50F705-47A8-40B0-ACD0-6A346B2CF612}" type="sibTrans" cxnId="{1E5CB774-98B3-4B44-9289-59ABA89D2483}">
      <dgm:prSet/>
      <dgm:spPr/>
      <dgm:t>
        <a:bodyPr/>
        <a:lstStyle/>
        <a:p>
          <a:endParaRPr lang="en-US"/>
        </a:p>
      </dgm:t>
    </dgm:pt>
    <dgm:pt modelId="{CFB2BA46-78B2-4F61-A176-59445638733A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spelar</a:t>
          </a:r>
          <a:r>
            <a:rPr lang="en-US" dirty="0"/>
            <a:t> för </a:t>
          </a:r>
          <a:r>
            <a:rPr lang="en-US" dirty="0" err="1"/>
            <a:t>varandra</a:t>
          </a:r>
          <a:r>
            <a:rPr lang="en-US" dirty="0"/>
            <a:t>, </a:t>
          </a:r>
          <a:r>
            <a:rPr lang="en-US" dirty="0" err="1"/>
            <a:t>tillsammans</a:t>
          </a:r>
          <a:r>
            <a:rPr lang="en-US" dirty="0"/>
            <a:t> för </a:t>
          </a:r>
          <a:r>
            <a:rPr lang="en-US" dirty="0" err="1"/>
            <a:t>laget</a:t>
          </a:r>
          <a:endParaRPr lang="en-US" dirty="0"/>
        </a:p>
      </dgm:t>
    </dgm:pt>
    <dgm:pt modelId="{0196116C-48C6-4C08-958B-9277BEA09B69}" type="parTrans" cxnId="{732FCEEC-CC03-4915-84ED-A738EB80705A}">
      <dgm:prSet/>
      <dgm:spPr/>
      <dgm:t>
        <a:bodyPr/>
        <a:lstStyle/>
        <a:p>
          <a:endParaRPr lang="en-US"/>
        </a:p>
      </dgm:t>
    </dgm:pt>
    <dgm:pt modelId="{31A11D1E-383E-47EB-95C0-438C1897C4DC}" type="sibTrans" cxnId="{732FCEEC-CC03-4915-84ED-A738EB80705A}">
      <dgm:prSet/>
      <dgm:spPr/>
      <dgm:t>
        <a:bodyPr/>
        <a:lstStyle/>
        <a:p>
          <a:endParaRPr lang="en-US"/>
        </a:p>
      </dgm:t>
    </dgm:pt>
    <dgm:pt modelId="{6BBC1F21-DE4D-4E7A-9AB2-EBCE8A170699}">
      <dgm:prSet/>
      <dgm:spPr/>
      <dgm:t>
        <a:bodyPr/>
        <a:lstStyle/>
        <a:p>
          <a:r>
            <a:rPr lang="en-US" dirty="0"/>
            <a:t>Vi ger 100%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varje</a:t>
          </a:r>
          <a:r>
            <a:rPr lang="en-US" dirty="0"/>
            <a:t> </a:t>
          </a:r>
          <a:r>
            <a:rPr lang="en-US" dirty="0" err="1"/>
            <a:t>träning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varje</a:t>
          </a:r>
          <a:r>
            <a:rPr lang="en-US" dirty="0"/>
            <a:t> match ,I </a:t>
          </a:r>
          <a:r>
            <a:rPr lang="en-US" dirty="0" err="1"/>
            <a:t>varje</a:t>
          </a:r>
          <a:r>
            <a:rPr lang="en-US" dirty="0"/>
            <a:t> </a:t>
          </a:r>
          <a:r>
            <a:rPr lang="en-US" dirty="0" err="1"/>
            <a:t>aktion</a:t>
          </a:r>
          <a:endParaRPr lang="en-US" dirty="0"/>
        </a:p>
      </dgm:t>
    </dgm:pt>
    <dgm:pt modelId="{278D14AB-9F98-4C43-999F-68081F4D93AC}" type="parTrans" cxnId="{C28F96E2-3187-4B1B-93D3-F8B290E406B0}">
      <dgm:prSet/>
      <dgm:spPr/>
      <dgm:t>
        <a:bodyPr/>
        <a:lstStyle/>
        <a:p>
          <a:endParaRPr lang="en-US"/>
        </a:p>
      </dgm:t>
    </dgm:pt>
    <dgm:pt modelId="{78F47534-B4C4-4EE1-A6FE-6F506106DEE3}" type="sibTrans" cxnId="{C28F96E2-3187-4B1B-93D3-F8B290E406B0}">
      <dgm:prSet/>
      <dgm:spPr/>
      <dgm:t>
        <a:bodyPr/>
        <a:lstStyle/>
        <a:p>
          <a:endParaRPr lang="en-US"/>
        </a:p>
      </dgm:t>
    </dgm:pt>
    <dgm:pt modelId="{4735BFBE-DD5A-418C-949C-49F02CA2350A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snälla</a:t>
          </a:r>
          <a:r>
            <a:rPr lang="en-US" dirty="0"/>
            <a:t> mot </a:t>
          </a:r>
          <a:r>
            <a:rPr lang="en-US" dirty="0" err="1"/>
            <a:t>varandra</a:t>
          </a:r>
          <a:r>
            <a:rPr lang="en-US" dirty="0"/>
            <a:t>,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utanför</a:t>
          </a:r>
          <a:r>
            <a:rPr lang="en-US" dirty="0"/>
            <a:t> </a:t>
          </a:r>
          <a:r>
            <a:rPr lang="en-US" dirty="0" err="1"/>
            <a:t>planen</a:t>
          </a:r>
          <a:r>
            <a:rPr lang="en-US" dirty="0"/>
            <a:t>.</a:t>
          </a:r>
        </a:p>
      </dgm:t>
    </dgm:pt>
    <dgm:pt modelId="{8CC8D496-86D1-4ABD-8D43-43FFFF64D32A}" type="parTrans" cxnId="{7FE149D2-4BF3-445C-9C8F-B72D80266692}">
      <dgm:prSet/>
      <dgm:spPr/>
      <dgm:t>
        <a:bodyPr/>
        <a:lstStyle/>
        <a:p>
          <a:endParaRPr lang="sv-SE"/>
        </a:p>
      </dgm:t>
    </dgm:pt>
    <dgm:pt modelId="{B4D3A8DE-F9B2-481A-9C0B-317E6CCC88CB}" type="sibTrans" cxnId="{7FE149D2-4BF3-445C-9C8F-B72D80266692}">
      <dgm:prSet/>
      <dgm:spPr/>
      <dgm:t>
        <a:bodyPr/>
        <a:lstStyle/>
        <a:p>
          <a:endParaRPr lang="sv-SE"/>
        </a:p>
      </dgm:t>
    </dgm:pt>
    <dgm:pt modelId="{1F5E4D94-8AAE-4D9B-BA55-BDEC6E430EF7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peppar</a:t>
          </a:r>
          <a:r>
            <a:rPr lang="en-US" dirty="0"/>
            <a:t> </a:t>
          </a:r>
          <a:r>
            <a:rPr lang="en-US" dirty="0" err="1"/>
            <a:t>varandra</a:t>
          </a:r>
          <a:endParaRPr lang="en-US" dirty="0"/>
        </a:p>
      </dgm:t>
    </dgm:pt>
    <dgm:pt modelId="{1FE84619-1E2E-409D-A1FC-8C6706117619}" type="parTrans" cxnId="{D156E438-80D6-44B9-8979-CC9C428B649F}">
      <dgm:prSet/>
      <dgm:spPr/>
      <dgm:t>
        <a:bodyPr/>
        <a:lstStyle/>
        <a:p>
          <a:endParaRPr lang="sv-SE"/>
        </a:p>
      </dgm:t>
    </dgm:pt>
    <dgm:pt modelId="{54E73DD1-356D-45A6-A6F1-319573227AE3}" type="sibTrans" cxnId="{D156E438-80D6-44B9-8979-CC9C428B649F}">
      <dgm:prSet/>
      <dgm:spPr/>
      <dgm:t>
        <a:bodyPr/>
        <a:lstStyle/>
        <a:p>
          <a:endParaRPr lang="sv-SE"/>
        </a:p>
      </dgm:t>
    </dgm:pt>
    <dgm:pt modelId="{626F0ABA-C183-40F2-BAD3-34E3E5BCED0F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kämpar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hjälper</a:t>
          </a:r>
          <a:r>
            <a:rPr lang="en-US" dirty="0"/>
            <a:t> </a:t>
          </a:r>
          <a:r>
            <a:rPr lang="en-US" dirty="0" err="1"/>
            <a:t>varandra</a:t>
          </a:r>
          <a:endParaRPr lang="en-US" dirty="0"/>
        </a:p>
      </dgm:t>
    </dgm:pt>
    <dgm:pt modelId="{67381E4E-0F36-43E3-9140-BF116169DB68}" type="parTrans" cxnId="{50CF8ADE-2B48-4775-894D-8C13B5BA143A}">
      <dgm:prSet/>
      <dgm:spPr/>
      <dgm:t>
        <a:bodyPr/>
        <a:lstStyle/>
        <a:p>
          <a:endParaRPr lang="sv-SE"/>
        </a:p>
      </dgm:t>
    </dgm:pt>
    <dgm:pt modelId="{EF720A7C-5DF9-4821-BBEE-5257E275E7A7}" type="sibTrans" cxnId="{50CF8ADE-2B48-4775-894D-8C13B5BA143A}">
      <dgm:prSet/>
      <dgm:spPr/>
      <dgm:t>
        <a:bodyPr/>
        <a:lstStyle/>
        <a:p>
          <a:endParaRPr lang="sv-SE"/>
        </a:p>
      </dgm:t>
    </dgm:pt>
    <dgm:pt modelId="{ED136140-AA7D-41ED-A02F-12A9C4FE3D7A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Svansjö</a:t>
          </a:r>
          <a:endParaRPr lang="en-US" dirty="0"/>
        </a:p>
      </dgm:t>
    </dgm:pt>
    <dgm:pt modelId="{FFC53C86-C41E-451F-B529-0A028A9700E1}" type="parTrans" cxnId="{9AC8129C-790E-4527-B803-39F94C4D354F}">
      <dgm:prSet/>
      <dgm:spPr/>
      <dgm:t>
        <a:bodyPr/>
        <a:lstStyle/>
        <a:p>
          <a:endParaRPr lang="sv-SE"/>
        </a:p>
      </dgm:t>
    </dgm:pt>
    <dgm:pt modelId="{1CABFF64-D8B6-4BC5-8D0C-100BD182AAFC}" type="sibTrans" cxnId="{9AC8129C-790E-4527-B803-39F94C4D354F}">
      <dgm:prSet/>
      <dgm:spPr/>
      <dgm:t>
        <a:bodyPr/>
        <a:lstStyle/>
        <a:p>
          <a:endParaRPr lang="sv-SE"/>
        </a:p>
      </dgm:t>
    </dgm:pt>
    <dgm:pt modelId="{C2D5E17A-0A95-403C-BF35-5E83D1634C65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är</a:t>
          </a:r>
          <a:r>
            <a:rPr lang="en-US" dirty="0"/>
            <a:t> </a:t>
          </a:r>
          <a:r>
            <a:rPr lang="en-US" dirty="0" err="1"/>
            <a:t>osjälviska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skapar</a:t>
          </a:r>
          <a:r>
            <a:rPr lang="en-US" dirty="0"/>
            <a:t> </a:t>
          </a:r>
          <a:r>
            <a:rPr lang="en-US" dirty="0" err="1"/>
            <a:t>möjligheter</a:t>
          </a:r>
          <a:r>
            <a:rPr lang="en-US" dirty="0"/>
            <a:t> för </a:t>
          </a:r>
          <a:r>
            <a:rPr lang="en-US" dirty="0" err="1"/>
            <a:t>laget</a:t>
          </a:r>
          <a:endParaRPr lang="en-US" dirty="0"/>
        </a:p>
      </dgm:t>
    </dgm:pt>
    <dgm:pt modelId="{6C729F35-D84E-4875-8917-E0A162CD6A2B}" type="parTrans" cxnId="{239BD6EC-7D71-41C1-9950-4E83974DEA1D}">
      <dgm:prSet/>
      <dgm:spPr/>
      <dgm:t>
        <a:bodyPr/>
        <a:lstStyle/>
        <a:p>
          <a:endParaRPr lang="sv-SE"/>
        </a:p>
      </dgm:t>
    </dgm:pt>
    <dgm:pt modelId="{3BB5A875-D33C-46B1-82C4-395621DAB772}" type="sibTrans" cxnId="{239BD6EC-7D71-41C1-9950-4E83974DEA1D}">
      <dgm:prSet/>
      <dgm:spPr/>
      <dgm:t>
        <a:bodyPr/>
        <a:lstStyle/>
        <a:p>
          <a:endParaRPr lang="sv-SE"/>
        </a:p>
      </dgm:t>
    </dgm:pt>
    <dgm:pt modelId="{0CA25549-7735-4C99-9875-530EAE198BB0}">
      <dgm:prSet/>
      <dgm:spPr/>
      <dgm:t>
        <a:bodyPr/>
        <a:lstStyle/>
        <a:p>
          <a:r>
            <a:rPr lang="en-US" dirty="0"/>
            <a:t>Vi </a:t>
          </a:r>
          <a:r>
            <a:rPr lang="en-US" dirty="0" err="1"/>
            <a:t>tänker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agerar</a:t>
          </a:r>
          <a:r>
            <a:rPr lang="en-US" dirty="0"/>
            <a:t> </a:t>
          </a:r>
          <a:r>
            <a:rPr lang="en-US" dirty="0" err="1"/>
            <a:t>positivt</a:t>
          </a:r>
          <a:endParaRPr lang="en-US" dirty="0"/>
        </a:p>
      </dgm:t>
    </dgm:pt>
    <dgm:pt modelId="{7AFAEB79-D1E3-48B2-B55C-C1A3A640D38E}" type="parTrans" cxnId="{BD40C508-686B-406B-8A1F-FA2EBF667E4E}">
      <dgm:prSet/>
      <dgm:spPr/>
      <dgm:t>
        <a:bodyPr/>
        <a:lstStyle/>
        <a:p>
          <a:endParaRPr lang="sv-SE"/>
        </a:p>
      </dgm:t>
    </dgm:pt>
    <dgm:pt modelId="{E2534EE9-16EB-463B-8030-D035F2D3190E}" type="sibTrans" cxnId="{BD40C508-686B-406B-8A1F-FA2EBF667E4E}">
      <dgm:prSet/>
      <dgm:spPr/>
      <dgm:t>
        <a:bodyPr/>
        <a:lstStyle/>
        <a:p>
          <a:endParaRPr lang="sv-SE"/>
        </a:p>
      </dgm:t>
    </dgm:pt>
    <dgm:pt modelId="{080931AA-B1FD-46BF-8CD8-CA9BD8E8178B}" type="pres">
      <dgm:prSet presAssocID="{A2CCF0B4-5F87-4E4A-811D-903B3EFE7B06}" presName="Name0" presStyleCnt="0">
        <dgm:presLayoutVars>
          <dgm:dir/>
          <dgm:resizeHandles val="exact"/>
        </dgm:presLayoutVars>
      </dgm:prSet>
      <dgm:spPr/>
    </dgm:pt>
    <dgm:pt modelId="{55E66EE0-B36D-4363-AEDC-21841FF3456B}" type="pres">
      <dgm:prSet presAssocID="{FF257BE3-6D9F-40A3-A02D-1E7DAD5996F5}" presName="node" presStyleLbl="node1" presStyleIdx="0" presStyleCnt="9" custLinFactNeighborY="-96">
        <dgm:presLayoutVars>
          <dgm:bulletEnabled val="1"/>
        </dgm:presLayoutVars>
      </dgm:prSet>
      <dgm:spPr/>
    </dgm:pt>
    <dgm:pt modelId="{5C851B9D-4322-4DAD-AE81-3DC52A029A22}" type="pres">
      <dgm:prSet presAssocID="{8B50F705-47A8-40B0-ACD0-6A346B2CF612}" presName="sibTrans" presStyleLbl="sibTrans1D1" presStyleIdx="0" presStyleCnt="8"/>
      <dgm:spPr/>
    </dgm:pt>
    <dgm:pt modelId="{57736A86-9F24-46C8-89C6-7F38715E3409}" type="pres">
      <dgm:prSet presAssocID="{8B50F705-47A8-40B0-ACD0-6A346B2CF612}" presName="connectorText" presStyleLbl="sibTrans1D1" presStyleIdx="0" presStyleCnt="8"/>
      <dgm:spPr/>
    </dgm:pt>
    <dgm:pt modelId="{B3954C14-07EA-4B23-A917-86AF031B34DF}" type="pres">
      <dgm:prSet presAssocID="{6BBC1F21-DE4D-4E7A-9AB2-EBCE8A170699}" presName="node" presStyleLbl="node1" presStyleIdx="1" presStyleCnt="9">
        <dgm:presLayoutVars>
          <dgm:bulletEnabled val="1"/>
        </dgm:presLayoutVars>
      </dgm:prSet>
      <dgm:spPr/>
    </dgm:pt>
    <dgm:pt modelId="{CF132C9D-4200-4722-AA24-B58B2D5EE226}" type="pres">
      <dgm:prSet presAssocID="{78F47534-B4C4-4EE1-A6FE-6F506106DEE3}" presName="sibTrans" presStyleLbl="sibTrans1D1" presStyleIdx="1" presStyleCnt="8"/>
      <dgm:spPr/>
    </dgm:pt>
    <dgm:pt modelId="{64BD22E7-2314-46FB-85BA-E8FC77C50392}" type="pres">
      <dgm:prSet presAssocID="{78F47534-B4C4-4EE1-A6FE-6F506106DEE3}" presName="connectorText" presStyleLbl="sibTrans1D1" presStyleIdx="1" presStyleCnt="8"/>
      <dgm:spPr/>
    </dgm:pt>
    <dgm:pt modelId="{9D275F6B-8DDC-486B-8658-B9897A5146B0}" type="pres">
      <dgm:prSet presAssocID="{CFB2BA46-78B2-4F61-A176-59445638733A}" presName="node" presStyleLbl="node1" presStyleIdx="2" presStyleCnt="9">
        <dgm:presLayoutVars>
          <dgm:bulletEnabled val="1"/>
        </dgm:presLayoutVars>
      </dgm:prSet>
      <dgm:spPr/>
    </dgm:pt>
    <dgm:pt modelId="{BA1F0F94-34B5-4D62-B8F4-6FFA1AAFAEC4}" type="pres">
      <dgm:prSet presAssocID="{31A11D1E-383E-47EB-95C0-438C1897C4DC}" presName="sibTrans" presStyleLbl="sibTrans1D1" presStyleIdx="2" presStyleCnt="8"/>
      <dgm:spPr/>
    </dgm:pt>
    <dgm:pt modelId="{5D9CA4DB-F1DC-48F1-824C-4317700857E3}" type="pres">
      <dgm:prSet presAssocID="{31A11D1E-383E-47EB-95C0-438C1897C4DC}" presName="connectorText" presStyleLbl="sibTrans1D1" presStyleIdx="2" presStyleCnt="8"/>
      <dgm:spPr/>
    </dgm:pt>
    <dgm:pt modelId="{C689678C-E106-438C-B785-0C0CF06D4700}" type="pres">
      <dgm:prSet presAssocID="{1F5E4D94-8AAE-4D9B-BA55-BDEC6E430EF7}" presName="node" presStyleLbl="node1" presStyleIdx="3" presStyleCnt="9">
        <dgm:presLayoutVars>
          <dgm:bulletEnabled val="1"/>
        </dgm:presLayoutVars>
      </dgm:prSet>
      <dgm:spPr/>
    </dgm:pt>
    <dgm:pt modelId="{DEEAACD7-9B10-46A3-8E8E-064D833242BB}" type="pres">
      <dgm:prSet presAssocID="{54E73DD1-356D-45A6-A6F1-319573227AE3}" presName="sibTrans" presStyleLbl="sibTrans1D1" presStyleIdx="3" presStyleCnt="8"/>
      <dgm:spPr/>
    </dgm:pt>
    <dgm:pt modelId="{257A05F4-E944-448E-AE90-B8C9FBB1D72F}" type="pres">
      <dgm:prSet presAssocID="{54E73DD1-356D-45A6-A6F1-319573227AE3}" presName="connectorText" presStyleLbl="sibTrans1D1" presStyleIdx="3" presStyleCnt="8"/>
      <dgm:spPr/>
    </dgm:pt>
    <dgm:pt modelId="{36393723-D7BB-49AC-969D-5EE1600A3D37}" type="pres">
      <dgm:prSet presAssocID="{4735BFBE-DD5A-418C-949C-49F02CA2350A}" presName="node" presStyleLbl="node1" presStyleIdx="4" presStyleCnt="9">
        <dgm:presLayoutVars>
          <dgm:bulletEnabled val="1"/>
        </dgm:presLayoutVars>
      </dgm:prSet>
      <dgm:spPr/>
    </dgm:pt>
    <dgm:pt modelId="{575D218C-6EB3-446E-8772-9BB2CF7D6F8B}" type="pres">
      <dgm:prSet presAssocID="{B4D3A8DE-F9B2-481A-9C0B-317E6CCC88CB}" presName="sibTrans" presStyleLbl="sibTrans1D1" presStyleIdx="4" presStyleCnt="8"/>
      <dgm:spPr/>
    </dgm:pt>
    <dgm:pt modelId="{89CB5E12-2933-4DD1-B7B0-446739B28D48}" type="pres">
      <dgm:prSet presAssocID="{B4D3A8DE-F9B2-481A-9C0B-317E6CCC88CB}" presName="connectorText" presStyleLbl="sibTrans1D1" presStyleIdx="4" presStyleCnt="8"/>
      <dgm:spPr/>
    </dgm:pt>
    <dgm:pt modelId="{96FE429D-191A-4073-A615-3991AD53C31B}" type="pres">
      <dgm:prSet presAssocID="{626F0ABA-C183-40F2-BAD3-34E3E5BCED0F}" presName="node" presStyleLbl="node1" presStyleIdx="5" presStyleCnt="9">
        <dgm:presLayoutVars>
          <dgm:bulletEnabled val="1"/>
        </dgm:presLayoutVars>
      </dgm:prSet>
      <dgm:spPr/>
    </dgm:pt>
    <dgm:pt modelId="{559318D5-25E0-4D01-8F02-36B609BCEA02}" type="pres">
      <dgm:prSet presAssocID="{EF720A7C-5DF9-4821-BBEE-5257E275E7A7}" presName="sibTrans" presStyleLbl="sibTrans1D1" presStyleIdx="5" presStyleCnt="8"/>
      <dgm:spPr/>
    </dgm:pt>
    <dgm:pt modelId="{F1D590F2-00C9-4B02-BE8C-B1E5937C13CC}" type="pres">
      <dgm:prSet presAssocID="{EF720A7C-5DF9-4821-BBEE-5257E275E7A7}" presName="connectorText" presStyleLbl="sibTrans1D1" presStyleIdx="5" presStyleCnt="8"/>
      <dgm:spPr/>
    </dgm:pt>
    <dgm:pt modelId="{9BE3ECFD-B63B-4569-A02B-0C435B862750}" type="pres">
      <dgm:prSet presAssocID="{C2D5E17A-0A95-403C-BF35-5E83D1634C65}" presName="node" presStyleLbl="node1" presStyleIdx="6" presStyleCnt="9">
        <dgm:presLayoutVars>
          <dgm:bulletEnabled val="1"/>
        </dgm:presLayoutVars>
      </dgm:prSet>
      <dgm:spPr/>
    </dgm:pt>
    <dgm:pt modelId="{D37C35FC-5952-4DD9-9613-016AD40C2654}" type="pres">
      <dgm:prSet presAssocID="{3BB5A875-D33C-46B1-82C4-395621DAB772}" presName="sibTrans" presStyleLbl="sibTrans1D1" presStyleIdx="6" presStyleCnt="8"/>
      <dgm:spPr/>
    </dgm:pt>
    <dgm:pt modelId="{4BBFE060-217F-48EB-B94C-EB106B4E6EAB}" type="pres">
      <dgm:prSet presAssocID="{3BB5A875-D33C-46B1-82C4-395621DAB772}" presName="connectorText" presStyleLbl="sibTrans1D1" presStyleIdx="6" presStyleCnt="8"/>
      <dgm:spPr/>
    </dgm:pt>
    <dgm:pt modelId="{8B711896-2F78-492D-AAE3-4C5529A5A6D9}" type="pres">
      <dgm:prSet presAssocID="{0CA25549-7735-4C99-9875-530EAE198BB0}" presName="node" presStyleLbl="node1" presStyleIdx="7" presStyleCnt="9">
        <dgm:presLayoutVars>
          <dgm:bulletEnabled val="1"/>
        </dgm:presLayoutVars>
      </dgm:prSet>
      <dgm:spPr/>
    </dgm:pt>
    <dgm:pt modelId="{BF446ADE-322F-438E-8239-2698D3998C30}" type="pres">
      <dgm:prSet presAssocID="{E2534EE9-16EB-463B-8030-D035F2D3190E}" presName="sibTrans" presStyleLbl="sibTrans1D1" presStyleIdx="7" presStyleCnt="8"/>
      <dgm:spPr/>
    </dgm:pt>
    <dgm:pt modelId="{DB6BC9B0-B04B-411D-A6EC-8EC50FD77383}" type="pres">
      <dgm:prSet presAssocID="{E2534EE9-16EB-463B-8030-D035F2D3190E}" presName="connectorText" presStyleLbl="sibTrans1D1" presStyleIdx="7" presStyleCnt="8"/>
      <dgm:spPr/>
    </dgm:pt>
    <dgm:pt modelId="{F075C619-57D0-4F5A-B069-AA2155A0FE1E}" type="pres">
      <dgm:prSet presAssocID="{ED136140-AA7D-41ED-A02F-12A9C4FE3D7A}" presName="node" presStyleLbl="node1" presStyleIdx="8" presStyleCnt="9">
        <dgm:presLayoutVars>
          <dgm:bulletEnabled val="1"/>
        </dgm:presLayoutVars>
      </dgm:prSet>
      <dgm:spPr/>
    </dgm:pt>
  </dgm:ptLst>
  <dgm:cxnLst>
    <dgm:cxn modelId="{295A5603-F2CA-4549-8D37-F9EB0421F0E4}" type="presOf" srcId="{E2534EE9-16EB-463B-8030-D035F2D3190E}" destId="{BF446ADE-322F-438E-8239-2698D3998C30}" srcOrd="0" destOrd="0" presId="urn:microsoft.com/office/officeart/2005/8/layout/bProcess3"/>
    <dgm:cxn modelId="{BD40C508-686B-406B-8A1F-FA2EBF667E4E}" srcId="{A2CCF0B4-5F87-4E4A-811D-903B3EFE7B06}" destId="{0CA25549-7735-4C99-9875-530EAE198BB0}" srcOrd="7" destOrd="0" parTransId="{7AFAEB79-D1E3-48B2-B55C-C1A3A640D38E}" sibTransId="{E2534EE9-16EB-463B-8030-D035F2D3190E}"/>
    <dgm:cxn modelId="{162C020C-0E07-445F-934E-D97B84C82750}" type="presOf" srcId="{54E73DD1-356D-45A6-A6F1-319573227AE3}" destId="{DEEAACD7-9B10-46A3-8E8E-064D833242BB}" srcOrd="0" destOrd="0" presId="urn:microsoft.com/office/officeart/2005/8/layout/bProcess3"/>
    <dgm:cxn modelId="{906E190C-6180-4C08-92E5-0D065693C0A8}" type="presOf" srcId="{FF257BE3-6D9F-40A3-A02D-1E7DAD5996F5}" destId="{55E66EE0-B36D-4363-AEDC-21841FF3456B}" srcOrd="0" destOrd="0" presId="urn:microsoft.com/office/officeart/2005/8/layout/bProcess3"/>
    <dgm:cxn modelId="{E99B0B0F-7F4D-4104-A28B-ED15BC640886}" type="presOf" srcId="{CFB2BA46-78B2-4F61-A176-59445638733A}" destId="{9D275F6B-8DDC-486B-8658-B9897A5146B0}" srcOrd="0" destOrd="0" presId="urn:microsoft.com/office/officeart/2005/8/layout/bProcess3"/>
    <dgm:cxn modelId="{B49AAA19-1205-47FF-AE52-C1FAAF8D05D3}" type="presOf" srcId="{A2CCF0B4-5F87-4E4A-811D-903B3EFE7B06}" destId="{080931AA-B1FD-46BF-8CD8-CA9BD8E8178B}" srcOrd="0" destOrd="0" presId="urn:microsoft.com/office/officeart/2005/8/layout/bProcess3"/>
    <dgm:cxn modelId="{CDA9E01B-E7A8-41A9-9E4B-3F3DA212702A}" type="presOf" srcId="{54E73DD1-356D-45A6-A6F1-319573227AE3}" destId="{257A05F4-E944-448E-AE90-B8C9FBB1D72F}" srcOrd="1" destOrd="0" presId="urn:microsoft.com/office/officeart/2005/8/layout/bProcess3"/>
    <dgm:cxn modelId="{210B5A30-82E1-4DA8-A608-35B7B7098673}" type="presOf" srcId="{626F0ABA-C183-40F2-BAD3-34E3E5BCED0F}" destId="{96FE429D-191A-4073-A615-3991AD53C31B}" srcOrd="0" destOrd="0" presId="urn:microsoft.com/office/officeart/2005/8/layout/bProcess3"/>
    <dgm:cxn modelId="{D156E438-80D6-44B9-8979-CC9C428B649F}" srcId="{A2CCF0B4-5F87-4E4A-811D-903B3EFE7B06}" destId="{1F5E4D94-8AAE-4D9B-BA55-BDEC6E430EF7}" srcOrd="3" destOrd="0" parTransId="{1FE84619-1E2E-409D-A1FC-8C6706117619}" sibTransId="{54E73DD1-356D-45A6-A6F1-319573227AE3}"/>
    <dgm:cxn modelId="{948C493D-2BC1-408A-8213-C9954F7AF1FF}" type="presOf" srcId="{6BBC1F21-DE4D-4E7A-9AB2-EBCE8A170699}" destId="{B3954C14-07EA-4B23-A917-86AF031B34DF}" srcOrd="0" destOrd="0" presId="urn:microsoft.com/office/officeart/2005/8/layout/bProcess3"/>
    <dgm:cxn modelId="{B78C7F40-4FC2-4DC9-A441-FE27982927DC}" type="presOf" srcId="{E2534EE9-16EB-463B-8030-D035F2D3190E}" destId="{DB6BC9B0-B04B-411D-A6EC-8EC50FD77383}" srcOrd="1" destOrd="0" presId="urn:microsoft.com/office/officeart/2005/8/layout/bProcess3"/>
    <dgm:cxn modelId="{BED8725D-92A1-452A-8934-37666564D9C5}" type="presOf" srcId="{8B50F705-47A8-40B0-ACD0-6A346B2CF612}" destId="{57736A86-9F24-46C8-89C6-7F38715E3409}" srcOrd="1" destOrd="0" presId="urn:microsoft.com/office/officeart/2005/8/layout/bProcess3"/>
    <dgm:cxn modelId="{C59A7345-3838-49C8-BFC5-E89A163D8C78}" type="presOf" srcId="{4735BFBE-DD5A-418C-949C-49F02CA2350A}" destId="{36393723-D7BB-49AC-969D-5EE1600A3D37}" srcOrd="0" destOrd="0" presId="urn:microsoft.com/office/officeart/2005/8/layout/bProcess3"/>
    <dgm:cxn modelId="{69941669-9B6F-4758-BC2D-BB1BEA42020B}" type="presOf" srcId="{8B50F705-47A8-40B0-ACD0-6A346B2CF612}" destId="{5C851B9D-4322-4DAD-AE81-3DC52A029A22}" srcOrd="0" destOrd="0" presId="urn:microsoft.com/office/officeart/2005/8/layout/bProcess3"/>
    <dgm:cxn modelId="{B044556D-3AD4-4FC0-BB75-590894D6AF04}" type="presOf" srcId="{78F47534-B4C4-4EE1-A6FE-6F506106DEE3}" destId="{64BD22E7-2314-46FB-85BA-E8FC77C50392}" srcOrd="1" destOrd="0" presId="urn:microsoft.com/office/officeart/2005/8/layout/bProcess3"/>
    <dgm:cxn modelId="{7BBF6F6E-7E9B-4075-9FE5-97F3A4E96B5B}" type="presOf" srcId="{EF720A7C-5DF9-4821-BBEE-5257E275E7A7}" destId="{559318D5-25E0-4D01-8F02-36B609BCEA02}" srcOrd="0" destOrd="0" presId="urn:microsoft.com/office/officeart/2005/8/layout/bProcess3"/>
    <dgm:cxn modelId="{1E5CB774-98B3-4B44-9289-59ABA89D2483}" srcId="{A2CCF0B4-5F87-4E4A-811D-903B3EFE7B06}" destId="{FF257BE3-6D9F-40A3-A02D-1E7DAD5996F5}" srcOrd="0" destOrd="0" parTransId="{3CCE7221-0C7E-40AB-904C-816CD185D0B6}" sibTransId="{8B50F705-47A8-40B0-ACD0-6A346B2CF612}"/>
    <dgm:cxn modelId="{194CE654-F4E4-4607-BB9E-420C9BB9533C}" type="presOf" srcId="{B4D3A8DE-F9B2-481A-9C0B-317E6CCC88CB}" destId="{575D218C-6EB3-446E-8772-9BB2CF7D6F8B}" srcOrd="0" destOrd="0" presId="urn:microsoft.com/office/officeart/2005/8/layout/bProcess3"/>
    <dgm:cxn modelId="{BF89CF78-0A9C-4717-8A71-972B45E58875}" type="presOf" srcId="{B4D3A8DE-F9B2-481A-9C0B-317E6CCC88CB}" destId="{89CB5E12-2933-4DD1-B7B0-446739B28D48}" srcOrd="1" destOrd="0" presId="urn:microsoft.com/office/officeart/2005/8/layout/bProcess3"/>
    <dgm:cxn modelId="{518ED47D-25C8-4BFE-A2BE-A100D4B7B519}" type="presOf" srcId="{EF720A7C-5DF9-4821-BBEE-5257E275E7A7}" destId="{F1D590F2-00C9-4B02-BE8C-B1E5937C13CC}" srcOrd="1" destOrd="0" presId="urn:microsoft.com/office/officeart/2005/8/layout/bProcess3"/>
    <dgm:cxn modelId="{193D5282-73C7-4625-9E2D-788FFAA5C47D}" type="presOf" srcId="{78F47534-B4C4-4EE1-A6FE-6F506106DEE3}" destId="{CF132C9D-4200-4722-AA24-B58B2D5EE226}" srcOrd="0" destOrd="0" presId="urn:microsoft.com/office/officeart/2005/8/layout/bProcess3"/>
    <dgm:cxn modelId="{C0B9F488-DD19-4109-B606-7E0D2C8AEFF9}" type="presOf" srcId="{C2D5E17A-0A95-403C-BF35-5E83D1634C65}" destId="{9BE3ECFD-B63B-4569-A02B-0C435B862750}" srcOrd="0" destOrd="0" presId="urn:microsoft.com/office/officeart/2005/8/layout/bProcess3"/>
    <dgm:cxn modelId="{87697089-AF8A-40C7-BAFF-35DC5E8910D1}" type="presOf" srcId="{3BB5A875-D33C-46B1-82C4-395621DAB772}" destId="{4BBFE060-217F-48EB-B94C-EB106B4E6EAB}" srcOrd="1" destOrd="0" presId="urn:microsoft.com/office/officeart/2005/8/layout/bProcess3"/>
    <dgm:cxn modelId="{9AC8129C-790E-4527-B803-39F94C4D354F}" srcId="{A2CCF0B4-5F87-4E4A-811D-903B3EFE7B06}" destId="{ED136140-AA7D-41ED-A02F-12A9C4FE3D7A}" srcOrd="8" destOrd="0" parTransId="{FFC53C86-C41E-451F-B529-0A028A9700E1}" sibTransId="{1CABFF64-D8B6-4BC5-8D0C-100BD182AAFC}"/>
    <dgm:cxn modelId="{460575A6-4877-479F-8C90-D3454973732C}" type="presOf" srcId="{3BB5A875-D33C-46B1-82C4-395621DAB772}" destId="{D37C35FC-5952-4DD9-9613-016AD40C2654}" srcOrd="0" destOrd="0" presId="urn:microsoft.com/office/officeart/2005/8/layout/bProcess3"/>
    <dgm:cxn modelId="{535FA3B4-4B45-45AB-B8E7-B26DB30139FE}" type="presOf" srcId="{ED136140-AA7D-41ED-A02F-12A9C4FE3D7A}" destId="{F075C619-57D0-4F5A-B069-AA2155A0FE1E}" srcOrd="0" destOrd="0" presId="urn:microsoft.com/office/officeart/2005/8/layout/bProcess3"/>
    <dgm:cxn modelId="{0BF0BBBD-B880-4A55-A75E-A990C67571D9}" type="presOf" srcId="{31A11D1E-383E-47EB-95C0-438C1897C4DC}" destId="{5D9CA4DB-F1DC-48F1-824C-4317700857E3}" srcOrd="1" destOrd="0" presId="urn:microsoft.com/office/officeart/2005/8/layout/bProcess3"/>
    <dgm:cxn modelId="{7FE149D2-4BF3-445C-9C8F-B72D80266692}" srcId="{A2CCF0B4-5F87-4E4A-811D-903B3EFE7B06}" destId="{4735BFBE-DD5A-418C-949C-49F02CA2350A}" srcOrd="4" destOrd="0" parTransId="{8CC8D496-86D1-4ABD-8D43-43FFFF64D32A}" sibTransId="{B4D3A8DE-F9B2-481A-9C0B-317E6CCC88CB}"/>
    <dgm:cxn modelId="{50CF8ADE-2B48-4775-894D-8C13B5BA143A}" srcId="{A2CCF0B4-5F87-4E4A-811D-903B3EFE7B06}" destId="{626F0ABA-C183-40F2-BAD3-34E3E5BCED0F}" srcOrd="5" destOrd="0" parTransId="{67381E4E-0F36-43E3-9140-BF116169DB68}" sibTransId="{EF720A7C-5DF9-4821-BBEE-5257E275E7A7}"/>
    <dgm:cxn modelId="{9497E7E0-4025-411F-8C23-B625875EF46B}" type="presOf" srcId="{0CA25549-7735-4C99-9875-530EAE198BB0}" destId="{8B711896-2F78-492D-AAE3-4C5529A5A6D9}" srcOrd="0" destOrd="0" presId="urn:microsoft.com/office/officeart/2005/8/layout/bProcess3"/>
    <dgm:cxn modelId="{C28F96E2-3187-4B1B-93D3-F8B290E406B0}" srcId="{A2CCF0B4-5F87-4E4A-811D-903B3EFE7B06}" destId="{6BBC1F21-DE4D-4E7A-9AB2-EBCE8A170699}" srcOrd="1" destOrd="0" parTransId="{278D14AB-9F98-4C43-999F-68081F4D93AC}" sibTransId="{78F47534-B4C4-4EE1-A6FE-6F506106DEE3}"/>
    <dgm:cxn modelId="{732FCEEC-CC03-4915-84ED-A738EB80705A}" srcId="{A2CCF0B4-5F87-4E4A-811D-903B3EFE7B06}" destId="{CFB2BA46-78B2-4F61-A176-59445638733A}" srcOrd="2" destOrd="0" parTransId="{0196116C-48C6-4C08-958B-9277BEA09B69}" sibTransId="{31A11D1E-383E-47EB-95C0-438C1897C4DC}"/>
    <dgm:cxn modelId="{239BD6EC-7D71-41C1-9950-4E83974DEA1D}" srcId="{A2CCF0B4-5F87-4E4A-811D-903B3EFE7B06}" destId="{C2D5E17A-0A95-403C-BF35-5E83D1634C65}" srcOrd="6" destOrd="0" parTransId="{6C729F35-D84E-4875-8917-E0A162CD6A2B}" sibTransId="{3BB5A875-D33C-46B1-82C4-395621DAB772}"/>
    <dgm:cxn modelId="{3AFB09EF-25B0-48FD-90DF-92E7600DEAF3}" type="presOf" srcId="{31A11D1E-383E-47EB-95C0-438C1897C4DC}" destId="{BA1F0F94-34B5-4D62-B8F4-6FFA1AAFAEC4}" srcOrd="0" destOrd="0" presId="urn:microsoft.com/office/officeart/2005/8/layout/bProcess3"/>
    <dgm:cxn modelId="{98A051FC-A5E3-4451-8A83-7A32F788DC67}" type="presOf" srcId="{1F5E4D94-8AAE-4D9B-BA55-BDEC6E430EF7}" destId="{C689678C-E106-438C-B785-0C0CF06D4700}" srcOrd="0" destOrd="0" presId="urn:microsoft.com/office/officeart/2005/8/layout/bProcess3"/>
    <dgm:cxn modelId="{919C338F-84E1-4484-978C-BA1026C5C15D}" type="presParOf" srcId="{080931AA-B1FD-46BF-8CD8-CA9BD8E8178B}" destId="{55E66EE0-B36D-4363-AEDC-21841FF3456B}" srcOrd="0" destOrd="0" presId="urn:microsoft.com/office/officeart/2005/8/layout/bProcess3"/>
    <dgm:cxn modelId="{F0966F2E-4C5F-4E8C-90A2-7F1A981D1FC6}" type="presParOf" srcId="{080931AA-B1FD-46BF-8CD8-CA9BD8E8178B}" destId="{5C851B9D-4322-4DAD-AE81-3DC52A029A22}" srcOrd="1" destOrd="0" presId="urn:microsoft.com/office/officeart/2005/8/layout/bProcess3"/>
    <dgm:cxn modelId="{72FF6605-A921-45BD-B6BD-7E3190A5A385}" type="presParOf" srcId="{5C851B9D-4322-4DAD-AE81-3DC52A029A22}" destId="{57736A86-9F24-46C8-89C6-7F38715E3409}" srcOrd="0" destOrd="0" presId="urn:microsoft.com/office/officeart/2005/8/layout/bProcess3"/>
    <dgm:cxn modelId="{C0D48C22-EA17-4F78-87E5-19A8D342165A}" type="presParOf" srcId="{080931AA-B1FD-46BF-8CD8-CA9BD8E8178B}" destId="{B3954C14-07EA-4B23-A917-86AF031B34DF}" srcOrd="2" destOrd="0" presId="urn:microsoft.com/office/officeart/2005/8/layout/bProcess3"/>
    <dgm:cxn modelId="{E5D85A0E-D9A8-4E34-9B85-60D2333C523A}" type="presParOf" srcId="{080931AA-B1FD-46BF-8CD8-CA9BD8E8178B}" destId="{CF132C9D-4200-4722-AA24-B58B2D5EE226}" srcOrd="3" destOrd="0" presId="urn:microsoft.com/office/officeart/2005/8/layout/bProcess3"/>
    <dgm:cxn modelId="{F5AEA1CB-13C3-45FF-9D3E-BF8D7F32D7CA}" type="presParOf" srcId="{CF132C9D-4200-4722-AA24-B58B2D5EE226}" destId="{64BD22E7-2314-46FB-85BA-E8FC77C50392}" srcOrd="0" destOrd="0" presId="urn:microsoft.com/office/officeart/2005/8/layout/bProcess3"/>
    <dgm:cxn modelId="{24C9B175-F89A-49B2-A507-26515DFD550B}" type="presParOf" srcId="{080931AA-B1FD-46BF-8CD8-CA9BD8E8178B}" destId="{9D275F6B-8DDC-486B-8658-B9897A5146B0}" srcOrd="4" destOrd="0" presId="urn:microsoft.com/office/officeart/2005/8/layout/bProcess3"/>
    <dgm:cxn modelId="{0F6366BD-4673-4554-839B-79FEC20363BD}" type="presParOf" srcId="{080931AA-B1FD-46BF-8CD8-CA9BD8E8178B}" destId="{BA1F0F94-34B5-4D62-B8F4-6FFA1AAFAEC4}" srcOrd="5" destOrd="0" presId="urn:microsoft.com/office/officeart/2005/8/layout/bProcess3"/>
    <dgm:cxn modelId="{F6480DBB-84DA-4111-9630-2907ACC747A5}" type="presParOf" srcId="{BA1F0F94-34B5-4D62-B8F4-6FFA1AAFAEC4}" destId="{5D9CA4DB-F1DC-48F1-824C-4317700857E3}" srcOrd="0" destOrd="0" presId="urn:microsoft.com/office/officeart/2005/8/layout/bProcess3"/>
    <dgm:cxn modelId="{475751FC-8883-4D07-885F-28200D004A8B}" type="presParOf" srcId="{080931AA-B1FD-46BF-8CD8-CA9BD8E8178B}" destId="{C689678C-E106-438C-B785-0C0CF06D4700}" srcOrd="6" destOrd="0" presId="urn:microsoft.com/office/officeart/2005/8/layout/bProcess3"/>
    <dgm:cxn modelId="{EA20DA34-9425-474E-AFB6-38220A04782D}" type="presParOf" srcId="{080931AA-B1FD-46BF-8CD8-CA9BD8E8178B}" destId="{DEEAACD7-9B10-46A3-8E8E-064D833242BB}" srcOrd="7" destOrd="0" presId="urn:microsoft.com/office/officeart/2005/8/layout/bProcess3"/>
    <dgm:cxn modelId="{54AC2CE5-8192-49AD-9F54-DB4B7CEA4700}" type="presParOf" srcId="{DEEAACD7-9B10-46A3-8E8E-064D833242BB}" destId="{257A05F4-E944-448E-AE90-B8C9FBB1D72F}" srcOrd="0" destOrd="0" presId="urn:microsoft.com/office/officeart/2005/8/layout/bProcess3"/>
    <dgm:cxn modelId="{AF914396-7575-43B5-AA31-734957F33C7B}" type="presParOf" srcId="{080931AA-B1FD-46BF-8CD8-CA9BD8E8178B}" destId="{36393723-D7BB-49AC-969D-5EE1600A3D37}" srcOrd="8" destOrd="0" presId="urn:microsoft.com/office/officeart/2005/8/layout/bProcess3"/>
    <dgm:cxn modelId="{90597FB3-6F8A-4645-ACF6-19FF9680292C}" type="presParOf" srcId="{080931AA-B1FD-46BF-8CD8-CA9BD8E8178B}" destId="{575D218C-6EB3-446E-8772-9BB2CF7D6F8B}" srcOrd="9" destOrd="0" presId="urn:microsoft.com/office/officeart/2005/8/layout/bProcess3"/>
    <dgm:cxn modelId="{2C2FC61C-679C-4F6D-AC7D-CC222B298099}" type="presParOf" srcId="{575D218C-6EB3-446E-8772-9BB2CF7D6F8B}" destId="{89CB5E12-2933-4DD1-B7B0-446739B28D48}" srcOrd="0" destOrd="0" presId="urn:microsoft.com/office/officeart/2005/8/layout/bProcess3"/>
    <dgm:cxn modelId="{4B0F4CB0-812C-4B08-9ABF-F0B006E4305C}" type="presParOf" srcId="{080931AA-B1FD-46BF-8CD8-CA9BD8E8178B}" destId="{96FE429D-191A-4073-A615-3991AD53C31B}" srcOrd="10" destOrd="0" presId="urn:microsoft.com/office/officeart/2005/8/layout/bProcess3"/>
    <dgm:cxn modelId="{D046B51D-CC57-400D-943D-2BA3428A2212}" type="presParOf" srcId="{080931AA-B1FD-46BF-8CD8-CA9BD8E8178B}" destId="{559318D5-25E0-4D01-8F02-36B609BCEA02}" srcOrd="11" destOrd="0" presId="urn:microsoft.com/office/officeart/2005/8/layout/bProcess3"/>
    <dgm:cxn modelId="{2F48095C-4BFB-4550-A26C-B51CACE79623}" type="presParOf" srcId="{559318D5-25E0-4D01-8F02-36B609BCEA02}" destId="{F1D590F2-00C9-4B02-BE8C-B1E5937C13CC}" srcOrd="0" destOrd="0" presId="urn:microsoft.com/office/officeart/2005/8/layout/bProcess3"/>
    <dgm:cxn modelId="{ECE2EB90-DB46-467C-BD02-49C7D9B165F0}" type="presParOf" srcId="{080931AA-B1FD-46BF-8CD8-CA9BD8E8178B}" destId="{9BE3ECFD-B63B-4569-A02B-0C435B862750}" srcOrd="12" destOrd="0" presId="urn:microsoft.com/office/officeart/2005/8/layout/bProcess3"/>
    <dgm:cxn modelId="{D1C05D07-88B7-4124-A615-22DA2D0AD6DA}" type="presParOf" srcId="{080931AA-B1FD-46BF-8CD8-CA9BD8E8178B}" destId="{D37C35FC-5952-4DD9-9613-016AD40C2654}" srcOrd="13" destOrd="0" presId="urn:microsoft.com/office/officeart/2005/8/layout/bProcess3"/>
    <dgm:cxn modelId="{233628B2-EBF6-4E58-B78E-76CB3EDF8A7C}" type="presParOf" srcId="{D37C35FC-5952-4DD9-9613-016AD40C2654}" destId="{4BBFE060-217F-48EB-B94C-EB106B4E6EAB}" srcOrd="0" destOrd="0" presId="urn:microsoft.com/office/officeart/2005/8/layout/bProcess3"/>
    <dgm:cxn modelId="{DD7679D0-1AD5-4A17-9329-B0EF6044D35F}" type="presParOf" srcId="{080931AA-B1FD-46BF-8CD8-CA9BD8E8178B}" destId="{8B711896-2F78-492D-AAE3-4C5529A5A6D9}" srcOrd="14" destOrd="0" presId="urn:microsoft.com/office/officeart/2005/8/layout/bProcess3"/>
    <dgm:cxn modelId="{184DFCB3-8410-4317-AE75-C84C46E50C08}" type="presParOf" srcId="{080931AA-B1FD-46BF-8CD8-CA9BD8E8178B}" destId="{BF446ADE-322F-438E-8239-2698D3998C30}" srcOrd="15" destOrd="0" presId="urn:microsoft.com/office/officeart/2005/8/layout/bProcess3"/>
    <dgm:cxn modelId="{43662743-8396-468F-9871-05922884F223}" type="presParOf" srcId="{BF446ADE-322F-438E-8239-2698D3998C30}" destId="{DB6BC9B0-B04B-411D-A6EC-8EC50FD77383}" srcOrd="0" destOrd="0" presId="urn:microsoft.com/office/officeart/2005/8/layout/bProcess3"/>
    <dgm:cxn modelId="{3CF3208A-CF2B-4F6D-87AB-97BB5A864257}" type="presParOf" srcId="{080931AA-B1FD-46BF-8CD8-CA9BD8E8178B}" destId="{F075C619-57D0-4F5A-B069-AA2155A0FE1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D29425-5BD4-4D68-9444-800064DF7D0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A33F3D0-CFF3-4CFA-B0D1-DB01666A5026}">
      <dgm:prSet/>
      <dgm:spPr/>
      <dgm:t>
        <a:bodyPr/>
        <a:lstStyle/>
        <a:p>
          <a:r>
            <a:rPr lang="en-US"/>
            <a:t>- Bra mat = mer energi, fokus och styrka</a:t>
          </a:r>
        </a:p>
      </dgm:t>
    </dgm:pt>
    <dgm:pt modelId="{987C6F05-F283-4612-A7EC-9E4AA3EDECD5}" type="parTrans" cxnId="{4A801DA8-11A9-4D77-B54A-F39392601B08}">
      <dgm:prSet/>
      <dgm:spPr/>
      <dgm:t>
        <a:bodyPr/>
        <a:lstStyle/>
        <a:p>
          <a:endParaRPr lang="en-US"/>
        </a:p>
      </dgm:t>
    </dgm:pt>
    <dgm:pt modelId="{54F2C7FD-9D3A-4195-BE59-4507CD5E4783}" type="sibTrans" cxnId="{4A801DA8-11A9-4D77-B54A-F39392601B08}">
      <dgm:prSet/>
      <dgm:spPr/>
      <dgm:t>
        <a:bodyPr/>
        <a:lstStyle/>
        <a:p>
          <a:endParaRPr lang="en-US"/>
        </a:p>
      </dgm:t>
    </dgm:pt>
    <dgm:pt modelId="{A618B353-A83E-401D-B1E2-0EBB765D016D}">
      <dgm:prSet/>
      <dgm:spPr/>
      <dgm:t>
        <a:bodyPr/>
        <a:lstStyle/>
        <a:p>
          <a:r>
            <a:rPr lang="en-US"/>
            <a:t>- Frukt, grönsaker och vatten = supermat</a:t>
          </a:r>
        </a:p>
      </dgm:t>
    </dgm:pt>
    <dgm:pt modelId="{8471A64F-F16C-44C3-8DF1-EC47B7876A80}" type="parTrans" cxnId="{F5EC6E8F-6FEB-4E9B-9509-37219C535E64}">
      <dgm:prSet/>
      <dgm:spPr/>
      <dgm:t>
        <a:bodyPr/>
        <a:lstStyle/>
        <a:p>
          <a:endParaRPr lang="en-US"/>
        </a:p>
      </dgm:t>
    </dgm:pt>
    <dgm:pt modelId="{A6E6460E-46A7-4A65-A235-DB667F35FD2D}" type="sibTrans" cxnId="{F5EC6E8F-6FEB-4E9B-9509-37219C535E64}">
      <dgm:prSet/>
      <dgm:spPr/>
      <dgm:t>
        <a:bodyPr/>
        <a:lstStyle/>
        <a:p>
          <a:endParaRPr lang="en-US"/>
        </a:p>
      </dgm:t>
    </dgm:pt>
    <dgm:pt modelId="{199EDE77-2EA7-4B54-92C9-F5E0043D2550}" type="pres">
      <dgm:prSet presAssocID="{99D29425-5BD4-4D68-9444-800064DF7D04}" presName="diagram" presStyleCnt="0">
        <dgm:presLayoutVars>
          <dgm:dir/>
          <dgm:resizeHandles val="exact"/>
        </dgm:presLayoutVars>
      </dgm:prSet>
      <dgm:spPr/>
    </dgm:pt>
    <dgm:pt modelId="{79EB13C3-E1F0-4645-9DDA-252E5DA3F46E}" type="pres">
      <dgm:prSet presAssocID="{5A33F3D0-CFF3-4CFA-B0D1-DB01666A5026}" presName="node" presStyleLbl="node1" presStyleIdx="0" presStyleCnt="2">
        <dgm:presLayoutVars>
          <dgm:bulletEnabled val="1"/>
        </dgm:presLayoutVars>
      </dgm:prSet>
      <dgm:spPr/>
    </dgm:pt>
    <dgm:pt modelId="{2AA6F798-33CA-43E1-AAE7-5D72181EFA85}" type="pres">
      <dgm:prSet presAssocID="{54F2C7FD-9D3A-4195-BE59-4507CD5E4783}" presName="sibTrans" presStyleCnt="0"/>
      <dgm:spPr/>
    </dgm:pt>
    <dgm:pt modelId="{B8D8227F-9BB3-407C-8C07-C235634B8D08}" type="pres">
      <dgm:prSet presAssocID="{A618B353-A83E-401D-B1E2-0EBB765D016D}" presName="node" presStyleLbl="node1" presStyleIdx="1" presStyleCnt="2">
        <dgm:presLayoutVars>
          <dgm:bulletEnabled val="1"/>
        </dgm:presLayoutVars>
      </dgm:prSet>
      <dgm:spPr/>
    </dgm:pt>
  </dgm:ptLst>
  <dgm:cxnLst>
    <dgm:cxn modelId="{7D663E11-5D8A-425E-A030-6885000BE777}" type="presOf" srcId="{5A33F3D0-CFF3-4CFA-B0D1-DB01666A5026}" destId="{79EB13C3-E1F0-4645-9DDA-252E5DA3F46E}" srcOrd="0" destOrd="0" presId="urn:microsoft.com/office/officeart/2005/8/layout/default"/>
    <dgm:cxn modelId="{89FBAC27-4968-4B4C-B1A2-6CF83160281E}" type="presOf" srcId="{99D29425-5BD4-4D68-9444-800064DF7D04}" destId="{199EDE77-2EA7-4B54-92C9-F5E0043D2550}" srcOrd="0" destOrd="0" presId="urn:microsoft.com/office/officeart/2005/8/layout/default"/>
    <dgm:cxn modelId="{8A626454-AEFC-4ED5-BEE1-556D8F807752}" type="presOf" srcId="{A618B353-A83E-401D-B1E2-0EBB765D016D}" destId="{B8D8227F-9BB3-407C-8C07-C235634B8D08}" srcOrd="0" destOrd="0" presId="urn:microsoft.com/office/officeart/2005/8/layout/default"/>
    <dgm:cxn modelId="{F5EC6E8F-6FEB-4E9B-9509-37219C535E64}" srcId="{99D29425-5BD4-4D68-9444-800064DF7D04}" destId="{A618B353-A83E-401D-B1E2-0EBB765D016D}" srcOrd="1" destOrd="0" parTransId="{8471A64F-F16C-44C3-8DF1-EC47B7876A80}" sibTransId="{A6E6460E-46A7-4A65-A235-DB667F35FD2D}"/>
    <dgm:cxn modelId="{4A801DA8-11A9-4D77-B54A-F39392601B08}" srcId="{99D29425-5BD4-4D68-9444-800064DF7D04}" destId="{5A33F3D0-CFF3-4CFA-B0D1-DB01666A5026}" srcOrd="0" destOrd="0" parTransId="{987C6F05-F283-4612-A7EC-9E4AA3EDECD5}" sibTransId="{54F2C7FD-9D3A-4195-BE59-4507CD5E4783}"/>
    <dgm:cxn modelId="{69BA4F92-7326-493D-B99F-AD2DAA01F8A4}" type="presParOf" srcId="{199EDE77-2EA7-4B54-92C9-F5E0043D2550}" destId="{79EB13C3-E1F0-4645-9DDA-252E5DA3F46E}" srcOrd="0" destOrd="0" presId="urn:microsoft.com/office/officeart/2005/8/layout/default"/>
    <dgm:cxn modelId="{29D03438-0FF7-4411-876F-9CADC37E65CB}" type="presParOf" srcId="{199EDE77-2EA7-4B54-92C9-F5E0043D2550}" destId="{2AA6F798-33CA-43E1-AAE7-5D72181EFA85}" srcOrd="1" destOrd="0" presId="urn:microsoft.com/office/officeart/2005/8/layout/default"/>
    <dgm:cxn modelId="{6ABD8018-A927-4C77-B0E2-2CC5AE75076C}" type="presParOf" srcId="{199EDE77-2EA7-4B54-92C9-F5E0043D2550}" destId="{B8D8227F-9BB3-407C-8C07-C235634B8D0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9235E-B99E-40B8-967D-F15711C940BC}">
      <dsp:nvSpPr>
        <dsp:cNvPr id="0" name=""/>
        <dsp:cNvSpPr/>
      </dsp:nvSpPr>
      <dsp:spPr>
        <a:xfrm>
          <a:off x="0" y="15870"/>
          <a:ext cx="5175384" cy="175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- Ingen skrattar när någon gör fel</a:t>
          </a:r>
        </a:p>
      </dsp:txBody>
      <dsp:txXfrm>
        <a:off x="85444" y="101314"/>
        <a:ext cx="5004496" cy="1579432"/>
      </dsp:txXfrm>
    </dsp:sp>
    <dsp:sp modelId="{0E17181E-4230-42C8-A437-D03C0A3335E4}">
      <dsp:nvSpPr>
        <dsp:cNvPr id="0" name=""/>
        <dsp:cNvSpPr/>
      </dsp:nvSpPr>
      <dsp:spPr>
        <a:xfrm>
          <a:off x="0" y="1892910"/>
          <a:ext cx="5175384" cy="17503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- Vi hjälper varandra att bli bättre</a:t>
          </a:r>
        </a:p>
      </dsp:txBody>
      <dsp:txXfrm>
        <a:off x="85444" y="1978354"/>
        <a:ext cx="5004496" cy="1579432"/>
      </dsp:txXfrm>
    </dsp:sp>
    <dsp:sp modelId="{434BD5B7-4E3C-4D0A-9BF4-B77BCA192D9D}">
      <dsp:nvSpPr>
        <dsp:cNvPr id="0" name=""/>
        <dsp:cNvSpPr/>
      </dsp:nvSpPr>
      <dsp:spPr>
        <a:xfrm>
          <a:off x="0" y="3769950"/>
          <a:ext cx="5175384" cy="17503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- Trygghet ger mod att utmana sig själv</a:t>
          </a:r>
        </a:p>
      </dsp:txBody>
      <dsp:txXfrm>
        <a:off x="85444" y="3855394"/>
        <a:ext cx="5004496" cy="15794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70291B-0668-4298-A117-1664A9C91883}">
      <dsp:nvSpPr>
        <dsp:cNvPr id="0" name=""/>
        <dsp:cNvSpPr/>
      </dsp:nvSpPr>
      <dsp:spPr>
        <a:xfrm>
          <a:off x="0" y="0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Kroppen växer och vilar</a:t>
          </a:r>
        </a:p>
      </dsp:txBody>
      <dsp:txXfrm>
        <a:off x="38234" y="38234"/>
        <a:ext cx="5295064" cy="1228933"/>
      </dsp:txXfrm>
    </dsp:sp>
    <dsp:sp modelId="{8683D731-59FE-4735-B6BD-B956F389BE3E}">
      <dsp:nvSpPr>
        <dsp:cNvPr id="0" name=""/>
        <dsp:cNvSpPr/>
      </dsp:nvSpPr>
      <dsp:spPr>
        <a:xfrm>
          <a:off x="591502" y="1522968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Du blir snabbare, gladare och smartare</a:t>
          </a:r>
        </a:p>
      </dsp:txBody>
      <dsp:txXfrm>
        <a:off x="629736" y="1561202"/>
        <a:ext cx="5187213" cy="1228933"/>
      </dsp:txXfrm>
    </dsp:sp>
    <dsp:sp modelId="{AC34B613-D1E9-4D25-AB38-FC3AE4426FFE}">
      <dsp:nvSpPr>
        <dsp:cNvPr id="0" name=""/>
        <dsp:cNvSpPr/>
      </dsp:nvSpPr>
      <dsp:spPr>
        <a:xfrm>
          <a:off x="1183004" y="3045936"/>
          <a:ext cx="6703695" cy="130540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- Behövs: 8–10 timmar sömn per natt</a:t>
          </a:r>
        </a:p>
      </dsp:txBody>
      <dsp:txXfrm>
        <a:off x="1221238" y="3084170"/>
        <a:ext cx="5187213" cy="1228933"/>
      </dsp:txXfrm>
    </dsp:sp>
    <dsp:sp modelId="{66341244-BAE4-42C5-A038-0E31462AC7BB}">
      <dsp:nvSpPr>
        <dsp:cNvPr id="0" name=""/>
        <dsp:cNvSpPr/>
      </dsp:nvSpPr>
      <dsp:spPr>
        <a:xfrm>
          <a:off x="5855184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46099" y="989929"/>
        <a:ext cx="466680" cy="638504"/>
      </dsp:txXfrm>
    </dsp:sp>
    <dsp:sp modelId="{5E94FDB7-9091-424A-AD57-CDA18B77E8F6}">
      <dsp:nvSpPr>
        <dsp:cNvPr id="0" name=""/>
        <dsp:cNvSpPr/>
      </dsp:nvSpPr>
      <dsp:spPr>
        <a:xfrm>
          <a:off x="6446686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637601" y="2504195"/>
        <a:ext cx="466680" cy="6385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955CE-C69E-44D2-A26F-FEB2BEEE42F8}">
      <dsp:nvSpPr>
        <dsp:cNvPr id="0" name=""/>
        <dsp:cNvSpPr/>
      </dsp:nvSpPr>
      <dsp:spPr>
        <a:xfrm>
          <a:off x="0" y="81207"/>
          <a:ext cx="4718785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Sömn = stänga av och uppdatera</a:t>
          </a:r>
        </a:p>
      </dsp:txBody>
      <dsp:txXfrm>
        <a:off x="62141" y="143348"/>
        <a:ext cx="4594503" cy="1148678"/>
      </dsp:txXfrm>
    </dsp:sp>
    <dsp:sp modelId="{58C685B5-10B0-430E-B312-3D72C64BC8FC}">
      <dsp:nvSpPr>
        <dsp:cNvPr id="0" name=""/>
        <dsp:cNvSpPr/>
      </dsp:nvSpPr>
      <dsp:spPr>
        <a:xfrm>
          <a:off x="0" y="1446327"/>
          <a:ext cx="4718785" cy="12729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Utan vila blir datorn (hjärnan) seg</a:t>
          </a:r>
        </a:p>
      </dsp:txBody>
      <dsp:txXfrm>
        <a:off x="62141" y="1508468"/>
        <a:ext cx="4594503" cy="1148678"/>
      </dsp:txXfrm>
    </dsp:sp>
    <dsp:sp modelId="{21E8ECB9-FA8D-474C-BB22-BDAAAA155650}">
      <dsp:nvSpPr>
        <dsp:cNvPr id="0" name=""/>
        <dsp:cNvSpPr/>
      </dsp:nvSpPr>
      <dsp:spPr>
        <a:xfrm>
          <a:off x="0" y="2811447"/>
          <a:ext cx="4718785" cy="12729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Skärmfri tid = systemvila</a:t>
          </a:r>
        </a:p>
      </dsp:txBody>
      <dsp:txXfrm>
        <a:off x="62141" y="2873588"/>
        <a:ext cx="4594503" cy="1148678"/>
      </dsp:txXfrm>
    </dsp:sp>
    <dsp:sp modelId="{AAD7E92A-90C8-41BB-A98C-F8530F6466C9}">
      <dsp:nvSpPr>
        <dsp:cNvPr id="0" name=""/>
        <dsp:cNvSpPr/>
      </dsp:nvSpPr>
      <dsp:spPr>
        <a:xfrm>
          <a:off x="0" y="4176567"/>
          <a:ext cx="4718785" cy="12729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- Vila är smart, inte lathet</a:t>
          </a:r>
        </a:p>
      </dsp:txBody>
      <dsp:txXfrm>
        <a:off x="62141" y="4238708"/>
        <a:ext cx="4594503" cy="11486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25E09-D9BC-4077-8E8A-39D428935574}">
      <dsp:nvSpPr>
        <dsp:cNvPr id="0" name=""/>
        <dsp:cNvSpPr/>
      </dsp:nvSpPr>
      <dsp:spPr>
        <a:xfrm>
          <a:off x="577" y="1317411"/>
          <a:ext cx="2250782" cy="13504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Mat = bränsle som får dig att orka</a:t>
          </a:r>
        </a:p>
      </dsp:txBody>
      <dsp:txXfrm>
        <a:off x="577" y="1317411"/>
        <a:ext cx="2250782" cy="1350469"/>
      </dsp:txXfrm>
    </dsp:sp>
    <dsp:sp modelId="{86C7E37F-5188-4EA9-9DE4-CF029B340048}">
      <dsp:nvSpPr>
        <dsp:cNvPr id="0" name=""/>
        <dsp:cNvSpPr/>
      </dsp:nvSpPr>
      <dsp:spPr>
        <a:xfrm>
          <a:off x="2476437" y="1317411"/>
          <a:ext cx="2250782" cy="1350469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Vatten = kylarvätska – du behöver fylla på!</a:t>
          </a:r>
        </a:p>
      </dsp:txBody>
      <dsp:txXfrm>
        <a:off x="2476437" y="1317411"/>
        <a:ext cx="2250782" cy="1350469"/>
      </dsp:txXfrm>
    </dsp:sp>
    <dsp:sp modelId="{A674EBCE-3F9D-44E0-9AEC-85AF2BDB7890}">
      <dsp:nvSpPr>
        <dsp:cNvPr id="0" name=""/>
        <dsp:cNvSpPr/>
      </dsp:nvSpPr>
      <dsp:spPr>
        <a:xfrm>
          <a:off x="577" y="2892958"/>
          <a:ext cx="2250782" cy="1350469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Sömn = verkstad – kroppen lagas och växer på natten</a:t>
          </a:r>
        </a:p>
      </dsp:txBody>
      <dsp:txXfrm>
        <a:off x="577" y="2892958"/>
        <a:ext cx="2250782" cy="1350469"/>
      </dsp:txXfrm>
    </dsp:sp>
    <dsp:sp modelId="{9D3815A0-F236-4304-A6F9-65984D4D72B6}">
      <dsp:nvSpPr>
        <dsp:cNvPr id="0" name=""/>
        <dsp:cNvSpPr/>
      </dsp:nvSpPr>
      <dsp:spPr>
        <a:xfrm>
          <a:off x="2476437" y="2892958"/>
          <a:ext cx="2250782" cy="1350469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Godis = turbo – snabbt men kort</a:t>
          </a:r>
        </a:p>
      </dsp:txBody>
      <dsp:txXfrm>
        <a:off x="2476437" y="2892958"/>
        <a:ext cx="2250782" cy="13504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73A83-1F74-4B60-951F-7D681ED4AC7A}">
      <dsp:nvSpPr>
        <dsp:cNvPr id="0" name=""/>
        <dsp:cNvSpPr/>
      </dsp:nvSpPr>
      <dsp:spPr>
        <a:xfrm>
          <a:off x="0" y="405975"/>
          <a:ext cx="4718785" cy="4718785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2515A-A267-4697-A2ED-E59B34D6E179}">
      <dsp:nvSpPr>
        <dsp:cNvPr id="0" name=""/>
        <dsp:cNvSpPr/>
      </dsp:nvSpPr>
      <dsp:spPr>
        <a:xfrm>
          <a:off x="448284" y="854259"/>
          <a:ext cx="1840326" cy="184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Du behöver ladda – vila och återhämtning</a:t>
          </a:r>
        </a:p>
      </dsp:txBody>
      <dsp:txXfrm>
        <a:off x="538121" y="944096"/>
        <a:ext cx="1660652" cy="1660652"/>
      </dsp:txXfrm>
    </dsp:sp>
    <dsp:sp modelId="{284016AF-577A-4D6D-9063-C111DC1D42F7}">
      <dsp:nvSpPr>
        <dsp:cNvPr id="0" name=""/>
        <dsp:cNvSpPr/>
      </dsp:nvSpPr>
      <dsp:spPr>
        <a:xfrm>
          <a:off x="2430174" y="854259"/>
          <a:ext cx="1840326" cy="184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Om du aldrig laddar → batteriet tar slut</a:t>
          </a:r>
        </a:p>
      </dsp:txBody>
      <dsp:txXfrm>
        <a:off x="2520011" y="944096"/>
        <a:ext cx="1660652" cy="1660652"/>
      </dsp:txXfrm>
    </dsp:sp>
    <dsp:sp modelId="{28B71F8A-7134-45B8-81C0-6839A6D0D4EF}">
      <dsp:nvSpPr>
        <dsp:cNvPr id="0" name=""/>
        <dsp:cNvSpPr/>
      </dsp:nvSpPr>
      <dsp:spPr>
        <a:xfrm>
          <a:off x="448284" y="2836149"/>
          <a:ext cx="1840326" cy="184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Motion + sömn + mat = laddning</a:t>
          </a:r>
        </a:p>
      </dsp:txBody>
      <dsp:txXfrm>
        <a:off x="538121" y="2925986"/>
        <a:ext cx="1660652" cy="1660652"/>
      </dsp:txXfrm>
    </dsp:sp>
    <dsp:sp modelId="{CF41D1F6-DE40-44B8-A930-109983CEECBB}">
      <dsp:nvSpPr>
        <dsp:cNvPr id="0" name=""/>
        <dsp:cNvSpPr/>
      </dsp:nvSpPr>
      <dsp:spPr>
        <a:xfrm>
          <a:off x="2430174" y="2836149"/>
          <a:ext cx="1840326" cy="18403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Vila ger styrka och ork</a:t>
          </a:r>
        </a:p>
      </dsp:txBody>
      <dsp:txXfrm>
        <a:off x="2520011" y="2925986"/>
        <a:ext cx="1660652" cy="16606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ADBD3-D98E-40FD-AFA9-44C9E7D75E5E}">
      <dsp:nvSpPr>
        <dsp:cNvPr id="0" name=""/>
        <dsp:cNvSpPr/>
      </dsp:nvSpPr>
      <dsp:spPr>
        <a:xfrm>
          <a:off x="530099" y="893169"/>
          <a:ext cx="1406812" cy="1406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5E83D-09AB-4B02-9656-E79222AF8799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08422-3D4C-43AB-B842-5D12B0079C50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- Paus från skärmar och stress</a:t>
          </a:r>
        </a:p>
      </dsp:txBody>
      <dsp:txXfrm>
        <a:off x="80381" y="2738169"/>
        <a:ext cx="2306250" cy="720000"/>
      </dsp:txXfrm>
    </dsp:sp>
    <dsp:sp modelId="{999331D9-8883-423E-AEFF-E695E0B63095}">
      <dsp:nvSpPr>
        <dsp:cNvPr id="0" name=""/>
        <dsp:cNvSpPr/>
      </dsp:nvSpPr>
      <dsp:spPr>
        <a:xfrm>
          <a:off x="3239943" y="893169"/>
          <a:ext cx="1406812" cy="1406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D87CA-EE86-4FB9-AB37-9E51A2568B98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61A44E-1DEE-4C2D-B6F7-24486B055959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- Vila = smart träning, inte slöhet</a:t>
          </a:r>
        </a:p>
      </dsp:txBody>
      <dsp:txXfrm>
        <a:off x="2790224" y="2738169"/>
        <a:ext cx="2306250" cy="720000"/>
      </dsp:txXfrm>
    </dsp:sp>
    <dsp:sp modelId="{7E801C05-965D-4A2B-8A45-10EC0C900C68}">
      <dsp:nvSpPr>
        <dsp:cNvPr id="0" name=""/>
        <dsp:cNvSpPr/>
      </dsp:nvSpPr>
      <dsp:spPr>
        <a:xfrm>
          <a:off x="5949787" y="893169"/>
          <a:ext cx="1406812" cy="1406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14E44-5C3C-4A21-BBAF-E004E14E50F1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A4FDC-9674-4BA8-A822-1506003B8389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- Miniövning: Vad gör du för att vila?</a:t>
          </a:r>
        </a:p>
      </dsp:txBody>
      <dsp:txXfrm>
        <a:off x="5500068" y="2738169"/>
        <a:ext cx="2306250" cy="720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7F4A1-55E9-4015-9C71-4C2C1BF08D5C}">
      <dsp:nvSpPr>
        <dsp:cNvPr id="0" name=""/>
        <dsp:cNvSpPr/>
      </dsp:nvSpPr>
      <dsp:spPr>
        <a:xfrm>
          <a:off x="962" y="1098351"/>
          <a:ext cx="3504344" cy="17521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- Rita upp dygnet: sömn, skola, skärm, rörelse</a:t>
          </a:r>
        </a:p>
      </dsp:txBody>
      <dsp:txXfrm>
        <a:off x="52281" y="1149670"/>
        <a:ext cx="3401706" cy="1649534"/>
      </dsp:txXfrm>
    </dsp:sp>
    <dsp:sp modelId="{F467F70A-9B02-4190-A928-7DF9C4DA53F4}">
      <dsp:nvSpPr>
        <dsp:cNvPr id="0" name=""/>
        <dsp:cNvSpPr/>
      </dsp:nvSpPr>
      <dsp:spPr>
        <a:xfrm>
          <a:off x="4381393" y="1098351"/>
          <a:ext cx="3504344" cy="175217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- Vad kan vi ändra för att må bättre?</a:t>
          </a:r>
        </a:p>
      </dsp:txBody>
      <dsp:txXfrm>
        <a:off x="4432712" y="1149670"/>
        <a:ext cx="3401706" cy="16495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73BB9-DE7C-4924-8553-6DE15E71CC13}">
      <dsp:nvSpPr>
        <dsp:cNvPr id="0" name=""/>
        <dsp:cNvSpPr/>
      </dsp:nvSpPr>
      <dsp:spPr>
        <a:xfrm>
          <a:off x="2523743" y="2124"/>
          <a:ext cx="2839212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 Vilken frukt ger mest energi?</a:t>
          </a:r>
        </a:p>
      </dsp:txBody>
      <dsp:txXfrm>
        <a:off x="2592197" y="70578"/>
        <a:ext cx="2702304" cy="1265378"/>
      </dsp:txXfrm>
    </dsp:sp>
    <dsp:sp modelId="{D5712087-D32B-4CC8-B1BB-AC9EB8D09198}">
      <dsp:nvSpPr>
        <dsp:cNvPr id="0" name=""/>
        <dsp:cNvSpPr/>
      </dsp:nvSpPr>
      <dsp:spPr>
        <a:xfrm>
          <a:off x="2523743" y="1474525"/>
          <a:ext cx="2839212" cy="1402286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 Hur många timmar bör du sova?</a:t>
          </a:r>
        </a:p>
      </dsp:txBody>
      <dsp:txXfrm>
        <a:off x="2592197" y="1542979"/>
        <a:ext cx="2702304" cy="1265378"/>
      </dsp:txXfrm>
    </dsp:sp>
    <dsp:sp modelId="{3947904E-97A4-40CC-A1ED-3F0B90F6F5C0}">
      <dsp:nvSpPr>
        <dsp:cNvPr id="0" name=""/>
        <dsp:cNvSpPr/>
      </dsp:nvSpPr>
      <dsp:spPr>
        <a:xfrm>
          <a:off x="2523743" y="2946926"/>
          <a:ext cx="2839212" cy="1402286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- Vad är en bra återhämtning?</a:t>
          </a:r>
        </a:p>
      </dsp:txBody>
      <dsp:txXfrm>
        <a:off x="2592197" y="3015380"/>
        <a:ext cx="2702304" cy="12653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D78CD-2C5E-4CF0-B222-B750BA84A0D1}">
      <dsp:nvSpPr>
        <dsp:cNvPr id="0" name=""/>
        <dsp:cNvSpPr/>
      </dsp:nvSpPr>
      <dsp:spPr>
        <a:xfrm>
          <a:off x="0" y="186899"/>
          <a:ext cx="4358346" cy="25845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- Vad tar du med dig från idag?</a:t>
          </a:r>
        </a:p>
      </dsp:txBody>
      <dsp:txXfrm>
        <a:off x="126166" y="313065"/>
        <a:ext cx="4106014" cy="2332198"/>
      </dsp:txXfrm>
    </dsp:sp>
    <dsp:sp modelId="{2F051689-7AB8-418E-8087-303DDF969D78}">
      <dsp:nvSpPr>
        <dsp:cNvPr id="0" name=""/>
        <dsp:cNvSpPr/>
      </dsp:nvSpPr>
      <dsp:spPr>
        <a:xfrm>
          <a:off x="0" y="2906789"/>
          <a:ext cx="4358346" cy="258453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/>
            <a:t>- Känner du dig mer som en del av laget?</a:t>
          </a:r>
        </a:p>
      </dsp:txBody>
      <dsp:txXfrm>
        <a:off x="126166" y="3032955"/>
        <a:ext cx="4106014" cy="233219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D1EE0-E4C0-47E6-8764-72C8D4A744C0}">
      <dsp:nvSpPr>
        <dsp:cNvPr id="0" name=""/>
        <dsp:cNvSpPr/>
      </dsp:nvSpPr>
      <dsp:spPr>
        <a:xfrm rot="5400000">
          <a:off x="1999595" y="1651789"/>
          <a:ext cx="1313276" cy="114255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Dela ut 'Mitt laglöfte'-kort</a:t>
          </a:r>
        </a:p>
      </dsp:txBody>
      <dsp:txXfrm rot="-5400000">
        <a:off x="2263005" y="1771078"/>
        <a:ext cx="786456" cy="903972"/>
      </dsp:txXfrm>
    </dsp:sp>
    <dsp:sp modelId="{8439F016-311C-4FA4-9C85-A7938C50836F}">
      <dsp:nvSpPr>
        <dsp:cNvPr id="0" name=""/>
        <dsp:cNvSpPr/>
      </dsp:nvSpPr>
      <dsp:spPr>
        <a:xfrm>
          <a:off x="3262179" y="1829081"/>
          <a:ext cx="1465617" cy="78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A202E5-7F63-4882-80AA-B54FE6FE17F8}">
      <dsp:nvSpPr>
        <dsp:cNvPr id="0" name=""/>
        <dsp:cNvSpPr/>
      </dsp:nvSpPr>
      <dsp:spPr>
        <a:xfrm rot="5400000">
          <a:off x="765640" y="1651789"/>
          <a:ext cx="1313276" cy="114255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029050" y="1771078"/>
        <a:ext cx="786456" cy="903972"/>
      </dsp:txXfrm>
    </dsp:sp>
    <dsp:sp modelId="{36875B48-ED6B-445F-AD16-51F923155E1C}">
      <dsp:nvSpPr>
        <dsp:cNvPr id="0" name=""/>
        <dsp:cNvSpPr/>
      </dsp:nvSpPr>
      <dsp:spPr>
        <a:xfrm rot="5400000">
          <a:off x="1380254" y="2766498"/>
          <a:ext cx="1313276" cy="114255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Säg något snällt till en lagkamrat</a:t>
          </a:r>
        </a:p>
      </dsp:txBody>
      <dsp:txXfrm rot="-5400000">
        <a:off x="1643664" y="2885787"/>
        <a:ext cx="786456" cy="903972"/>
      </dsp:txXfrm>
    </dsp:sp>
    <dsp:sp modelId="{234C70B9-4D23-4214-84AD-FD90F1C43092}">
      <dsp:nvSpPr>
        <dsp:cNvPr id="0" name=""/>
        <dsp:cNvSpPr/>
      </dsp:nvSpPr>
      <dsp:spPr>
        <a:xfrm>
          <a:off x="0" y="2943791"/>
          <a:ext cx="1418339" cy="787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99231-A725-48EE-9D4A-F66E061DD8B2}">
      <dsp:nvSpPr>
        <dsp:cNvPr id="0" name=""/>
        <dsp:cNvSpPr/>
      </dsp:nvSpPr>
      <dsp:spPr>
        <a:xfrm rot="5400000">
          <a:off x="2614209" y="2766498"/>
          <a:ext cx="1313276" cy="114255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2877619" y="2885787"/>
        <a:ext cx="786456" cy="903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59B5F-6413-4739-9670-3B28A532D1A0}">
      <dsp:nvSpPr>
        <dsp:cNvPr id="0" name=""/>
        <dsp:cNvSpPr/>
      </dsp:nvSpPr>
      <dsp:spPr>
        <a:xfrm>
          <a:off x="0" y="180378"/>
          <a:ext cx="5175384" cy="51753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76F55-7CC7-4D8B-8BCB-27BFC86672ED}">
      <dsp:nvSpPr>
        <dsp:cNvPr id="0" name=""/>
        <dsp:cNvSpPr/>
      </dsp:nvSpPr>
      <dsp:spPr>
        <a:xfrm>
          <a:off x="491661" y="672039"/>
          <a:ext cx="2018399" cy="20183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Varje spelare = en väggsten</a:t>
          </a:r>
        </a:p>
      </dsp:txBody>
      <dsp:txXfrm>
        <a:off x="590191" y="770569"/>
        <a:ext cx="1821339" cy="1821339"/>
      </dsp:txXfrm>
    </dsp:sp>
    <dsp:sp modelId="{39CC3A8D-7516-45F6-AD67-DAF075FD4DDD}">
      <dsp:nvSpPr>
        <dsp:cNvPr id="0" name=""/>
        <dsp:cNvSpPr/>
      </dsp:nvSpPr>
      <dsp:spPr>
        <a:xfrm>
          <a:off x="2665322" y="672039"/>
          <a:ext cx="2018399" cy="2018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Trygghet, pepp och vänskap = murbruket som håller ihop allt</a:t>
          </a:r>
        </a:p>
      </dsp:txBody>
      <dsp:txXfrm>
        <a:off x="2763852" y="770569"/>
        <a:ext cx="1821339" cy="1821339"/>
      </dsp:txXfrm>
    </dsp:sp>
    <dsp:sp modelId="{944B0837-763E-4A72-91E5-AE3EE73F7251}">
      <dsp:nvSpPr>
        <dsp:cNvPr id="0" name=""/>
        <dsp:cNvSpPr/>
      </dsp:nvSpPr>
      <dsp:spPr>
        <a:xfrm>
          <a:off x="491661" y="2845701"/>
          <a:ext cx="2018399" cy="2018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Om någon inte hjälper till → huset blir svagt</a:t>
          </a:r>
        </a:p>
      </dsp:txBody>
      <dsp:txXfrm>
        <a:off x="590191" y="2944231"/>
        <a:ext cx="1821339" cy="1821339"/>
      </dsp:txXfrm>
    </dsp:sp>
    <dsp:sp modelId="{0DC1BDD4-7DA0-464C-927A-AAEBC07518E8}">
      <dsp:nvSpPr>
        <dsp:cNvPr id="0" name=""/>
        <dsp:cNvSpPr/>
      </dsp:nvSpPr>
      <dsp:spPr>
        <a:xfrm>
          <a:off x="2665322" y="2845701"/>
          <a:ext cx="2018399" cy="20183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 Vi bygger något starkt tillsammans</a:t>
          </a:r>
        </a:p>
      </dsp:txBody>
      <dsp:txXfrm>
        <a:off x="2763852" y="2944231"/>
        <a:ext cx="1821339" cy="1821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02671-2FCB-4C42-BFDD-8A0A764427E2}">
      <dsp:nvSpPr>
        <dsp:cNvPr id="0" name=""/>
        <dsp:cNvSpPr/>
      </dsp:nvSpPr>
      <dsp:spPr>
        <a:xfrm>
          <a:off x="3075928" y="551"/>
          <a:ext cx="1734842" cy="173484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Alla spelar sin roll – ibland solo, ibland stöd</a:t>
          </a:r>
        </a:p>
      </dsp:txBody>
      <dsp:txXfrm>
        <a:off x="3509639" y="551"/>
        <a:ext cx="867421" cy="1431245"/>
      </dsp:txXfrm>
    </dsp:sp>
    <dsp:sp modelId="{0618335B-7CEA-4670-BBFE-B41B68BCF6F1}">
      <dsp:nvSpPr>
        <dsp:cNvPr id="0" name=""/>
        <dsp:cNvSpPr/>
      </dsp:nvSpPr>
      <dsp:spPr>
        <a:xfrm rot="5400000">
          <a:off x="4383624" y="1308247"/>
          <a:ext cx="1734842" cy="173484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Det låter bäst när vi lyssnar på varandra</a:t>
          </a:r>
        </a:p>
      </dsp:txBody>
      <dsp:txXfrm rot="-5400000">
        <a:off x="4687221" y="1741958"/>
        <a:ext cx="1431245" cy="867421"/>
      </dsp:txXfrm>
    </dsp:sp>
    <dsp:sp modelId="{4595D8A2-BD90-4769-8093-DC62C2BCA5CA}">
      <dsp:nvSpPr>
        <dsp:cNvPr id="0" name=""/>
        <dsp:cNvSpPr/>
      </dsp:nvSpPr>
      <dsp:spPr>
        <a:xfrm rot="10800000">
          <a:off x="3075928" y="2615943"/>
          <a:ext cx="1734842" cy="173484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En dålig ton förstör låten – respekt och samspel behövs</a:t>
          </a:r>
        </a:p>
      </dsp:txBody>
      <dsp:txXfrm rot="10800000">
        <a:off x="3509638" y="2919540"/>
        <a:ext cx="867421" cy="1431245"/>
      </dsp:txXfrm>
    </dsp:sp>
    <dsp:sp modelId="{7D2D6E45-BDE3-46AD-9122-4DC1DBF37A1C}">
      <dsp:nvSpPr>
        <dsp:cNvPr id="0" name=""/>
        <dsp:cNvSpPr/>
      </dsp:nvSpPr>
      <dsp:spPr>
        <a:xfrm rot="16200000">
          <a:off x="1768232" y="1308247"/>
          <a:ext cx="1734842" cy="173484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 Vi gör musik tillsammans i Svansjö</a:t>
          </a:r>
        </a:p>
      </dsp:txBody>
      <dsp:txXfrm rot="5400000">
        <a:off x="1768232" y="1741957"/>
        <a:ext cx="1431245" cy="867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7F0B3-53CA-46E4-8F32-FF047C24E08B}">
      <dsp:nvSpPr>
        <dsp:cNvPr id="0" name=""/>
        <dsp:cNvSpPr/>
      </dsp:nvSpPr>
      <dsp:spPr>
        <a:xfrm>
          <a:off x="0" y="554679"/>
          <a:ext cx="7886700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Kedjan är bara så stark som sin svagaste länk</a:t>
          </a:r>
        </a:p>
      </dsp:txBody>
      <dsp:txXfrm>
        <a:off x="36296" y="590975"/>
        <a:ext cx="7814108" cy="670943"/>
      </dsp:txXfrm>
    </dsp:sp>
    <dsp:sp modelId="{1312E08E-9ED7-4E07-A182-8C8B17EF8F6E}">
      <dsp:nvSpPr>
        <dsp:cNvPr id="0" name=""/>
        <dsp:cNvSpPr/>
      </dsp:nvSpPr>
      <dsp:spPr>
        <a:xfrm>
          <a:off x="0" y="1387494"/>
          <a:ext cx="7886700" cy="74353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Vi stärker varandra istället för att klaga</a:t>
          </a:r>
        </a:p>
      </dsp:txBody>
      <dsp:txXfrm>
        <a:off x="36296" y="1423790"/>
        <a:ext cx="7814108" cy="670943"/>
      </dsp:txXfrm>
    </dsp:sp>
    <dsp:sp modelId="{86FC26FF-2CE0-4066-A32A-3AA29CAA6E35}">
      <dsp:nvSpPr>
        <dsp:cNvPr id="0" name=""/>
        <dsp:cNvSpPr/>
      </dsp:nvSpPr>
      <dsp:spPr>
        <a:xfrm>
          <a:off x="0" y="2220309"/>
          <a:ext cx="7886700" cy="74353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Ingen lämnas utanför</a:t>
          </a:r>
        </a:p>
      </dsp:txBody>
      <dsp:txXfrm>
        <a:off x="36296" y="2256605"/>
        <a:ext cx="7814108" cy="670943"/>
      </dsp:txXfrm>
    </dsp:sp>
    <dsp:sp modelId="{B09E2ABE-7AFD-4489-B521-C3900D3EF8FC}">
      <dsp:nvSpPr>
        <dsp:cNvPr id="0" name=""/>
        <dsp:cNvSpPr/>
      </dsp:nvSpPr>
      <dsp:spPr>
        <a:xfrm>
          <a:off x="0" y="3053124"/>
          <a:ext cx="7886700" cy="74353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- Tillsammans är vi oslagbara</a:t>
          </a:r>
        </a:p>
      </dsp:txBody>
      <dsp:txXfrm>
        <a:off x="36296" y="3089420"/>
        <a:ext cx="7814108" cy="670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DE881-A68D-4A05-BF11-50421FC3AB53}">
      <dsp:nvSpPr>
        <dsp:cNvPr id="0" name=""/>
        <dsp:cNvSpPr/>
      </dsp:nvSpPr>
      <dsp:spPr>
        <a:xfrm>
          <a:off x="0" y="30"/>
          <a:ext cx="5175384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Alla måste ro åt samma håll</a:t>
          </a:r>
        </a:p>
      </dsp:txBody>
      <dsp:txXfrm>
        <a:off x="64083" y="64113"/>
        <a:ext cx="5047218" cy="1184574"/>
      </dsp:txXfrm>
    </dsp:sp>
    <dsp:sp modelId="{977410BA-FA8D-4973-8335-42C2CA49890C}">
      <dsp:nvSpPr>
        <dsp:cNvPr id="0" name=""/>
        <dsp:cNvSpPr/>
      </dsp:nvSpPr>
      <dsp:spPr>
        <a:xfrm>
          <a:off x="0" y="1407810"/>
          <a:ext cx="5175384" cy="13127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Om någon inte ror – båten går långsammare</a:t>
          </a:r>
        </a:p>
      </dsp:txBody>
      <dsp:txXfrm>
        <a:off x="64083" y="1471893"/>
        <a:ext cx="5047218" cy="1184574"/>
      </dsp:txXfrm>
    </dsp:sp>
    <dsp:sp modelId="{05F64C50-C1D6-460A-81A8-C0738D584003}">
      <dsp:nvSpPr>
        <dsp:cNvPr id="0" name=""/>
        <dsp:cNvSpPr/>
      </dsp:nvSpPr>
      <dsp:spPr>
        <a:xfrm>
          <a:off x="0" y="2815590"/>
          <a:ext cx="5175384" cy="13127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Om någon ror åt fel håll – båten snurrar</a:t>
          </a:r>
        </a:p>
      </dsp:txBody>
      <dsp:txXfrm>
        <a:off x="64083" y="2879673"/>
        <a:ext cx="5047218" cy="1184574"/>
      </dsp:txXfrm>
    </dsp:sp>
    <dsp:sp modelId="{16A8198F-DBDE-40BC-800F-CB927D3AD3F1}">
      <dsp:nvSpPr>
        <dsp:cNvPr id="0" name=""/>
        <dsp:cNvSpPr/>
      </dsp:nvSpPr>
      <dsp:spPr>
        <a:xfrm>
          <a:off x="0" y="4223370"/>
          <a:ext cx="5175384" cy="1312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- Tillsammans tar vi oss framåt</a:t>
          </a:r>
        </a:p>
      </dsp:txBody>
      <dsp:txXfrm>
        <a:off x="64083" y="4287453"/>
        <a:ext cx="5047218" cy="11845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8D83E-C6F6-4A78-A541-C8076A860534}">
      <dsp:nvSpPr>
        <dsp:cNvPr id="0" name=""/>
        <dsp:cNvSpPr/>
      </dsp:nvSpPr>
      <dsp:spPr>
        <a:xfrm>
          <a:off x="2718431" y="756979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Peppar och lyssnar</a:t>
          </a:r>
        </a:p>
      </dsp:txBody>
      <dsp:txXfrm>
        <a:off x="2718431" y="756979"/>
        <a:ext cx="1542871" cy="1542871"/>
      </dsp:txXfrm>
    </dsp:sp>
    <dsp:sp modelId="{6C944589-40B7-4899-A002-8A87913CB825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AC243-01C7-4294-B98C-BED3D11AE1DA}">
      <dsp:nvSpPr>
        <dsp:cNvPr id="0" name=""/>
        <dsp:cNvSpPr/>
      </dsp:nvSpPr>
      <dsp:spPr>
        <a:xfrm>
          <a:off x="2718431" y="3378368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Delar bollen</a:t>
          </a:r>
        </a:p>
      </dsp:txBody>
      <dsp:txXfrm>
        <a:off x="2718431" y="3378368"/>
        <a:ext cx="1542871" cy="1542871"/>
      </dsp:txXfrm>
    </dsp:sp>
    <dsp:sp modelId="{464D2331-0065-4C47-B781-6AA88CC94C67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13CFC-1B25-483B-9FE4-680966FFC51C}">
      <dsp:nvSpPr>
        <dsp:cNvPr id="0" name=""/>
        <dsp:cNvSpPr/>
      </dsp:nvSpPr>
      <dsp:spPr>
        <a:xfrm>
          <a:off x="97042" y="3378368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Tänker på laget före sig själv</a:t>
          </a:r>
        </a:p>
      </dsp:txBody>
      <dsp:txXfrm>
        <a:off x="97042" y="3378368"/>
        <a:ext cx="1542871" cy="1542871"/>
      </dsp:txXfrm>
    </dsp:sp>
    <dsp:sp modelId="{4386F27B-7826-48CA-8438-86AA7A4BE293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68033-410A-4DAC-B7F5-ABCD9C3DAEF4}">
      <dsp:nvSpPr>
        <dsp:cNvPr id="0" name=""/>
        <dsp:cNvSpPr/>
      </dsp:nvSpPr>
      <dsp:spPr>
        <a:xfrm>
          <a:off x="97042" y="756979"/>
          <a:ext cx="1542871" cy="1542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- Miniövning: 2 och 2 – Vad gör en bra lagkompis?</a:t>
          </a:r>
        </a:p>
      </dsp:txBody>
      <dsp:txXfrm>
        <a:off x="97042" y="756979"/>
        <a:ext cx="1542871" cy="1542871"/>
      </dsp:txXfrm>
    </dsp:sp>
    <dsp:sp modelId="{EC40EB90-2C2A-4C63-93A3-EA644B3F1B9A}">
      <dsp:nvSpPr>
        <dsp:cNvPr id="0" name=""/>
        <dsp:cNvSpPr/>
      </dsp:nvSpPr>
      <dsp:spPr>
        <a:xfrm>
          <a:off x="-360" y="659576"/>
          <a:ext cx="4359066" cy="4359066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5483A-5425-4408-B4BA-D4301DC330F3}">
      <dsp:nvSpPr>
        <dsp:cNvPr id="0" name=""/>
        <dsp:cNvSpPr/>
      </dsp:nvSpPr>
      <dsp:spPr>
        <a:xfrm>
          <a:off x="0" y="19482"/>
          <a:ext cx="4358346" cy="2763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- Vad vill vi att vårt lag ska stå för?</a:t>
          </a:r>
        </a:p>
      </dsp:txBody>
      <dsp:txXfrm>
        <a:off x="134901" y="154383"/>
        <a:ext cx="4088544" cy="2493664"/>
      </dsp:txXfrm>
    </dsp:sp>
    <dsp:sp modelId="{EF7059F1-5396-46C1-BC58-9B9CD747F580}">
      <dsp:nvSpPr>
        <dsp:cNvPr id="0" name=""/>
        <dsp:cNvSpPr/>
      </dsp:nvSpPr>
      <dsp:spPr>
        <a:xfrm>
          <a:off x="0" y="2895269"/>
          <a:ext cx="4358346" cy="276346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- Barnen får skriva eller säga ord: Glädje, respekt, vänskap...</a:t>
          </a:r>
        </a:p>
      </dsp:txBody>
      <dsp:txXfrm>
        <a:off x="134901" y="3030170"/>
        <a:ext cx="4088544" cy="2493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51B9D-4322-4DAD-AE81-3DC52A029A22}">
      <dsp:nvSpPr>
        <dsp:cNvPr id="0" name=""/>
        <dsp:cNvSpPr/>
      </dsp:nvSpPr>
      <dsp:spPr>
        <a:xfrm>
          <a:off x="2666681" y="478203"/>
          <a:ext cx="371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2635" y="45720"/>
              </a:lnTo>
              <a:lnTo>
                <a:pt x="202635" y="46725"/>
              </a:lnTo>
              <a:lnTo>
                <a:pt x="371071" y="4672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2174" y="521915"/>
        <a:ext cx="20083" cy="4016"/>
      </dsp:txXfrm>
    </dsp:sp>
    <dsp:sp modelId="{55E66EE0-B36D-4363-AEDC-21841FF3456B}">
      <dsp:nvSpPr>
        <dsp:cNvPr id="0" name=""/>
        <dsp:cNvSpPr/>
      </dsp:nvSpPr>
      <dsp:spPr>
        <a:xfrm>
          <a:off x="922085" y="4"/>
          <a:ext cx="1746395" cy="1047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uppmuntrar</a:t>
          </a:r>
          <a:r>
            <a:rPr lang="en-US" sz="1400" kern="1200" dirty="0"/>
            <a:t> </a:t>
          </a:r>
          <a:r>
            <a:rPr lang="en-US" sz="1400" kern="1200" dirty="0" err="1"/>
            <a:t>varandra</a:t>
          </a:r>
          <a:r>
            <a:rPr lang="en-US" sz="1400" kern="1200" dirty="0"/>
            <a:t> , I med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motgång</a:t>
          </a:r>
          <a:endParaRPr lang="en-US" sz="1400" kern="1200" dirty="0"/>
        </a:p>
      </dsp:txBody>
      <dsp:txXfrm>
        <a:off x="922085" y="4"/>
        <a:ext cx="1746395" cy="1047837"/>
      </dsp:txXfrm>
    </dsp:sp>
    <dsp:sp modelId="{CF132C9D-4200-4722-AA24-B58B2D5EE226}">
      <dsp:nvSpPr>
        <dsp:cNvPr id="0" name=""/>
        <dsp:cNvSpPr/>
      </dsp:nvSpPr>
      <dsp:spPr>
        <a:xfrm>
          <a:off x="4814747" y="479209"/>
          <a:ext cx="371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07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0241" y="522921"/>
        <a:ext cx="20083" cy="4016"/>
      </dsp:txXfrm>
    </dsp:sp>
    <dsp:sp modelId="{B3954C14-07EA-4B23-A917-86AF031B34DF}">
      <dsp:nvSpPr>
        <dsp:cNvPr id="0" name=""/>
        <dsp:cNvSpPr/>
      </dsp:nvSpPr>
      <dsp:spPr>
        <a:xfrm>
          <a:off x="3070152" y="1010"/>
          <a:ext cx="1746395" cy="1047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ger 100%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kern="1200" dirty="0" err="1"/>
            <a:t>varje</a:t>
          </a:r>
          <a:r>
            <a:rPr lang="en-US" sz="1400" kern="1200" dirty="0"/>
            <a:t> </a:t>
          </a:r>
          <a:r>
            <a:rPr lang="en-US" sz="1400" kern="1200" dirty="0" err="1"/>
            <a:t>träning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varje</a:t>
          </a:r>
          <a:r>
            <a:rPr lang="en-US" sz="1400" kern="1200" dirty="0"/>
            <a:t> match ,I </a:t>
          </a:r>
          <a:r>
            <a:rPr lang="en-US" sz="1400" kern="1200" dirty="0" err="1"/>
            <a:t>varje</a:t>
          </a:r>
          <a:r>
            <a:rPr lang="en-US" sz="1400" kern="1200" dirty="0"/>
            <a:t> </a:t>
          </a:r>
          <a:r>
            <a:rPr lang="en-US" sz="1400" kern="1200" dirty="0" err="1"/>
            <a:t>aktion</a:t>
          </a:r>
          <a:endParaRPr lang="en-US" sz="1400" kern="1200" dirty="0"/>
        </a:p>
      </dsp:txBody>
      <dsp:txXfrm>
        <a:off x="3070152" y="1010"/>
        <a:ext cx="1746395" cy="1047837"/>
      </dsp:txXfrm>
    </dsp:sp>
    <dsp:sp modelId="{BA1F0F94-34B5-4D62-B8F4-6FFA1AAFAEC4}">
      <dsp:nvSpPr>
        <dsp:cNvPr id="0" name=""/>
        <dsp:cNvSpPr/>
      </dsp:nvSpPr>
      <dsp:spPr>
        <a:xfrm>
          <a:off x="1795283" y="1047048"/>
          <a:ext cx="4296133" cy="371071"/>
        </a:xfrm>
        <a:custGeom>
          <a:avLst/>
          <a:gdLst/>
          <a:ahLst/>
          <a:cxnLst/>
          <a:rect l="0" t="0" r="0" b="0"/>
          <a:pathLst>
            <a:path>
              <a:moveTo>
                <a:pt x="4296133" y="0"/>
              </a:moveTo>
              <a:lnTo>
                <a:pt x="4296133" y="202635"/>
              </a:lnTo>
              <a:lnTo>
                <a:pt x="0" y="202635"/>
              </a:lnTo>
              <a:lnTo>
                <a:pt x="0" y="37107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35478" y="1230575"/>
        <a:ext cx="215743" cy="4016"/>
      </dsp:txXfrm>
    </dsp:sp>
    <dsp:sp modelId="{9D275F6B-8DDC-486B-8658-B9897A5146B0}">
      <dsp:nvSpPr>
        <dsp:cNvPr id="0" name=""/>
        <dsp:cNvSpPr/>
      </dsp:nvSpPr>
      <dsp:spPr>
        <a:xfrm>
          <a:off x="5218218" y="1010"/>
          <a:ext cx="1746395" cy="10478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spelar</a:t>
          </a:r>
          <a:r>
            <a:rPr lang="en-US" sz="1400" kern="1200" dirty="0"/>
            <a:t> för </a:t>
          </a:r>
          <a:r>
            <a:rPr lang="en-US" sz="1400" kern="1200" dirty="0" err="1"/>
            <a:t>varandra</a:t>
          </a:r>
          <a:r>
            <a:rPr lang="en-US" sz="1400" kern="1200" dirty="0"/>
            <a:t>, </a:t>
          </a:r>
          <a:r>
            <a:rPr lang="en-US" sz="1400" kern="1200" dirty="0" err="1"/>
            <a:t>tillsammans</a:t>
          </a:r>
          <a:r>
            <a:rPr lang="en-US" sz="1400" kern="1200" dirty="0"/>
            <a:t> för </a:t>
          </a:r>
          <a:r>
            <a:rPr lang="en-US" sz="1400" kern="1200" dirty="0" err="1"/>
            <a:t>laget</a:t>
          </a:r>
          <a:endParaRPr lang="en-US" sz="1400" kern="1200" dirty="0"/>
        </a:p>
      </dsp:txBody>
      <dsp:txXfrm>
        <a:off x="5218218" y="1010"/>
        <a:ext cx="1746395" cy="1047837"/>
      </dsp:txXfrm>
    </dsp:sp>
    <dsp:sp modelId="{DEEAACD7-9B10-46A3-8E8E-064D833242BB}">
      <dsp:nvSpPr>
        <dsp:cNvPr id="0" name=""/>
        <dsp:cNvSpPr/>
      </dsp:nvSpPr>
      <dsp:spPr>
        <a:xfrm>
          <a:off x="2666681" y="1928718"/>
          <a:ext cx="371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071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842174" y="1972429"/>
        <a:ext cx="20083" cy="4016"/>
      </dsp:txXfrm>
    </dsp:sp>
    <dsp:sp modelId="{C689678C-E106-438C-B785-0C0CF06D4700}">
      <dsp:nvSpPr>
        <dsp:cNvPr id="0" name=""/>
        <dsp:cNvSpPr/>
      </dsp:nvSpPr>
      <dsp:spPr>
        <a:xfrm>
          <a:off x="922085" y="1450519"/>
          <a:ext cx="1746395" cy="1047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peppar</a:t>
          </a:r>
          <a:r>
            <a:rPr lang="en-US" sz="1400" kern="1200" dirty="0"/>
            <a:t> </a:t>
          </a:r>
          <a:r>
            <a:rPr lang="en-US" sz="1400" kern="1200" dirty="0" err="1"/>
            <a:t>varandra</a:t>
          </a:r>
          <a:endParaRPr lang="en-US" sz="1400" kern="1200" dirty="0"/>
        </a:p>
      </dsp:txBody>
      <dsp:txXfrm>
        <a:off x="922085" y="1450519"/>
        <a:ext cx="1746395" cy="1047837"/>
      </dsp:txXfrm>
    </dsp:sp>
    <dsp:sp modelId="{575D218C-6EB3-446E-8772-9BB2CF7D6F8B}">
      <dsp:nvSpPr>
        <dsp:cNvPr id="0" name=""/>
        <dsp:cNvSpPr/>
      </dsp:nvSpPr>
      <dsp:spPr>
        <a:xfrm>
          <a:off x="4814747" y="1928718"/>
          <a:ext cx="371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071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4990241" y="1972429"/>
        <a:ext cx="20083" cy="4016"/>
      </dsp:txXfrm>
    </dsp:sp>
    <dsp:sp modelId="{36393723-D7BB-49AC-969D-5EE1600A3D37}">
      <dsp:nvSpPr>
        <dsp:cNvPr id="0" name=""/>
        <dsp:cNvSpPr/>
      </dsp:nvSpPr>
      <dsp:spPr>
        <a:xfrm>
          <a:off x="3070152" y="1450519"/>
          <a:ext cx="1746395" cy="10478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snälla</a:t>
          </a:r>
          <a:r>
            <a:rPr lang="en-US" sz="1400" kern="1200" dirty="0"/>
            <a:t> mot </a:t>
          </a:r>
          <a:r>
            <a:rPr lang="en-US" sz="1400" kern="1200" dirty="0" err="1"/>
            <a:t>varandra</a:t>
          </a:r>
          <a:r>
            <a:rPr lang="en-US" sz="1400" kern="1200" dirty="0"/>
            <a:t>,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utanför</a:t>
          </a:r>
          <a:r>
            <a:rPr lang="en-US" sz="1400" kern="1200" dirty="0"/>
            <a:t> </a:t>
          </a:r>
          <a:r>
            <a:rPr lang="en-US" sz="1400" kern="1200" dirty="0" err="1"/>
            <a:t>planen</a:t>
          </a:r>
          <a:r>
            <a:rPr lang="en-US" sz="1400" kern="1200" dirty="0"/>
            <a:t>.</a:t>
          </a:r>
        </a:p>
      </dsp:txBody>
      <dsp:txXfrm>
        <a:off x="3070152" y="1450519"/>
        <a:ext cx="1746395" cy="1047837"/>
      </dsp:txXfrm>
    </dsp:sp>
    <dsp:sp modelId="{559318D5-25E0-4D01-8F02-36B609BCEA02}">
      <dsp:nvSpPr>
        <dsp:cNvPr id="0" name=""/>
        <dsp:cNvSpPr/>
      </dsp:nvSpPr>
      <dsp:spPr>
        <a:xfrm>
          <a:off x="1795283" y="2496556"/>
          <a:ext cx="4296133" cy="371071"/>
        </a:xfrm>
        <a:custGeom>
          <a:avLst/>
          <a:gdLst/>
          <a:ahLst/>
          <a:cxnLst/>
          <a:rect l="0" t="0" r="0" b="0"/>
          <a:pathLst>
            <a:path>
              <a:moveTo>
                <a:pt x="4296133" y="0"/>
              </a:moveTo>
              <a:lnTo>
                <a:pt x="4296133" y="202635"/>
              </a:lnTo>
              <a:lnTo>
                <a:pt x="0" y="202635"/>
              </a:lnTo>
              <a:lnTo>
                <a:pt x="0" y="371071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3835478" y="2680083"/>
        <a:ext cx="215743" cy="4016"/>
      </dsp:txXfrm>
    </dsp:sp>
    <dsp:sp modelId="{96FE429D-191A-4073-A615-3991AD53C31B}">
      <dsp:nvSpPr>
        <dsp:cNvPr id="0" name=""/>
        <dsp:cNvSpPr/>
      </dsp:nvSpPr>
      <dsp:spPr>
        <a:xfrm>
          <a:off x="5218218" y="1450519"/>
          <a:ext cx="1746395" cy="1047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kämpar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hjälper</a:t>
          </a:r>
          <a:r>
            <a:rPr lang="en-US" sz="1400" kern="1200" dirty="0"/>
            <a:t> </a:t>
          </a:r>
          <a:r>
            <a:rPr lang="en-US" sz="1400" kern="1200" dirty="0" err="1"/>
            <a:t>varandra</a:t>
          </a:r>
          <a:endParaRPr lang="en-US" sz="1400" kern="1200" dirty="0"/>
        </a:p>
      </dsp:txBody>
      <dsp:txXfrm>
        <a:off x="5218218" y="1450519"/>
        <a:ext cx="1746395" cy="1047837"/>
      </dsp:txXfrm>
    </dsp:sp>
    <dsp:sp modelId="{D37C35FC-5952-4DD9-9613-016AD40C2654}">
      <dsp:nvSpPr>
        <dsp:cNvPr id="0" name=""/>
        <dsp:cNvSpPr/>
      </dsp:nvSpPr>
      <dsp:spPr>
        <a:xfrm>
          <a:off x="2666681" y="3378226"/>
          <a:ext cx="371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071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2842174" y="3421938"/>
        <a:ext cx="20083" cy="4016"/>
      </dsp:txXfrm>
    </dsp:sp>
    <dsp:sp modelId="{9BE3ECFD-B63B-4569-A02B-0C435B862750}">
      <dsp:nvSpPr>
        <dsp:cNvPr id="0" name=""/>
        <dsp:cNvSpPr/>
      </dsp:nvSpPr>
      <dsp:spPr>
        <a:xfrm>
          <a:off x="922085" y="2900027"/>
          <a:ext cx="1746395" cy="1047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osjälviska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skapar</a:t>
          </a:r>
          <a:r>
            <a:rPr lang="en-US" sz="1400" kern="1200" dirty="0"/>
            <a:t> </a:t>
          </a:r>
          <a:r>
            <a:rPr lang="en-US" sz="1400" kern="1200" dirty="0" err="1"/>
            <a:t>möjligheter</a:t>
          </a:r>
          <a:r>
            <a:rPr lang="en-US" sz="1400" kern="1200" dirty="0"/>
            <a:t> för </a:t>
          </a:r>
          <a:r>
            <a:rPr lang="en-US" sz="1400" kern="1200" dirty="0" err="1"/>
            <a:t>laget</a:t>
          </a:r>
          <a:endParaRPr lang="en-US" sz="1400" kern="1200" dirty="0"/>
        </a:p>
      </dsp:txBody>
      <dsp:txXfrm>
        <a:off x="922085" y="2900027"/>
        <a:ext cx="1746395" cy="1047837"/>
      </dsp:txXfrm>
    </dsp:sp>
    <dsp:sp modelId="{BF446ADE-322F-438E-8239-2698D3998C30}">
      <dsp:nvSpPr>
        <dsp:cNvPr id="0" name=""/>
        <dsp:cNvSpPr/>
      </dsp:nvSpPr>
      <dsp:spPr>
        <a:xfrm>
          <a:off x="4814747" y="3378226"/>
          <a:ext cx="3710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1071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/>
        </a:p>
      </dsp:txBody>
      <dsp:txXfrm>
        <a:off x="4990241" y="3421938"/>
        <a:ext cx="20083" cy="4016"/>
      </dsp:txXfrm>
    </dsp:sp>
    <dsp:sp modelId="{8B711896-2F78-492D-AAE3-4C5529A5A6D9}">
      <dsp:nvSpPr>
        <dsp:cNvPr id="0" name=""/>
        <dsp:cNvSpPr/>
      </dsp:nvSpPr>
      <dsp:spPr>
        <a:xfrm>
          <a:off x="3070152" y="2900027"/>
          <a:ext cx="1746395" cy="10478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tänker</a:t>
          </a:r>
          <a:r>
            <a:rPr lang="en-US" sz="1400" kern="1200" dirty="0"/>
            <a:t> </a:t>
          </a:r>
          <a:r>
            <a:rPr lang="en-US" sz="1400" kern="1200" dirty="0" err="1"/>
            <a:t>och</a:t>
          </a:r>
          <a:r>
            <a:rPr lang="en-US" sz="1400" kern="1200" dirty="0"/>
            <a:t> </a:t>
          </a:r>
          <a:r>
            <a:rPr lang="en-US" sz="1400" kern="1200" dirty="0" err="1"/>
            <a:t>agerar</a:t>
          </a:r>
          <a:r>
            <a:rPr lang="en-US" sz="1400" kern="1200" dirty="0"/>
            <a:t> </a:t>
          </a:r>
          <a:r>
            <a:rPr lang="en-US" sz="1400" kern="1200" dirty="0" err="1"/>
            <a:t>positivt</a:t>
          </a:r>
          <a:endParaRPr lang="en-US" sz="1400" kern="1200" dirty="0"/>
        </a:p>
      </dsp:txBody>
      <dsp:txXfrm>
        <a:off x="3070152" y="2900027"/>
        <a:ext cx="1746395" cy="1047837"/>
      </dsp:txXfrm>
    </dsp:sp>
    <dsp:sp modelId="{F075C619-57D0-4F5A-B069-AA2155A0FE1E}">
      <dsp:nvSpPr>
        <dsp:cNvPr id="0" name=""/>
        <dsp:cNvSpPr/>
      </dsp:nvSpPr>
      <dsp:spPr>
        <a:xfrm>
          <a:off x="5218218" y="2900027"/>
          <a:ext cx="1746395" cy="1047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är</a:t>
          </a:r>
          <a:r>
            <a:rPr lang="en-US" sz="1400" kern="1200" dirty="0"/>
            <a:t> </a:t>
          </a:r>
          <a:r>
            <a:rPr lang="en-US" sz="1400" kern="1200" dirty="0" err="1"/>
            <a:t>Svansjö</a:t>
          </a:r>
          <a:endParaRPr lang="en-US" sz="1400" kern="1200" dirty="0"/>
        </a:p>
      </dsp:txBody>
      <dsp:txXfrm>
        <a:off x="5218218" y="2900027"/>
        <a:ext cx="1746395" cy="10478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B13C3-E1F0-4645-9DDA-252E5DA3F46E}">
      <dsp:nvSpPr>
        <dsp:cNvPr id="0" name=""/>
        <dsp:cNvSpPr/>
      </dsp:nvSpPr>
      <dsp:spPr>
        <a:xfrm>
          <a:off x="962" y="1049272"/>
          <a:ext cx="3754654" cy="22527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Bra mat = mer energi, fokus och styrka</a:t>
          </a:r>
        </a:p>
      </dsp:txBody>
      <dsp:txXfrm>
        <a:off x="962" y="1049272"/>
        <a:ext cx="3754654" cy="2252792"/>
      </dsp:txXfrm>
    </dsp:sp>
    <dsp:sp modelId="{B8D8227F-9BB3-407C-8C07-C235634B8D08}">
      <dsp:nvSpPr>
        <dsp:cNvPr id="0" name=""/>
        <dsp:cNvSpPr/>
      </dsp:nvSpPr>
      <dsp:spPr>
        <a:xfrm>
          <a:off x="4131082" y="1049272"/>
          <a:ext cx="3754654" cy="2252792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- Frukt, grönsaker och vatten = supermat</a:t>
          </a:r>
        </a:p>
      </dsp:txBody>
      <dsp:txXfrm>
        <a:off x="4131082" y="1049272"/>
        <a:ext cx="3754654" cy="225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get_som_hus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300">
                <a:solidFill>
                  <a:srgbClr val="FFFFFF"/>
                </a:solidFill>
                <a:latin typeface="Arial"/>
              </a:rPr>
              <a:t>Hur är en bra lagkamrat?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3C9BB7E-1628-3EE5-0561-4F408D3E27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426678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4000">
                <a:solidFill>
                  <a:srgbClr val="FFFFFF"/>
                </a:solidFill>
                <a:latin typeface="Arial"/>
              </a:rPr>
              <a:t>Övning – Vi i laget-affischen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D0C9C65-7541-628E-AAFF-C7017CC55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008514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sz="4700">
                <a:latin typeface="Arial"/>
              </a:rPr>
              <a:t>Våra spelregler i Svansjö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9345F8-7498-9B98-F0EF-BE0C956CF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462540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696472" y="-729002"/>
            <a:ext cx="5649003" cy="7988753"/>
          </a:xfrm>
          <a:custGeom>
            <a:avLst/>
            <a:gdLst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7988753" fill="none" extrusionOk="0">
                <a:moveTo>
                  <a:pt x="0" y="3994377"/>
                </a:moveTo>
                <a:cubicBezTo>
                  <a:pt x="186946" y="1724370"/>
                  <a:pt x="1438121" y="-52385"/>
                  <a:pt x="2824502" y="0"/>
                </a:cubicBezTo>
                <a:cubicBezTo>
                  <a:pt x="4573533" y="-25557"/>
                  <a:pt x="5524760" y="1760129"/>
                  <a:pt x="5649004" y="3994377"/>
                </a:cubicBezTo>
                <a:cubicBezTo>
                  <a:pt x="5518761" y="6222535"/>
                  <a:pt x="4285196" y="8231096"/>
                  <a:pt x="2824502" y="7988754"/>
                </a:cubicBezTo>
                <a:cubicBezTo>
                  <a:pt x="1332602" y="8079924"/>
                  <a:pt x="181951" y="6393158"/>
                  <a:pt x="0" y="3994377"/>
                </a:cubicBezTo>
                <a:close/>
              </a:path>
              <a:path w="5649003" h="7988753" stroke="0" extrusionOk="0">
                <a:moveTo>
                  <a:pt x="0" y="3994377"/>
                </a:moveTo>
                <a:cubicBezTo>
                  <a:pt x="-54350" y="1735993"/>
                  <a:pt x="1351726" y="167869"/>
                  <a:pt x="2824502" y="0"/>
                </a:cubicBezTo>
                <a:cubicBezTo>
                  <a:pt x="4343116" y="-29476"/>
                  <a:pt x="5695592" y="2113332"/>
                  <a:pt x="5649004" y="3994377"/>
                </a:cubicBezTo>
                <a:cubicBezTo>
                  <a:pt x="5518596" y="6213441"/>
                  <a:pt x="4081190" y="7959286"/>
                  <a:pt x="2824502" y="7988754"/>
                </a:cubicBezTo>
                <a:cubicBezTo>
                  <a:pt x="1192166" y="7815502"/>
                  <a:pt x="-92001" y="6198372"/>
                  <a:pt x="0" y="3994377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908" y="1911096"/>
            <a:ext cx="6041898" cy="2076651"/>
          </a:xfrm>
        </p:spPr>
        <p:txBody>
          <a:bodyPr anchor="b">
            <a:normAutofit/>
          </a:bodyPr>
          <a:lstStyle/>
          <a:p>
            <a:r>
              <a:rPr lang="sv-SE" sz="5700">
                <a:solidFill>
                  <a:srgbClr val="FFFFFF"/>
                </a:solidFill>
                <a:latin typeface="Arial"/>
              </a:rPr>
              <a:t>Teoripass 2 – Kropp &amp; Knopp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0874" y="4353507"/>
            <a:ext cx="4299966" cy="9326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000">
                <a:solidFill>
                  <a:srgbClr val="FFFFFF"/>
                </a:solidFill>
                <a:latin typeface="Arial"/>
              </a:rPr>
              <a:t>Camp Svansjö – Teoripass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BF09986-FC48-03FF-5887-2FE93220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>
                <a:latin typeface="Arial"/>
              </a:rPr>
              <a:t>Mat = Bränsle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825209-048A-37D9-AC3F-346B2B4C13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09005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B3B84AF-17E5-10E6-CBEA-31573F70D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>
                <a:latin typeface="Arial"/>
              </a:rPr>
              <a:t>Sömn = Laddning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4A59EA-25B9-2ED8-7369-F59634CFB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22211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sv-SE">
                <a:solidFill>
                  <a:srgbClr val="FFFFFF"/>
                </a:solidFill>
                <a:latin typeface="Arial"/>
              </a:rPr>
              <a:t>Hjärnan som en dator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786F25-1200-C32E-B159-ACC9BD61F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95746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919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180222" y="1348064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sv-SE" sz="4100">
                <a:solidFill>
                  <a:srgbClr val="FFFFFF"/>
                </a:solidFill>
                <a:latin typeface="Arial"/>
              </a:rPr>
              <a:t>Kroppen som en bil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5DD968-E253-98A2-A8E2-E4CFA5ABE0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7210343"/>
              </p:ext>
            </p:extLst>
          </p:nvPr>
        </p:nvGraphicFramePr>
        <p:xfrm>
          <a:off x="3927763" y="653693"/>
          <a:ext cx="4727797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sv-SE" sz="2800">
                <a:solidFill>
                  <a:srgbClr val="FFFFFF"/>
                </a:solidFill>
                <a:latin typeface="Arial"/>
              </a:rPr>
              <a:t>Kroppen som en mobiltelefon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34A549-2C4F-02B4-DBC2-20A38147D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412628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381677" cy="1325563"/>
          </a:xfrm>
        </p:spPr>
        <p:txBody>
          <a:bodyPr>
            <a:normAutofit/>
          </a:bodyPr>
          <a:lstStyle/>
          <a:p>
            <a:r>
              <a:rPr lang="sv-SE" sz="4900">
                <a:latin typeface="Arial"/>
              </a:rPr>
              <a:t>Återhämtning = Vila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17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7911" y="591829"/>
            <a:ext cx="10427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6996" y="821124"/>
            <a:ext cx="68354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256" y="1336268"/>
            <a:ext cx="95786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0A4AEF-306F-9805-2B08-5B2A40240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9253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opp_och_knopp_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ygnets_timmar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315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0"/>
            <a:ext cx="8229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>
                <a:solidFill>
                  <a:srgbClr val="000000"/>
                </a:solidFill>
                <a:latin typeface="Arial"/>
              </a:rPr>
              <a:t>Hur ser ett dygn ut?</a:t>
            </a:r>
          </a:p>
          <a:p>
            <a:r>
              <a:rPr sz="2000">
                <a:solidFill>
                  <a:srgbClr val="000000"/>
                </a:solidFill>
                <a:latin typeface="Arial"/>
              </a:rPr>
              <a:t>Sömn, skola, skärm, mat och träning – balans är nyckeln!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sz="4700">
                <a:latin typeface="Arial"/>
              </a:rPr>
              <a:t>Tidslinje – Mitt dygn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82BF56-9B1E-C769-9ADB-2CAFD7D93B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481987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C0D139-F802-47D2-0C20-FE3FD40BA9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 dirty="0" err="1">
                <a:latin typeface="Arial"/>
              </a:rPr>
              <a:t>Quiz</a:t>
            </a:r>
            <a:endParaRPr lang="sv-SE" dirty="0">
              <a:latin typeface="Arial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E0014F-9DD1-34B7-5810-AC354C0C2B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67524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3770"/>
            <a:ext cx="2415246" cy="202722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3600">
                <a:solidFill>
                  <a:srgbClr val="FFFFFF"/>
                </a:solidFill>
                <a:latin typeface="Arial"/>
              </a:rPr>
              <a:t>Reflektion &amp; Avslut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9B8A559-0012-9272-DAB6-C2EB3B028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8244"/>
              </p:ext>
            </p:extLst>
          </p:nvPr>
        </p:nvGraphicFramePr>
        <p:xfrm>
          <a:off x="4157004" y="541606"/>
          <a:ext cx="4358346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9192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180222" y="1348064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sv-SE" sz="3400">
                <a:solidFill>
                  <a:srgbClr val="FFFFFF"/>
                </a:solidFill>
                <a:latin typeface="Arial"/>
              </a:rPr>
              <a:t>Avslutning &amp; Laglöfte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B5FC1B-7512-C37E-5D85-D56659DB8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118451"/>
              </p:ext>
            </p:extLst>
          </p:nvPr>
        </p:nvGraphicFramePr>
        <p:xfrm>
          <a:off x="3927763" y="653693"/>
          <a:ext cx="4727797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143501"/>
            <a:ext cx="6858000" cy="757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latin typeface="+mj-lt"/>
                <a:ea typeface="+mj-ea"/>
                <a:cs typeface="+mj-cs"/>
              </a:rPr>
              <a:t>Illustration – Laget som ett hus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latin typeface="+mj-lt"/>
                <a:ea typeface="+mj-ea"/>
                <a:cs typeface="+mj-cs"/>
              </a:rPr>
              <a:t>Vi bygger tillsammans – varje spelare är en del av väggen</a:t>
            </a:r>
          </a:p>
        </p:txBody>
      </p:sp>
      <p:pic>
        <p:nvPicPr>
          <p:cNvPr id="2" name="Picture 1" descr="A_2D_digital_illustration_depicts_a_red_brick_wall.png"/>
          <p:cNvPicPr>
            <a:picLocks noChangeAspect="1"/>
          </p:cNvPicPr>
          <p:nvPr/>
        </p:nvPicPr>
        <p:blipFill>
          <a:blip r:embed="rId2"/>
          <a:srcRect b="23319"/>
          <a:stretch>
            <a:fillRect/>
          </a:stretch>
        </p:blipFill>
        <p:spPr>
          <a:xfrm>
            <a:off x="658060" y="886767"/>
            <a:ext cx="7828421" cy="400693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6E7D98-3D55-80C4-C8EA-40EC70EB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7519" y="4888672"/>
            <a:ext cx="7829255" cy="123363"/>
            <a:chOff x="876692" y="4888672"/>
            <a:chExt cx="10439007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A306F60-DCBC-4BDA-A680-F76005620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515" y="-269151"/>
              <a:ext cx="123362" cy="10439007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26A085-CFBC-6FED-8A8F-E9371A3A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8719273" y="2415609"/>
              <a:ext cx="123362" cy="5069490"/>
            </a:xfrm>
            <a:prstGeom prst="rect">
              <a:avLst/>
            </a:prstGeom>
            <a:gradFill>
              <a:gsLst>
                <a:gs pos="30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8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0375" y="1087403"/>
            <a:ext cx="6143625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0140" y="2744662"/>
            <a:ext cx="4942280" cy="2387600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  <a:latin typeface="Arial"/>
              </a:rPr>
              <a:t>Teoripass 1 – Laganda &amp; Trygghet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0140" y="5224337"/>
            <a:ext cx="4942280" cy="1329443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  <a:latin typeface="Arial"/>
              </a:rPr>
              <a:t>Camp Svansjö – Teoripass</a:t>
            </a:r>
          </a:p>
        </p:txBody>
      </p:sp>
      <p:cxnSp>
        <p:nvCxnSpPr>
          <p:cNvPr id="44" name="Straight Connector 32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680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69261" y="1"/>
            <a:ext cx="1709806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783" y="514898"/>
            <a:ext cx="1795013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4333" y="4713856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4168866" cy="1325563"/>
          </a:xfrm>
        </p:spPr>
        <p:txBody>
          <a:bodyPr>
            <a:normAutofit/>
          </a:bodyPr>
          <a:lstStyle/>
          <a:p>
            <a:r>
              <a:rPr lang="sv-SE">
                <a:latin typeface="Arial"/>
              </a:rPr>
              <a:t>Vad är ett lag?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168866" cy="4351338"/>
          </a:xfrm>
        </p:spPr>
        <p:txBody>
          <a:bodyPr>
            <a:normAutofit/>
          </a:bodyPr>
          <a:lstStyle/>
          <a:p>
            <a:r>
              <a:rPr lang="sv-SE">
                <a:latin typeface="Arial"/>
              </a:rPr>
              <a:t>- Alla räknas – på planen och vid sidan om</a:t>
            </a:r>
          </a:p>
          <a:p>
            <a:r>
              <a:rPr lang="sv-SE">
                <a:latin typeface="Arial"/>
              </a:rPr>
              <a:t>- Vi vinner och förlorar tillsammans</a:t>
            </a:r>
          </a:p>
          <a:p>
            <a:r>
              <a:rPr lang="sv-SE">
                <a:latin typeface="Arial"/>
              </a:rPr>
              <a:t>- Att peppa är lika viktigt som att göra mål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v-SE" sz="4700">
                <a:latin typeface="Arial"/>
              </a:rPr>
              <a:t>Trygghet = Våga vara modig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287EEF-636D-C943-F920-62F5E4554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51231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v-SE" sz="4700">
                <a:latin typeface="Arial"/>
              </a:rPr>
              <a:t>Laget som ett hus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CCE735-FE73-3CF3-7166-72FF5610D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82032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FF6A9-DFDC-E9F1-4760-6A9F919D1C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7666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>
                <a:latin typeface="Arial"/>
              </a:rPr>
              <a:t>Laget som ett band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2637BC-2109-4B0A-ECA4-ABF3D8907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55463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5FF454-C316-8F03-7CED-4150D7C093F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3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sv-SE">
                <a:latin typeface="Arial"/>
              </a:rPr>
              <a:t>Laget som en kedja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268F67-1863-10B2-FE39-0CA3623BE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74216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sv-SE" sz="4700">
                <a:latin typeface="Arial"/>
              </a:rPr>
              <a:t>Laget som en båt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65BF12-654C-A5B1-9E6B-E07FC1AC3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146644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664</Words>
  <Application>Microsoft Office PowerPoint</Application>
  <PresentationFormat>Bildspel på skärmen (4:3)</PresentationFormat>
  <Paragraphs>93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PowerPoint-presentation</vt:lpstr>
      <vt:lpstr>PowerPoint-presentation</vt:lpstr>
      <vt:lpstr>Teoripass 1 – Laganda &amp; Trygghet</vt:lpstr>
      <vt:lpstr>Vad är ett lag?</vt:lpstr>
      <vt:lpstr>Trygghet = Våga vara modig</vt:lpstr>
      <vt:lpstr>Laget som ett hus</vt:lpstr>
      <vt:lpstr>Laget som ett band</vt:lpstr>
      <vt:lpstr>Laget som en kedja</vt:lpstr>
      <vt:lpstr>Laget som en båt</vt:lpstr>
      <vt:lpstr>Hur är en bra lagkamrat?</vt:lpstr>
      <vt:lpstr>Övning – Vi i laget-affischen</vt:lpstr>
      <vt:lpstr>Våra spelregler i Svansjö</vt:lpstr>
      <vt:lpstr>Teoripass 2 – Kropp &amp; Knopp</vt:lpstr>
      <vt:lpstr>Mat = Bränsle</vt:lpstr>
      <vt:lpstr>Sömn = Laddning</vt:lpstr>
      <vt:lpstr>Hjärnan som en dator</vt:lpstr>
      <vt:lpstr>Kroppen som en bil</vt:lpstr>
      <vt:lpstr>Kroppen som en mobiltelefon</vt:lpstr>
      <vt:lpstr>Återhämtning = Vila</vt:lpstr>
      <vt:lpstr>PowerPoint-presentation</vt:lpstr>
      <vt:lpstr>Tidslinje – Mitt dygn</vt:lpstr>
      <vt:lpstr>Quiz</vt:lpstr>
      <vt:lpstr>Reflektion &amp; Avslut</vt:lpstr>
      <vt:lpstr>Avslutning &amp; Laglöfte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Johan Stavemo</dc:creator>
  <cp:keywords/>
  <dc:description>generated using python-pptx</dc:description>
  <cp:lastModifiedBy>Johan Stavemo</cp:lastModifiedBy>
  <cp:revision>6</cp:revision>
  <dcterms:created xsi:type="dcterms:W3CDTF">2013-01-27T09:14:16Z</dcterms:created>
  <dcterms:modified xsi:type="dcterms:W3CDTF">2025-06-02T10:37:58Z</dcterms:modified>
  <cp:category/>
</cp:coreProperties>
</file>