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6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k Lassi" userId="b49314be9ae8c5f0" providerId="LiveId" clId="{2824DA99-F9B2-489D-93C6-FBCEC6F38E50}"/>
    <pc:docChg chg="modSld">
      <pc:chgData name="Patrik Lassi" userId="b49314be9ae8c5f0" providerId="LiveId" clId="{2824DA99-F9B2-489D-93C6-FBCEC6F38E50}" dt="2026-03-06T07:38:45.932" v="19" actId="14100"/>
      <pc:docMkLst>
        <pc:docMk/>
      </pc:docMkLst>
      <pc:sldChg chg="addSp modSp mod">
        <pc:chgData name="Patrik Lassi" userId="b49314be9ae8c5f0" providerId="LiveId" clId="{2824DA99-F9B2-489D-93C6-FBCEC6F38E50}" dt="2026-03-06T07:38:45.932" v="19" actId="14100"/>
        <pc:sldMkLst>
          <pc:docMk/>
          <pc:sldMk cId="443916453" sldId="256"/>
        </pc:sldMkLst>
        <pc:picChg chg="add mod">
          <ac:chgData name="Patrik Lassi" userId="b49314be9ae8c5f0" providerId="LiveId" clId="{2824DA99-F9B2-489D-93C6-FBCEC6F38E50}" dt="2026-03-06T07:38:45.932" v="19" actId="14100"/>
          <ac:picMkLst>
            <pc:docMk/>
            <pc:sldMk cId="443916453" sldId="256"/>
            <ac:picMk id="7" creationId="{4AC3E0A5-90BE-791C-A097-553727C696A3}"/>
          </ac:picMkLst>
        </pc:picChg>
        <pc:picChg chg="add mod">
          <ac:chgData name="Patrik Lassi" userId="b49314be9ae8c5f0" providerId="LiveId" clId="{2824DA99-F9B2-489D-93C6-FBCEC6F38E50}" dt="2026-03-06T07:38:38.970" v="18" actId="1037"/>
          <ac:picMkLst>
            <pc:docMk/>
            <pc:sldMk cId="443916453" sldId="256"/>
            <ac:picMk id="14" creationId="{D936DD09-BC4A-C6AA-6DBB-925DCB9F24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2A9C-1E35-4EA3-A973-F3F83D353EEA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1CB0-3BD1-47CB-8A5E-13FB2B739D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70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41CB0-3BD1-47CB-8A5E-13FB2B739D0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9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3A019F-B218-B37D-6862-6704A5CAE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E351E7-C0C6-B43F-B096-B5ED4D2B5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B892E3-BFF8-D62C-21C8-93BE955A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ABC79B-2471-AE64-8C8E-1CE9299B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08BDB5-C0D5-10C5-35BD-99B7B116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06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692AF-01DA-2202-A14C-F0262DC6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5D4435-5A0D-32BE-3FB9-729A28BDB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120637-8E16-41CC-2C51-78A653CF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C43E00-9F38-4F9E-9DE9-2A190A17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E70E1E-2865-47CC-E0B7-0C7BFE2E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53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BADBC6C-0270-05C8-1BEB-6B1BA8178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BBE3D7-D6EA-C34F-02D5-D6DAC4469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1ED717-D3D5-9920-40C8-1441FB9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BB809C-FE0E-9D1F-CEDC-EC272406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07130D-6DB6-2AD2-256E-92C6D51D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95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671E0-7DA9-C45C-0691-36A01BB2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9AF8F5-DA6D-F8B0-7509-0EB9D783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873322-6A41-8830-2E72-F140D91F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C8A01D-8821-F371-6050-32E01038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6DE8D7-588C-CA7C-14A7-30DFBCB2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24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C8A9AF-E246-9E96-F296-12FA2C5A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D7F110-31D5-EBFD-106C-233104515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DE6793-9AFE-094F-F8A2-B70A2B69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6692B8-4E9C-6D95-5414-CF17A8B2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C37A0A-A389-944F-9E21-F9DE9C93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33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BA248D-18C0-BD31-3F3C-78EA79C5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0E5E45-6DBA-2610-15AF-A8CDB0640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73547AD-8391-2F25-3825-45F6287D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3D551C-FBA8-DA4B-9208-3ED7EBEC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A513E6A-166A-6963-68E5-81473E31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688694-03B6-8F6B-6182-6B263213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95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DC86A4-8B75-025E-9309-D46A18A8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F372D8-D02F-98A0-332D-3FD693B58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6C3E2E-8995-50EB-5C68-0C02E9076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33B55A-7395-4115-680E-90F6300A2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9BE8BAA-35E4-C338-3AF8-4ABE94266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0F0BE84-B49C-1164-8608-8191EA87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D8F7A3-CA87-FC71-48DD-E0EFD9443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F142DB2-72C1-8DC7-8094-EB1F5841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81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E57128-9E86-8EE6-22DA-88F34BDA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75BB88A-D1F1-407B-6D1B-A7C66809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B17426C-1400-C14B-F85B-111C1A52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CB2D52-9371-A438-40A8-4E8754F9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71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062F2E4-4D9D-8573-04EC-238BF1F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E155477-8FD2-D6CF-2A38-B037CC10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5F5E22-C1C4-F6FF-3533-2608118F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66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6A8C8F-82A5-7001-931C-385F5727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AC4567-07B6-47CF-6913-048E83FF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D673DC-E040-AFF2-074F-D16DA618E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F3C2C30-D529-95E8-88EA-41B49861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75ED27-F6D0-F720-0420-362FA4D5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4C214F7-1C9F-A06B-6BBD-92A05441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41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18E634-7273-F61E-7685-350A242A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094F82D-E6E3-CB1F-1119-01CEAA119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5FC6BC-7764-7BB0-5783-33EC78298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1FF6AB-B9EB-447F-EC4B-3E9E36EC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6FB7B9-9562-4D9F-24F1-5FC905F5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A0D487-CD45-4F6D-6DC1-57F772D8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77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A8A4DC-4B73-72EB-02EC-D23A7C84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BEBAE0-6F2B-EC03-5BE0-03BEAB02E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BE14E3-E6AD-5BC9-3E8E-BA4D53C67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F16568-543F-4FA9-B961-CBF30B9D82C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365A3F-BCE3-0FAF-BA12-85F4C5B6F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F62D16-079E-8D21-4858-20639341E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1FFC2-53A5-44C4-A0D6-747A3B96F9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05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874CB9-97C1-D549-0B64-BA6267A12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267" y="107226"/>
            <a:ext cx="11699913" cy="956955"/>
          </a:xfrm>
        </p:spPr>
        <p:txBody>
          <a:bodyPr>
            <a:normAutofit/>
          </a:bodyPr>
          <a:lstStyle/>
          <a:p>
            <a:r>
              <a:rPr lang="sv-SE" dirty="0"/>
              <a:t>Förvaring under läktaren i Sundis!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709BA049-7909-2450-5DDC-B9BF51CC1EC7}"/>
              </a:ext>
            </a:extLst>
          </p:cNvPr>
          <p:cNvCxnSpPr/>
          <p:nvPr/>
        </p:nvCxnSpPr>
        <p:spPr>
          <a:xfrm>
            <a:off x="1686838" y="3034358"/>
            <a:ext cx="8818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1B21581D-8AF8-58A9-E0A2-185116EB300D}"/>
              </a:ext>
            </a:extLst>
          </p:cNvPr>
          <p:cNvCxnSpPr/>
          <p:nvPr/>
        </p:nvCxnSpPr>
        <p:spPr>
          <a:xfrm>
            <a:off x="1686838" y="1804525"/>
            <a:ext cx="8818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13A7131-82F9-B8C5-FDE8-7FE201FA7F1C}"/>
              </a:ext>
            </a:extLst>
          </p:cNvPr>
          <p:cNvCxnSpPr/>
          <p:nvPr/>
        </p:nvCxnSpPr>
        <p:spPr>
          <a:xfrm>
            <a:off x="1686838" y="1804525"/>
            <a:ext cx="0" cy="268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57563BAF-7FEA-F4D8-3E05-0AEF5DBD718C}"/>
              </a:ext>
            </a:extLst>
          </p:cNvPr>
          <p:cNvCxnSpPr>
            <a:cxnSpLocks/>
          </p:cNvCxnSpPr>
          <p:nvPr/>
        </p:nvCxnSpPr>
        <p:spPr>
          <a:xfrm flipH="1">
            <a:off x="1318555" y="2068603"/>
            <a:ext cx="368617" cy="588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6636CA4E-ACB1-D1F3-E244-BD876C536E2F}"/>
              </a:ext>
            </a:extLst>
          </p:cNvPr>
          <p:cNvCxnSpPr/>
          <p:nvPr/>
        </p:nvCxnSpPr>
        <p:spPr>
          <a:xfrm>
            <a:off x="1696942" y="2761255"/>
            <a:ext cx="0" cy="268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CAE90AB2-02C4-9126-241E-702E83521A0D}"/>
              </a:ext>
            </a:extLst>
          </p:cNvPr>
          <p:cNvCxnSpPr/>
          <p:nvPr/>
        </p:nvCxnSpPr>
        <p:spPr>
          <a:xfrm>
            <a:off x="10505161" y="2765534"/>
            <a:ext cx="0" cy="268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01441859-B70E-A9AE-C104-725FB8E0B1F6}"/>
              </a:ext>
            </a:extLst>
          </p:cNvPr>
          <p:cNvCxnSpPr/>
          <p:nvPr/>
        </p:nvCxnSpPr>
        <p:spPr>
          <a:xfrm>
            <a:off x="10495057" y="1799779"/>
            <a:ext cx="0" cy="268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A571AF97-B73D-C986-D965-5B9EAFCC80C2}"/>
              </a:ext>
            </a:extLst>
          </p:cNvPr>
          <p:cNvCxnSpPr>
            <a:cxnSpLocks/>
          </p:cNvCxnSpPr>
          <p:nvPr/>
        </p:nvCxnSpPr>
        <p:spPr>
          <a:xfrm>
            <a:off x="10505161" y="2068603"/>
            <a:ext cx="303451" cy="621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991B0D87-216B-869F-49B7-8738F0C161B1}"/>
              </a:ext>
            </a:extLst>
          </p:cNvPr>
          <p:cNvSpPr txBox="1"/>
          <p:nvPr/>
        </p:nvSpPr>
        <p:spPr>
          <a:xfrm>
            <a:off x="10798097" y="2144661"/>
            <a:ext cx="130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ym typeface="Wingdings" panose="05000000000000000000" pitchFamily="2" charset="2"/>
              </a:rPr>
              <a:t> </a:t>
            </a:r>
          </a:p>
          <a:p>
            <a:r>
              <a:rPr lang="sv-SE" sz="1200" dirty="0">
                <a:sym typeface="Wingdings" panose="05000000000000000000" pitchFamily="2" charset="2"/>
              </a:rPr>
              <a:t>Mot parkeringen</a:t>
            </a:r>
            <a:endParaRPr lang="sv-SE" sz="12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68DF26A-304E-5EC5-5341-C61E2A25E38A}"/>
              </a:ext>
            </a:extLst>
          </p:cNvPr>
          <p:cNvSpPr txBox="1"/>
          <p:nvPr/>
        </p:nvSpPr>
        <p:spPr>
          <a:xfrm>
            <a:off x="89212" y="2153340"/>
            <a:ext cx="130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ym typeface="Wingdings" panose="05000000000000000000" pitchFamily="2" charset="2"/>
              </a:rPr>
              <a:t> </a:t>
            </a:r>
          </a:p>
          <a:p>
            <a:r>
              <a:rPr lang="sv-SE" sz="1200" dirty="0">
                <a:sym typeface="Wingdings" panose="05000000000000000000" pitchFamily="2" charset="2"/>
              </a:rPr>
              <a:t>Mot fotbollsplan</a:t>
            </a:r>
            <a:endParaRPr lang="sv-SE" sz="1200" dirty="0"/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DB9C45AE-AEFB-8ADB-9205-9613666F379B}"/>
              </a:ext>
            </a:extLst>
          </p:cNvPr>
          <p:cNvCxnSpPr/>
          <p:nvPr/>
        </p:nvCxnSpPr>
        <p:spPr>
          <a:xfrm flipH="1">
            <a:off x="884663" y="2267414"/>
            <a:ext cx="334536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9F81766-6D3F-74BD-76C2-81F1A270E21E}"/>
              </a:ext>
            </a:extLst>
          </p:cNvPr>
          <p:cNvCxnSpPr>
            <a:cxnSpLocks/>
          </p:cNvCxnSpPr>
          <p:nvPr/>
        </p:nvCxnSpPr>
        <p:spPr>
          <a:xfrm>
            <a:off x="10894104" y="2267414"/>
            <a:ext cx="331457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8014C629-5B61-E6E4-CEE4-8A100709F753}"/>
              </a:ext>
            </a:extLst>
          </p:cNvPr>
          <p:cNvSpPr txBox="1"/>
          <p:nvPr/>
        </p:nvSpPr>
        <p:spPr>
          <a:xfrm>
            <a:off x="1686838" y="3059668"/>
            <a:ext cx="8818323" cy="3693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Läktaren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88AD498-C101-DA4C-81B0-349A1387A8C5}"/>
              </a:ext>
            </a:extLst>
          </p:cNvPr>
          <p:cNvSpPr txBox="1"/>
          <p:nvPr/>
        </p:nvSpPr>
        <p:spPr>
          <a:xfrm>
            <a:off x="5865879" y="3321238"/>
            <a:ext cx="130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ym typeface="Wingdings" panose="05000000000000000000" pitchFamily="2" charset="2"/>
              </a:rPr>
              <a:t> </a:t>
            </a:r>
          </a:p>
          <a:p>
            <a:r>
              <a:rPr lang="sv-SE" sz="1200" dirty="0">
                <a:sym typeface="Wingdings" panose="05000000000000000000" pitchFamily="2" charset="2"/>
              </a:rPr>
              <a:t>Idrottshallen</a:t>
            </a:r>
            <a:endParaRPr lang="sv-SE" sz="1200" dirty="0"/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283A0687-7F9E-D4D6-1062-8DF8F3517425}"/>
              </a:ext>
            </a:extLst>
          </p:cNvPr>
          <p:cNvCxnSpPr>
            <a:cxnSpLocks/>
          </p:cNvCxnSpPr>
          <p:nvPr/>
        </p:nvCxnSpPr>
        <p:spPr>
          <a:xfrm>
            <a:off x="5781776" y="3503579"/>
            <a:ext cx="0" cy="34798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ruta 26">
            <a:extLst>
              <a:ext uri="{FF2B5EF4-FFF2-40B4-BE49-F238E27FC236}">
                <a16:creationId xmlns:a16="http://schemas.microsoft.com/office/drawing/2014/main" id="{5AE8307C-DAC6-2452-784F-813B9468A6E3}"/>
              </a:ext>
            </a:extLst>
          </p:cNvPr>
          <p:cNvSpPr txBox="1"/>
          <p:nvPr/>
        </p:nvSpPr>
        <p:spPr>
          <a:xfrm>
            <a:off x="1967468" y="1968674"/>
            <a:ext cx="2299851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Stolar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A6835B3-FD6F-B522-00FF-DA26A510A5AD}"/>
              </a:ext>
            </a:extLst>
          </p:cNvPr>
          <p:cNvSpPr txBox="1"/>
          <p:nvPr/>
        </p:nvSpPr>
        <p:spPr>
          <a:xfrm>
            <a:off x="4352812" y="1968674"/>
            <a:ext cx="1428964" cy="369311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Övrigt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C46742C4-BDEB-54DB-3103-910BCC367304}"/>
              </a:ext>
            </a:extLst>
          </p:cNvPr>
          <p:cNvSpPr txBox="1"/>
          <p:nvPr/>
        </p:nvSpPr>
        <p:spPr>
          <a:xfrm>
            <a:off x="5865879" y="1918443"/>
            <a:ext cx="1428964" cy="43088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100" dirty="0"/>
              <a:t>Sarg innebandy grönt sammandrag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B1026B4-B419-2C73-363B-FB3E8387B5E1}"/>
              </a:ext>
            </a:extLst>
          </p:cNvPr>
          <p:cNvSpPr txBox="1"/>
          <p:nvPr/>
        </p:nvSpPr>
        <p:spPr>
          <a:xfrm>
            <a:off x="7378946" y="2041553"/>
            <a:ext cx="1428964" cy="30777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Innebandymål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5832F96-60FA-117F-27AA-7DA01414ABD7}"/>
              </a:ext>
            </a:extLst>
          </p:cNvPr>
          <p:cNvSpPr txBox="1"/>
          <p:nvPr/>
        </p:nvSpPr>
        <p:spPr>
          <a:xfrm>
            <a:off x="8903348" y="2027678"/>
            <a:ext cx="1428964" cy="30777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Bord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8C5270D-2677-3BEE-98D7-A5B82FCB92B4}"/>
              </a:ext>
            </a:extLst>
          </p:cNvPr>
          <p:cNvSpPr txBox="1"/>
          <p:nvPr/>
        </p:nvSpPr>
        <p:spPr>
          <a:xfrm>
            <a:off x="1339079" y="1114751"/>
            <a:ext cx="1012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/>
              <a:t>Ordningen är tänkt för att funka för alla sporter i hallen. Vänligen återställ på rätt sätt efter er men städa också utrymmet innan ni återställer allt! Det samlas med tiden mycket skräp där!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CA8CD5D-2C58-75CA-CF0F-BA3482016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5" y="109211"/>
            <a:ext cx="95250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AC3E0A5-90BE-791C-A097-553727C69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8021" y="3888321"/>
            <a:ext cx="3271374" cy="24535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936DD09-BC4A-C6AA-6DBB-925DCB9F2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4063" y="3916483"/>
            <a:ext cx="3303226" cy="24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1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</Words>
  <Application>Microsoft Office PowerPoint</Application>
  <PresentationFormat>Bredbild</PresentationFormat>
  <Paragraphs>15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Office-tema</vt:lpstr>
      <vt:lpstr>Förvaring under läktaren i Sundis!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Patrik Lassi</dc:creator>
  <cp:lastModifiedBy>Patrik Lassi</cp:lastModifiedBy>
  <cp:revision>2</cp:revision>
  <dcterms:created xsi:type="dcterms:W3CDTF">2026-02-28T13:44:06Z</dcterms:created>
  <dcterms:modified xsi:type="dcterms:W3CDTF">2026-03-06T07:38:46Z</dcterms:modified>
</cp:coreProperties>
</file>