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DD71C-9B63-446E-9641-C447B08D3DA5}" v="1" dt="2023-09-29T17:57:51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Lassi" userId="b49314be9ae8c5f0" providerId="LiveId" clId="{9C5DD71C-9B63-446E-9641-C447B08D3DA5}"/>
    <pc:docChg chg="custSel modSld">
      <pc:chgData name="Patrik Lassi" userId="b49314be9ae8c5f0" providerId="LiveId" clId="{9C5DD71C-9B63-446E-9641-C447B08D3DA5}" dt="2023-09-29T18:40:49.303" v="686" actId="20577"/>
      <pc:docMkLst>
        <pc:docMk/>
      </pc:docMkLst>
      <pc:sldChg chg="addSp delSp modSp mod">
        <pc:chgData name="Patrik Lassi" userId="b49314be9ae8c5f0" providerId="LiveId" clId="{9C5DD71C-9B63-446E-9641-C447B08D3DA5}" dt="2023-09-29T18:40:49.303" v="686" actId="20577"/>
        <pc:sldMkLst>
          <pc:docMk/>
          <pc:sldMk cId="2987707948" sldId="256"/>
        </pc:sldMkLst>
        <pc:spChg chg="mod">
          <ac:chgData name="Patrik Lassi" userId="b49314be9ae8c5f0" providerId="LiveId" clId="{9C5DD71C-9B63-446E-9641-C447B08D3DA5}" dt="2023-09-29T18:37:02.137" v="685" actId="114"/>
          <ac:spMkLst>
            <pc:docMk/>
            <pc:sldMk cId="2987707948" sldId="256"/>
            <ac:spMk id="4" creationId="{BB09D03B-B3D4-444B-B500-429F6B05B4AA}"/>
          </ac:spMkLst>
        </pc:spChg>
        <pc:spChg chg="mod">
          <ac:chgData name="Patrik Lassi" userId="b49314be9ae8c5f0" providerId="LiveId" clId="{9C5DD71C-9B63-446E-9641-C447B08D3DA5}" dt="2023-09-29T18:40:49.303" v="686" actId="20577"/>
          <ac:spMkLst>
            <pc:docMk/>
            <pc:sldMk cId="2987707948" sldId="256"/>
            <ac:spMk id="5" creationId="{0B6A50ED-3715-50FC-F89F-787823FBD269}"/>
          </ac:spMkLst>
        </pc:spChg>
        <pc:spChg chg="add mod">
          <ac:chgData name="Patrik Lassi" userId="b49314be9ae8c5f0" providerId="LiveId" clId="{9C5DD71C-9B63-446E-9641-C447B08D3DA5}" dt="2023-09-29T17:58:08.885" v="25" actId="1076"/>
          <ac:spMkLst>
            <pc:docMk/>
            <pc:sldMk cId="2987707948" sldId="256"/>
            <ac:spMk id="6" creationId="{FF5911D0-AC55-5C11-76CA-F3B9389A2216}"/>
          </ac:spMkLst>
        </pc:spChg>
        <pc:picChg chg="add mod">
          <ac:chgData name="Patrik Lassi" userId="b49314be9ae8c5f0" providerId="LiveId" clId="{9C5DD71C-9B63-446E-9641-C447B08D3DA5}" dt="2023-09-29T18:25:15.721" v="552" actId="1038"/>
          <ac:picMkLst>
            <pc:docMk/>
            <pc:sldMk cId="2987707948" sldId="256"/>
            <ac:picMk id="3" creationId="{9FB18534-3AA2-EB0A-653C-E480FFE54E41}"/>
          </ac:picMkLst>
        </pc:picChg>
        <pc:picChg chg="del">
          <ac:chgData name="Patrik Lassi" userId="b49314be9ae8c5f0" providerId="LiveId" clId="{9C5DD71C-9B63-446E-9641-C447B08D3DA5}" dt="2023-09-29T17:56:29.658" v="10" actId="478"/>
          <ac:picMkLst>
            <pc:docMk/>
            <pc:sldMk cId="2987707948" sldId="256"/>
            <ac:picMk id="7" creationId="{5FD82B6B-AF11-E821-EEC6-A74D241C14E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318293-9112-9180-8897-58531630D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4DABB1-1CEC-14FB-6377-14CEF0AAE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CBE716-6CF3-7D7E-198E-CDB9E3E1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CD7E2F-688E-FE1B-DA3A-D1531DFA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2381E7-BD4D-8286-CE61-A6824B0E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736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EB6F45-B1A6-CC12-0490-0C467A80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E83A54-80A1-E0F5-E94B-73B3B2859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327F03-1C3B-37E1-0D9B-F1476393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AC770D-B9B8-14D7-16D4-C174AE4D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F0380E-356D-99B9-272F-7B97629B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810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F7D7696-8761-32AE-02C4-76A12F1E3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5A83C85-13BE-8FDE-D7A5-CAE100241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36DE58-B7A1-7086-C11C-F924E766F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33F2C5-2803-C79B-D524-E685CCD2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BF9842-D1D1-24E5-62E0-10982FD1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7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4AC65B-E373-1406-E707-150F24E0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07DFB7-B35A-2357-6CB8-61CA9C607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0E7E21-F4E5-41F2-8BAB-88980C75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896A2F-AB66-2AE0-9895-1CB7AB39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37BA6D-AF8F-3FE1-8A9B-FCA4DF5C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10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242BE0-F7B0-9F81-17E6-D1CA60DE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228440-89FB-A460-F011-5465E2247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DB5321-DC0B-8FB6-07A7-E37B91C3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6525DD-355F-3DA1-F2CF-523BA750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9BD64D-D8B1-1573-D04F-88713002B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04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3935F1-A051-77DC-3B05-4C029E29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C1A5DF-FF9F-5534-93B9-B6B5EA79A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755B0E-ED21-39EA-371F-DFBE5D6E9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2A9524-3DD9-0F67-F7AC-535F9A5A1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DE61235-288C-8C84-BD99-D23FE0DD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A831E9-15BC-17E5-9939-7B1530F1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4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8A62F8-13C5-321A-90AE-7B56B70D6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1A18F8-5381-8173-5667-7D7C481E0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49605BB-5610-A184-AD38-8FE8A3FE6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BCE0DB-A95B-ED39-78FA-D39E762D4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FCF8ED1-4FA7-FAA1-E21C-53F279A56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9C96A74-94BF-6434-79F5-62E8A331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78FC33-B476-8C65-C295-B8DA63554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7DA4293-3352-CB6E-209F-20342114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46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9FB1E7-A9B0-1CC8-F33B-72F93D9DC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22DD9A2-378B-7384-8E99-3CD5A93F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6F54A6-C49A-5DF5-7838-365F5648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6A3D56-3DCE-C68B-51EB-D2424F64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720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9D24170-D4FB-473A-DCB1-A2DF396D1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D0D005F-DBBD-A09D-7D50-01A852BA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B87FA38-CA70-DE4C-C39E-B60B68D80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37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76074B-F4E7-E571-CD48-AB8B65C3C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D69B2F-A863-7D6E-F3FF-AFB577971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89C095-E119-3699-D62C-E14FD016B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640CB3-699F-FE62-85A2-7D8436BD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7D48C3-9D3A-2828-1256-F46D3B7A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107D749-A1F0-4F01-93C9-7FB42C3DC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911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730B13-F0B7-A661-D5E9-14C9C8C65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7569AF4-9B6A-10CD-F663-429469B28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5716CB-1630-DCB2-0D08-40A927321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95EB71-3AB5-DF7D-3026-7AADD6FAE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052E89-4529-64B9-8F55-3A6E1548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74714A-8452-505F-C23F-51F1DCC0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135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AEE8E4C-F072-E51E-79C6-F13BAE35E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B275EA-6A26-20B6-DFA7-A5EE2FAB3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993FCF-68A1-7433-F861-00A7D1A9A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EBB0-F77E-4F06-A694-B9AE4F5E287A}" type="datetimeFigureOut">
              <a:rPr lang="sv-SE" smtClean="0"/>
              <a:t>2023-09-29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5F2F38-9B4A-F87C-BBE9-B3B2DC28A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2096CF-931C-3BC7-CB2A-C73D3198E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567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nebandy.se/media/22057/svensk-innebandys-handbok-fo-r-nationella-spelformer-pa-gro-n-och-bla-niva-202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BB09D03B-B3D4-444B-B500-429F6B05B4AA}"/>
              </a:ext>
            </a:extLst>
          </p:cNvPr>
          <p:cNvSpPr txBox="1"/>
          <p:nvPr/>
        </p:nvSpPr>
        <p:spPr>
          <a:xfrm>
            <a:off x="213360" y="3031302"/>
            <a:ext cx="8564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Speltid 2x20, 5 min paus mellan</a:t>
            </a:r>
          </a:p>
          <a:p>
            <a:r>
              <a:rPr lang="sv-SE" dirty="0"/>
              <a:t>Inget sudden </a:t>
            </a:r>
            <a:r>
              <a:rPr lang="sv-SE" dirty="0" err="1"/>
              <a:t>death</a:t>
            </a:r>
            <a:r>
              <a:rPr lang="sv-SE" dirty="0"/>
              <a:t>, ingen timeout</a:t>
            </a:r>
          </a:p>
          <a:p>
            <a:r>
              <a:rPr lang="sv-SE" dirty="0"/>
              <a:t>Protokoll med laguppställning </a:t>
            </a:r>
          </a:p>
          <a:p>
            <a:r>
              <a:rPr lang="sv-SE" dirty="0"/>
              <a:t>(fås från IBIS  (</a:t>
            </a:r>
            <a:r>
              <a:rPr lang="sv-SE" dirty="0" err="1"/>
              <a:t>InneBandyns</a:t>
            </a:r>
            <a:r>
              <a:rPr lang="sv-SE" dirty="0"/>
              <a:t> </a:t>
            </a:r>
            <a:r>
              <a:rPr lang="sv-SE" dirty="0" err="1"/>
              <a:t>InformationsSystem</a:t>
            </a:r>
            <a:r>
              <a:rPr lang="sv-SE" dirty="0"/>
              <a:t>))</a:t>
            </a:r>
          </a:p>
          <a:p>
            <a:r>
              <a:rPr lang="sv-SE" dirty="0"/>
              <a:t>Alla händelser förs i matchprotokoll</a:t>
            </a:r>
          </a:p>
          <a:p>
            <a:r>
              <a:rPr lang="sv-SE" dirty="0"/>
              <a:t>Spelform 4 mot 4 med målvakt, ej ta ut </a:t>
            </a:r>
          </a:p>
          <a:p>
            <a:r>
              <a:rPr lang="sv-SE" dirty="0"/>
              <a:t>målvakten</a:t>
            </a:r>
          </a:p>
          <a:p>
            <a:r>
              <a:rPr lang="sv-SE" dirty="0"/>
              <a:t>Storlek på målbur 120x90, 2 domare</a:t>
            </a:r>
          </a:p>
          <a:p>
            <a:r>
              <a:rPr lang="sv-SE" dirty="0"/>
              <a:t>Rek 12 utespelare och 2 målvakter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B6A50ED-3715-50FC-F89F-787823FBD269}"/>
              </a:ext>
            </a:extLst>
          </p:cNvPr>
          <p:cNvSpPr txBox="1"/>
          <p:nvPr/>
        </p:nvSpPr>
        <p:spPr>
          <a:xfrm>
            <a:off x="213360" y="479760"/>
            <a:ext cx="11795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/>
              <a:t>KORTVERSION REGLER BLÅ NIVÅ</a:t>
            </a:r>
          </a:p>
          <a:p>
            <a:r>
              <a:rPr lang="sv-SE" dirty="0"/>
              <a:t>Efter mål: tekning på mittpunkt.</a:t>
            </a:r>
          </a:p>
          <a:p>
            <a:r>
              <a:rPr lang="sv-SE" dirty="0"/>
              <a:t>Flygande byten, tid stoppas vid mål, utvisning, straff eller på domares tecken.</a:t>
            </a:r>
          </a:p>
          <a:p>
            <a:r>
              <a:rPr lang="sv-SE" dirty="0"/>
              <a:t>Fasta situationer: frislag, inslag, tekning och straff får gå direkt i mål och skall slås med klubban. Tekningar på närmaste tekningspunkt. Inslag 1,5 m in i plan från sargen på långsidor, kortsidor </a:t>
            </a:r>
            <a:r>
              <a:rPr lang="sv-SE"/>
              <a:t>från tekningspunkt </a:t>
            </a:r>
            <a:r>
              <a:rPr lang="sv-SE" dirty="0"/>
              <a:t>i hörn.</a:t>
            </a:r>
          </a:p>
          <a:p>
            <a:r>
              <a:rPr lang="sv-SE" dirty="0"/>
              <a:t>Straffar när förseelse avbryter målchans, bollen skall föras framåt och ej stanna.</a:t>
            </a:r>
          </a:p>
          <a:p>
            <a:r>
              <a:rPr lang="sv-SE" dirty="0"/>
              <a:t>Personliga utvisningar om 2 min (inget powerplay), ledare kollar tiden.</a:t>
            </a:r>
          </a:p>
          <a:p>
            <a:r>
              <a:rPr lang="sv-SE" dirty="0"/>
              <a:t>Restriktivt med fördelar, frislag döms. 3 meter avstånd vid frislag.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FB18534-3AA2-EB0A-653C-E480FFE54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422" y="2458720"/>
            <a:ext cx="7261258" cy="398716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FF5911D0-AC55-5C11-76CA-F3B9389A2216}"/>
              </a:ext>
            </a:extLst>
          </p:cNvPr>
          <p:cNvSpPr txBox="1"/>
          <p:nvPr/>
        </p:nvSpPr>
        <p:spPr>
          <a:xfrm>
            <a:off x="355600" y="6445885"/>
            <a:ext cx="1148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Källa: </a:t>
            </a:r>
            <a:r>
              <a:rPr lang="sv-SE" dirty="0">
                <a:hlinkClick r:id="rId3"/>
              </a:rPr>
              <a:t>svensk-innebandys-handbok-fo-r-nationella-spelformer-pa-gro-n-och-bla-niva-2022.pdf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770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168</Words>
  <Application>Microsoft Office PowerPoint</Application>
  <PresentationFormat>Bredbild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Patrik Lassi</dc:creator>
  <cp:lastModifiedBy>Patrik Lassi</cp:lastModifiedBy>
  <cp:revision>2</cp:revision>
  <dcterms:created xsi:type="dcterms:W3CDTF">2022-10-26T18:55:42Z</dcterms:created>
  <dcterms:modified xsi:type="dcterms:W3CDTF">2023-09-29T18:40:58Z</dcterms:modified>
</cp:coreProperties>
</file>