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8"/>
  </p:notesMasterIdLst>
  <p:sldIdLst>
    <p:sldId id="333" r:id="rId4"/>
    <p:sldId id="273" r:id="rId5"/>
    <p:sldId id="325" r:id="rId6"/>
    <p:sldId id="331" r:id="rId7"/>
    <p:sldId id="324" r:id="rId8"/>
    <p:sldId id="330" r:id="rId9"/>
    <p:sldId id="323" r:id="rId10"/>
    <p:sldId id="332" r:id="rId11"/>
    <p:sldId id="329" r:id="rId12"/>
    <p:sldId id="334" r:id="rId13"/>
    <p:sldId id="326" r:id="rId14"/>
    <p:sldId id="328" r:id="rId15"/>
    <p:sldId id="327" r:id="rId16"/>
    <p:sldId id="257" r:id="rId17"/>
  </p:sldIdLst>
  <p:sldSz cx="9144000" cy="6858000" type="screen4x3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CE636FB-B1F2-68C0-1B2C-A1026ACC4943}" name="Josefina Westermark" initials="JW" userId="S::josefina.westermark@aspia.se::9cc2adb5-8ef0-4603-9aee-a46334c7ed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4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8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8/10/relationships/authors" Target="author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Rhodin" userId="b844d519-ac83-4a9e-aa81-7866232fd80b" providerId="ADAL" clId="{9BE8D597-E286-4C43-AB46-B9CD80388062}"/>
    <pc:docChg chg="custSel modSld sldOrd">
      <pc:chgData name="Lisa Rhodin" userId="b844d519-ac83-4a9e-aa81-7866232fd80b" providerId="ADAL" clId="{9BE8D597-E286-4C43-AB46-B9CD80388062}" dt="2026-04-27T10:19:55.142" v="160" actId="20577"/>
      <pc:docMkLst>
        <pc:docMk/>
      </pc:docMkLst>
      <pc:sldChg chg="ord">
        <pc:chgData name="Lisa Rhodin" userId="b844d519-ac83-4a9e-aa81-7866232fd80b" providerId="ADAL" clId="{9BE8D597-E286-4C43-AB46-B9CD80388062}" dt="2026-04-19T16:28:42.394" v="31"/>
        <pc:sldMkLst>
          <pc:docMk/>
          <pc:sldMk cId="0" sldId="257"/>
        </pc:sldMkLst>
      </pc:sldChg>
      <pc:sldChg chg="modSp mod">
        <pc:chgData name="Lisa Rhodin" userId="b844d519-ac83-4a9e-aa81-7866232fd80b" providerId="ADAL" clId="{9BE8D597-E286-4C43-AB46-B9CD80388062}" dt="2026-04-19T16:23:13.818" v="29" actId="20577"/>
        <pc:sldMkLst>
          <pc:docMk/>
          <pc:sldMk cId="414125622" sldId="323"/>
        </pc:sldMkLst>
        <pc:spChg chg="mod">
          <ac:chgData name="Lisa Rhodin" userId="b844d519-ac83-4a9e-aa81-7866232fd80b" providerId="ADAL" clId="{9BE8D597-E286-4C43-AB46-B9CD80388062}" dt="2026-04-19T16:23:13.818" v="29" actId="20577"/>
          <ac:spMkLst>
            <pc:docMk/>
            <pc:sldMk cId="414125622" sldId="323"/>
            <ac:spMk id="4" creationId="{C7BC14FB-9626-5B6A-8282-7A867A6BD707}"/>
          </ac:spMkLst>
        </pc:spChg>
      </pc:sldChg>
      <pc:sldChg chg="modSp mod">
        <pc:chgData name="Lisa Rhodin" userId="b844d519-ac83-4a9e-aa81-7866232fd80b" providerId="ADAL" clId="{9BE8D597-E286-4C43-AB46-B9CD80388062}" dt="2026-04-19T16:10:53.005" v="5" actId="20577"/>
        <pc:sldMkLst>
          <pc:docMk/>
          <pc:sldMk cId="1285650749" sldId="326"/>
        </pc:sldMkLst>
        <pc:spChg chg="mod">
          <ac:chgData name="Lisa Rhodin" userId="b844d519-ac83-4a9e-aa81-7866232fd80b" providerId="ADAL" clId="{9BE8D597-E286-4C43-AB46-B9CD80388062}" dt="2026-04-19T16:10:53.005" v="5" actId="20577"/>
          <ac:spMkLst>
            <pc:docMk/>
            <pc:sldMk cId="1285650749" sldId="326"/>
            <ac:spMk id="4" creationId="{C7BC14FB-9626-5B6A-8282-7A867A6BD707}"/>
          </ac:spMkLst>
        </pc:spChg>
      </pc:sldChg>
      <pc:sldChg chg="modSp mod">
        <pc:chgData name="Lisa Rhodin" userId="b844d519-ac83-4a9e-aa81-7866232fd80b" providerId="ADAL" clId="{9BE8D597-E286-4C43-AB46-B9CD80388062}" dt="2026-04-27T10:18:21.214" v="133" actId="20577"/>
        <pc:sldMkLst>
          <pc:docMk/>
          <pc:sldMk cId="1081685953" sldId="327"/>
        </pc:sldMkLst>
        <pc:spChg chg="mod">
          <ac:chgData name="Lisa Rhodin" userId="b844d519-ac83-4a9e-aa81-7866232fd80b" providerId="ADAL" clId="{9BE8D597-E286-4C43-AB46-B9CD80388062}" dt="2026-04-27T10:18:21.214" v="133" actId="20577"/>
          <ac:spMkLst>
            <pc:docMk/>
            <pc:sldMk cId="1081685953" sldId="327"/>
            <ac:spMk id="3" creationId="{9FE486BD-979F-7AD1-9B6F-8BD1E4BD2D21}"/>
          </ac:spMkLst>
        </pc:spChg>
        <pc:spChg chg="mod">
          <ac:chgData name="Lisa Rhodin" userId="b844d519-ac83-4a9e-aa81-7866232fd80b" providerId="ADAL" clId="{9BE8D597-E286-4C43-AB46-B9CD80388062}" dt="2026-04-27T10:18:11.343" v="124" actId="20577"/>
          <ac:spMkLst>
            <pc:docMk/>
            <pc:sldMk cId="1081685953" sldId="327"/>
            <ac:spMk id="4" creationId="{C7BC14FB-9626-5B6A-8282-7A867A6BD707}"/>
          </ac:spMkLst>
        </pc:spChg>
      </pc:sldChg>
      <pc:sldChg chg="modSp mod">
        <pc:chgData name="Lisa Rhodin" userId="b844d519-ac83-4a9e-aa81-7866232fd80b" providerId="ADAL" clId="{9BE8D597-E286-4C43-AB46-B9CD80388062}" dt="2026-04-19T16:21:41.678" v="8" actId="5793"/>
        <pc:sldMkLst>
          <pc:docMk/>
          <pc:sldMk cId="4034186878" sldId="330"/>
        </pc:sldMkLst>
        <pc:spChg chg="mod">
          <ac:chgData name="Lisa Rhodin" userId="b844d519-ac83-4a9e-aa81-7866232fd80b" providerId="ADAL" clId="{9BE8D597-E286-4C43-AB46-B9CD80388062}" dt="2026-04-19T16:21:41.678" v="8" actId="5793"/>
          <ac:spMkLst>
            <pc:docMk/>
            <pc:sldMk cId="4034186878" sldId="330"/>
            <ac:spMk id="4" creationId="{51A5A899-6DBA-5F25-1E42-CC181196AFDA}"/>
          </ac:spMkLst>
        </pc:spChg>
      </pc:sldChg>
      <pc:sldChg chg="modSp mod">
        <pc:chgData name="Lisa Rhodin" userId="b844d519-ac83-4a9e-aa81-7866232fd80b" providerId="ADAL" clId="{9BE8D597-E286-4C43-AB46-B9CD80388062}" dt="2026-04-27T10:19:55.142" v="160" actId="20577"/>
        <pc:sldMkLst>
          <pc:docMk/>
          <pc:sldMk cId="1269328264" sldId="331"/>
        </pc:sldMkLst>
        <pc:spChg chg="mod">
          <ac:chgData name="Lisa Rhodin" userId="b844d519-ac83-4a9e-aa81-7866232fd80b" providerId="ADAL" clId="{9BE8D597-E286-4C43-AB46-B9CD80388062}" dt="2026-04-27T10:19:55.142" v="160" actId="20577"/>
          <ac:spMkLst>
            <pc:docMk/>
            <pc:sldMk cId="1269328264" sldId="331"/>
            <ac:spMk id="4" creationId="{2E3E4DFE-08D9-FB72-3A35-1F26B844438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C0484E-05CB-4263-81D9-D8A0A9B3FBBD}" type="datetimeFigureOut">
              <a:rPr lang="sv-SE" smtClean="0"/>
              <a:t>2026-04-17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26718-84A6-43EE-A096-A21A76540D2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0242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C542A-E8E8-BB1E-8920-C505F31A7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90250DE4-CDCE-1162-5C41-C4B2274C37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6E4C14C5-904F-AFB8-83E5-87E558828F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0B77C650-B85F-6A90-220A-9444D28742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883864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00229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82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3CC2F-135D-BF4A-19B5-4171EE66F7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E25D9FB4-7F5D-DB6D-548E-4E960AA081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849D90A-6C3F-1717-23AC-ACA202DEA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0738907-CFF9-1EF1-A05A-1603AFBF09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38698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448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875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7474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sv-SE"/>
          </a:p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96357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C26718-84A6-43EE-A096-A21A76540D26}" type="slidenum">
              <a:rPr lang="sv-SE" smtClean="0"/>
              <a:t>14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5188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457200" y="1772816"/>
            <a:ext cx="8001000" cy="147002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7200" y="3242841"/>
            <a:ext cx="8001000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</p:spTree>
    <p:extLst>
      <p:ext uri="{BB962C8B-B14F-4D97-AF65-F5344CB8AC3E}">
        <p14:creationId xmlns:p14="http://schemas.microsoft.com/office/powerpoint/2010/main" val="10315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6"/>
            <a:ext cx="8229600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3146003"/>
            <a:ext cx="8229600" cy="26971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F01AA3C1-5B12-4474-8E76-DA38532A009F}" type="datetimeFigureOut">
              <a:rPr lang="sv-SE" altLang="sv-SE"/>
              <a:pPr/>
              <a:t>2026-04-17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endParaRPr lang="sv-SE" alt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fld id="{3A08F0DE-06FD-47D0-94C4-96207565738B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98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72817"/>
            <a:ext cx="4042792" cy="11430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298831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772817"/>
            <a:ext cx="4040188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772817"/>
            <a:ext cx="4041775" cy="435334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3216525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2096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762472"/>
            <a:ext cx="3394720" cy="865114"/>
          </a:xfrm>
        </p:spPr>
        <p:txBody>
          <a:bodyPr anchor="b">
            <a:noAutofit/>
          </a:bodyPr>
          <a:lstStyle>
            <a:lvl1pPr algn="l">
              <a:defRPr sz="28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67944" y="1762472"/>
            <a:ext cx="4695056" cy="4618856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2852936"/>
            <a:ext cx="3394720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3748924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 txBox="1">
            <a:spLocks/>
          </p:cNvSpPr>
          <p:nvPr userDrawn="1"/>
        </p:nvSpPr>
        <p:spPr>
          <a:xfrm>
            <a:off x="457200" y="1762125"/>
            <a:ext cx="3970338" cy="865188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sv-SE"/>
              <a:t>Klicka här för att ändra format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772816"/>
            <a:ext cx="4038600" cy="446953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457200" y="2852936"/>
            <a:ext cx="3970784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665977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ildobjekt 6" descr="head liggande.jp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235825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0558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8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3429000"/>
            <a:ext cx="82296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8" name="Rektangel 7"/>
          <p:cNvSpPr/>
          <p:nvPr userDrawn="1"/>
        </p:nvSpPr>
        <p:spPr>
          <a:xfrm>
            <a:off x="2051050" y="528638"/>
            <a:ext cx="7081838" cy="457200"/>
          </a:xfrm>
          <a:prstGeom prst="rect">
            <a:avLst/>
          </a:prstGeom>
          <a:solidFill>
            <a:srgbClr val="1D4482"/>
          </a:solidFill>
          <a:ln>
            <a:solidFill>
              <a:srgbClr val="1D44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sv-SE" altLang="sv-SE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  <p:sldLayoutId id="2147483671" r:id="rId3"/>
    <p:sldLayoutId id="2147483672" r:id="rId4"/>
    <p:sldLayoutId id="2147483673" r:id="rId5"/>
    <p:sldLayoutId id="2147483674" r:id="rId6"/>
    <p:sldLayoutId id="2147483676" r:id="rId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vasterbottensff@svenskfotboll.se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get.se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laget.se/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vasterbotten.svenskfotboll.se/forening/vardegrund/tryggidrott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DFD82-BB6D-0772-BC3F-4145324DE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1" name="Bildobjekt 2">
            <a:extLst>
              <a:ext uri="{FF2B5EF4-FFF2-40B4-BE49-F238E27FC236}">
                <a16:creationId xmlns:a16="http://schemas.microsoft.com/office/drawing/2014/main" id="{58C942C4-5F47-ADB1-A0B3-4D7F521910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1734416"/>
            <a:ext cx="4699000" cy="461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ubrik 1">
            <a:extLst>
              <a:ext uri="{FF2B5EF4-FFF2-40B4-BE49-F238E27FC236}">
                <a16:creationId xmlns:a16="http://schemas.microsoft.com/office/drawing/2014/main" id="{512BA010-8330-36F2-9B19-77B490483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636912"/>
            <a:ext cx="3394075" cy="865188"/>
          </a:xfrm>
        </p:spPr>
        <p:txBody>
          <a:bodyPr/>
          <a:lstStyle/>
          <a:p>
            <a:pPr eaLnBrk="1" hangingPunct="1"/>
            <a:r>
              <a:rPr lang="sv-SE" altLang="sv-SE" sz="4400" dirty="0"/>
              <a:t>Föräldramöte</a:t>
            </a:r>
            <a:br>
              <a:rPr lang="sv-SE" altLang="sv-SE" sz="4400" dirty="0"/>
            </a:br>
            <a:r>
              <a:rPr lang="sv-SE" altLang="sv-SE" sz="4400" dirty="0"/>
              <a:t>260419</a:t>
            </a:r>
            <a:endParaRPr lang="sv-SE" altLang="sv-SE" b="0" dirty="0"/>
          </a:p>
        </p:txBody>
      </p:sp>
    </p:spTree>
    <p:extLst>
      <p:ext uri="{BB962C8B-B14F-4D97-AF65-F5344CB8AC3E}">
        <p14:creationId xmlns:p14="http://schemas.microsoft.com/office/powerpoint/2010/main" val="1513461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36023-1311-A59A-1418-42EC1E2B1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7261B2-A48C-0F52-A6E3-DB2FB4D4B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268760"/>
            <a:ext cx="3394720" cy="865114"/>
          </a:xfrm>
        </p:spPr>
        <p:txBody>
          <a:bodyPr/>
          <a:lstStyle/>
          <a:p>
            <a:r>
              <a:rPr lang="sv-SE" dirty="0"/>
              <a:t>Matchvärd forts.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724D1C-180E-9860-BF39-E2CBFFDB5B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600" y="2276872"/>
            <a:ext cx="7283152" cy="4032448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Inför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 en synlig matchvärdsväst på dig.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Hälsa bortalaget välkomna, visa till omklädningsrummet.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Hälsa domare välkomna, visa omklädningsrummet. Berätta att du finns tillgänglig som stöd under tiden som domare är på plats.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Hänvisa publik till annan del av planen än där lagens avbytarbänk är belägen. Inga åskådare bakom målen.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Under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Ta kontakt med domare under paus och stötta domaren.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Vid störande tillrop från åskådare uppmärksamma personen/ </a:t>
            </a:r>
            <a:r>
              <a:rPr lang="sv-SE" dirty="0" err="1"/>
              <a:t>erna</a:t>
            </a:r>
            <a:r>
              <a:rPr lang="sv-SE" dirty="0"/>
              <a:t> om att vi vill ha en positiv stämning kring matchen.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r>
              <a:rPr lang="sv-SE" dirty="0"/>
              <a:t>Efter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Tacka ledare och domare för deras insats.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Prata med domare efter match och kolla hur domaren upplevt matchen.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Vid grövre händelser rapportera till </a:t>
            </a:r>
            <a:r>
              <a:rPr lang="sv-SE" dirty="0">
                <a:hlinkClick r:id="rId2"/>
              </a:rPr>
              <a:t>vasterbottensff@svenskfotboll.se</a:t>
            </a:r>
            <a:r>
              <a:rPr lang="sv-SE" dirty="0"/>
              <a:t> </a:t>
            </a: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8700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9992" y="1052736"/>
            <a:ext cx="5184576" cy="865114"/>
          </a:xfrm>
        </p:spPr>
        <p:txBody>
          <a:bodyPr/>
          <a:lstStyle/>
          <a:p>
            <a:r>
              <a:rPr lang="sv-SE"/>
              <a:t>Laget bär sin egen ekonomi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89751" y="1988840"/>
            <a:ext cx="4044280" cy="367240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Egen lagkassa (ingående 25 812 kr) 26657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Kommer att bli ca 1-2 </a:t>
            </a:r>
            <a:r>
              <a:rPr lang="sv-SE" dirty="0" err="1"/>
              <a:t>st</a:t>
            </a:r>
            <a:r>
              <a:rPr lang="sv-SE" dirty="0"/>
              <a:t> arbetspass per spelare totalt under säsongen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Sparande inför större cuper ex </a:t>
            </a:r>
            <a:r>
              <a:rPr lang="sv-SE" dirty="0" err="1"/>
              <a:t>Pite</a:t>
            </a:r>
            <a:r>
              <a:rPr lang="sv-SE" dirty="0"/>
              <a:t> Summer Games eller Gothia Cup?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8A6BF85E-8B19-D9FD-77F3-EB270EE156BE}"/>
              </a:ext>
            </a:extLst>
          </p:cNvPr>
          <p:cNvSpPr txBox="1">
            <a:spLocks/>
          </p:cNvSpPr>
          <p:nvPr/>
        </p:nvSpPr>
        <p:spPr bwMode="auto">
          <a:xfrm>
            <a:off x="395536" y="1650257"/>
            <a:ext cx="5184576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sv-SE"/>
              <a:t>Insats till föreningen </a:t>
            </a:r>
          </a:p>
          <a:p>
            <a:endParaRPr lang="sv-SE"/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A5ECCFA6-5445-B3EC-8B25-9AE7CF0DE858}"/>
              </a:ext>
            </a:extLst>
          </p:cNvPr>
          <p:cNvSpPr txBox="1">
            <a:spLocks/>
          </p:cNvSpPr>
          <p:nvPr/>
        </p:nvSpPr>
        <p:spPr bwMode="auto">
          <a:xfrm>
            <a:off x="395537" y="1988840"/>
            <a:ext cx="3960439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Medlemsavgift – försäkringar, spelar- och ledarutvecklingar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Deltagaravgifter - domare, matchkläder, planhyra, grundutrustning mm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Bingolotter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Vid försäljning på Coop har vi möjlighet att tjäna pengar till lagkassan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Coop cupen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Trygg </a:t>
            </a:r>
            <a:r>
              <a:rPr lang="sv-SE" dirty="0" err="1"/>
              <a:t>idrottplats</a:t>
            </a:r>
            <a:r>
              <a:rPr lang="sv-SE" dirty="0"/>
              <a:t>- kvällsjobb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Bemanna dam- och herrmatcher under säsongen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spelare och ledare i föreningen går in gratis på alla ordinarie seriematcher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856507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9968309-1557-5B59-2D2F-EA72E9CABB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04441" y="2145630"/>
            <a:ext cx="3240360" cy="4392488"/>
          </a:xfrm>
        </p:spPr>
        <p:txBody>
          <a:bodyPr numCol="1"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Huvudtränare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Planerar träningarna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Leder träningarna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För in närvaron på </a:t>
            </a:r>
            <a:r>
              <a:rPr lang="sv-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www.laget.se</a:t>
            </a:r>
            <a:endParaRPr lang="sv-SE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Bör gå tränarutbildning, grundkurs</a:t>
            </a:r>
          </a:p>
          <a:p>
            <a:pPr lvl="1"/>
            <a:endParaRPr lang="sv-SE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Tränare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Koll på träningsupplägg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För in närvaron på </a:t>
            </a:r>
            <a:r>
              <a:rPr lang="sv-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www.laget.se</a:t>
            </a:r>
            <a:endParaRPr lang="sv-SE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Bör gå tränarutbildning, grundkurs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/>
              <a:t>Lagledare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err="1"/>
              <a:t>Registera</a:t>
            </a:r>
            <a:r>
              <a:rPr lang="sv-SE"/>
              <a:t> matcher i </a:t>
            </a:r>
            <a:r>
              <a:rPr lang="sv-SE" err="1"/>
              <a:t>Fogis</a:t>
            </a:r>
            <a:endParaRPr lang="sv-SE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Skriva nyheter, tränings- och matchtider i kalendern etc. på </a:t>
            </a:r>
            <a:r>
              <a:rPr lang="sv-SE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laget.se</a:t>
            </a:r>
            <a:r>
              <a:rPr lang="sv-SE"/>
              <a:t>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Kalla till och fördela arbetsuppgifter på föreningsgemensamma uppdrag tex Coop Cupen och försäljning av bingolotter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/>
              <a:t>Kalla till matcher via </a:t>
            </a:r>
            <a:r>
              <a:rPr lang="sv-SE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www.laget.se</a:t>
            </a:r>
            <a:endParaRPr lang="sv-SE"/>
          </a:p>
          <a:p>
            <a:pPr lvl="1"/>
            <a:endParaRPr lang="sv-SE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/>
          </a:p>
          <a:p>
            <a:endParaRPr lang="sv-SE"/>
          </a:p>
        </p:txBody>
      </p:sp>
      <p:sp>
        <p:nvSpPr>
          <p:cNvPr id="5" name="Rubrik 1">
            <a:extLst>
              <a:ext uri="{FF2B5EF4-FFF2-40B4-BE49-F238E27FC236}">
                <a16:creationId xmlns:a16="http://schemas.microsoft.com/office/drawing/2014/main" id="{805E009C-F833-962B-FED8-C9899B50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1340768"/>
            <a:ext cx="3394075" cy="804862"/>
          </a:xfrm>
        </p:spPr>
        <p:txBody>
          <a:bodyPr/>
          <a:lstStyle/>
          <a:p>
            <a:r>
              <a:rPr lang="sv-SE"/>
              <a:t>Roller</a:t>
            </a:r>
          </a:p>
        </p:txBody>
      </p:sp>
      <p:sp>
        <p:nvSpPr>
          <p:cNvPr id="6" name="Platshållare för text 3">
            <a:extLst>
              <a:ext uri="{FF2B5EF4-FFF2-40B4-BE49-F238E27FC236}">
                <a16:creationId xmlns:a16="http://schemas.microsoft.com/office/drawing/2014/main" id="{C34C0890-84C7-D78C-30F4-E6A6FE929B34}"/>
              </a:ext>
            </a:extLst>
          </p:cNvPr>
          <p:cNvSpPr txBox="1">
            <a:spLocks/>
          </p:cNvSpPr>
          <p:nvPr/>
        </p:nvSpPr>
        <p:spPr bwMode="auto">
          <a:xfrm>
            <a:off x="4999199" y="1362034"/>
            <a:ext cx="3240360" cy="5176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Aktivitetsgrupp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Vilka roliga aktiviteter ska hittas på med barnen under året (1-2 gånger)?</a:t>
            </a:r>
            <a:br>
              <a:rPr lang="sv-SE" dirty="0"/>
            </a:br>
            <a:r>
              <a:rPr lang="sv-SE" dirty="0"/>
              <a:t>Det kan vara allt från ett avslutningsfika till planera träningsläger</a:t>
            </a:r>
          </a:p>
          <a:p>
            <a:pPr lvl="1"/>
            <a:endParaRPr lang="sv-SE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Ekonomiansvarig</a:t>
            </a:r>
            <a:endParaRPr lang="sv-SE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Lagkassa är hos SSK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Rapport från SSK ekonom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Ta in kvitton</a:t>
            </a:r>
          </a:p>
          <a:p>
            <a:pPr lvl="1"/>
            <a:endParaRPr lang="sv-SE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dirty="0"/>
              <a:t>Försäljningsansvarig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Boka in och fördelat ut arbetspass alt säljaktivitet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Matchansvarig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Boka domare – lista fås av kansliet/lagledare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Lista på matchvärd</a:t>
            </a:r>
          </a:p>
          <a:p>
            <a:endParaRPr lang="sv-SE" dirty="0"/>
          </a:p>
          <a:p>
            <a:endParaRPr lang="sv-SE" dirty="0">
              <a:solidFill>
                <a:schemeClr val="bg1"/>
              </a:solidFill>
            </a:endParaRPr>
          </a:p>
          <a:p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sz="1300" dirty="0"/>
          </a:p>
          <a:p>
            <a:pPr algn="l"/>
            <a:endParaRPr lang="sv-SE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318416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196752"/>
            <a:ext cx="3394720" cy="865114"/>
          </a:xfrm>
        </p:spPr>
        <p:txBody>
          <a:bodyPr/>
          <a:lstStyle/>
          <a:p>
            <a:r>
              <a:rPr lang="sv-SE"/>
              <a:t>Roller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43608" y="2132856"/>
            <a:ext cx="3394720" cy="431475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Huvudtränare</a:t>
            </a:r>
          </a:p>
          <a:p>
            <a:pPr lvl="1"/>
            <a:r>
              <a:rPr lang="sv-SE" dirty="0"/>
              <a:t>Lisa Rhodin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Tränare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Ellen Brännström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 err="1"/>
              <a:t>Mevlut</a:t>
            </a:r>
            <a:r>
              <a:rPr lang="sv-SE" dirty="0"/>
              <a:t> </a:t>
            </a:r>
            <a:r>
              <a:rPr lang="sv-SE" dirty="0" err="1"/>
              <a:t>Altiner</a:t>
            </a: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Nicklas Viklund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Lagledare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Ellen Brännström</a:t>
            </a:r>
          </a:p>
          <a:p>
            <a:pPr lvl="1"/>
            <a:endParaRPr lang="sv-SE" dirty="0"/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  <p:sp>
        <p:nvSpPr>
          <p:cNvPr id="3" name="Platshållare för text 3">
            <a:extLst>
              <a:ext uri="{FF2B5EF4-FFF2-40B4-BE49-F238E27FC236}">
                <a16:creationId xmlns:a16="http://schemas.microsoft.com/office/drawing/2014/main" id="{9FE486BD-979F-7AD1-9B6F-8BD1E4BD2D21}"/>
              </a:ext>
            </a:extLst>
          </p:cNvPr>
          <p:cNvSpPr txBox="1">
            <a:spLocks/>
          </p:cNvSpPr>
          <p:nvPr/>
        </p:nvSpPr>
        <p:spPr bwMode="auto">
          <a:xfrm>
            <a:off x="4849688" y="1805963"/>
            <a:ext cx="3466728" cy="4635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Aktivitetsgrupp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Lagledare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Delegera ansvar till föräldrar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Ekonomiansvarig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Anna Hellsten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Försäljningsansvarig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Sanna Brännström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Matchansvarig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Domarlista – Anna Hellsten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Matchvärdar ?</a:t>
            </a:r>
          </a:p>
        </p:txBody>
      </p:sp>
    </p:spTree>
    <p:extLst>
      <p:ext uri="{BB962C8B-B14F-4D97-AF65-F5344CB8AC3E}">
        <p14:creationId xmlns:p14="http://schemas.microsoft.com/office/powerpoint/2010/main" val="10816859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ubrik 1"/>
          <p:cNvSpPr>
            <a:spLocks noGrp="1"/>
          </p:cNvSpPr>
          <p:nvPr>
            <p:ph type="ctrTitle"/>
          </p:nvPr>
        </p:nvSpPr>
        <p:spPr>
          <a:xfrm>
            <a:off x="963488" y="1628800"/>
            <a:ext cx="8001000" cy="1224136"/>
          </a:xfrm>
        </p:spPr>
        <p:txBody>
          <a:bodyPr/>
          <a:lstStyle/>
          <a:p>
            <a:pPr eaLnBrk="1" hangingPunct="1"/>
            <a:r>
              <a:rPr lang="sv-SE" altLang="sv-SE"/>
              <a:t>Agenda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0B55555-478E-D816-3FEA-FF8037266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3488" y="2825562"/>
            <a:ext cx="6912768" cy="2403638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Praktisk info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Viktiga datum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Värdegrund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Träning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Match/ Cup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Ekonomi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dirty="0"/>
              <a:t>Roller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5999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412776"/>
            <a:ext cx="4392488" cy="865114"/>
          </a:xfrm>
        </p:spPr>
        <p:txBody>
          <a:bodyPr/>
          <a:lstStyle/>
          <a:p>
            <a:r>
              <a:rPr lang="sv-SE"/>
              <a:t>Praktisk information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68" y="2493914"/>
            <a:ext cx="7992888" cy="3959422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Utrustning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Fotbollskor samt benskydd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Matchtröjor (samlas in vid säsongensslut – tvättade)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Målvaktsutrustning tillhandahålls på träning/match – har man egna handskar får ta dem.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Begagnande kläder finns att få på kansliet (domarrummet)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Man kan även skänka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Öppen kommunikation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Kontakta oss om ni som förälder vet att ert barn har särskilda behov som vi som tränare kan bemöta för att underlätta för ert barn på träning.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Vi kommer att kontakta enskilda föräldrar vid behov.</a:t>
            </a:r>
          </a:p>
          <a:p>
            <a:pPr lvl="1"/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Dokument som förälder i föreningen- läggs ut på laget under fliken föräldramöte.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831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BB3D4-0D1E-D3C5-0009-E6709259B5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25CB7B-3129-74D5-539D-5335FBED3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1268760"/>
            <a:ext cx="4392488" cy="865114"/>
          </a:xfrm>
        </p:spPr>
        <p:txBody>
          <a:bodyPr/>
          <a:lstStyle/>
          <a:p>
            <a:r>
              <a:rPr lang="sv-SE" dirty="0"/>
              <a:t>Planering / viktiga datum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E3E4DFE-08D9-FB72-3A35-1F26B8444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568" y="2348880"/>
            <a:ext cx="7344816" cy="3312368"/>
          </a:xfrm>
        </p:spPr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Kick-off – 10 maj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Mer information kommer senare. Lite beroende på väder.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Vi kommer att prata om förhållningsregler i laget och våra förväntningar på spelarna.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err="1"/>
              <a:t>Coopcup</a:t>
            </a:r>
            <a:r>
              <a:rPr lang="sv-SE" dirty="0"/>
              <a:t> 14 maj samling 09.00 – vi ansvarar för grill på två anläggningar tillsammans med F15. Vi har lottat och P15 fick ansvara över Nyckelpigan. Samt matchvärdar för den egna målgruppen.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Lagfotografering 14-15 maj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Myggvalla cup 13 juni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Herrmatch tillsammans med P16 24/6 kl.19 3 vuxna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/>
              <a:t>Trygg idrottsplats 16 maj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69328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40" y="3461166"/>
            <a:ext cx="3394720" cy="865114"/>
          </a:xfrm>
        </p:spPr>
        <p:txBody>
          <a:bodyPr/>
          <a:lstStyle/>
          <a:p>
            <a:r>
              <a:rPr lang="sv-SE"/>
              <a:t>Lagets värdegrund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1256" y="4437112"/>
            <a:ext cx="4186808" cy="180020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Ha roligt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Lyssna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Peppa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Respekt</a:t>
            </a:r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64A5CA60-4AD7-929F-0DAD-486A54E066F1}"/>
              </a:ext>
            </a:extLst>
          </p:cNvPr>
          <p:cNvSpPr txBox="1">
            <a:spLocks/>
          </p:cNvSpPr>
          <p:nvPr/>
        </p:nvSpPr>
        <p:spPr bwMode="auto">
          <a:xfrm>
            <a:off x="817240" y="1484784"/>
            <a:ext cx="5122912" cy="865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sv-SE"/>
              <a:t>Föreningens värdegrund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2FBC3DBD-E014-6518-4773-ECA99C115956}"/>
              </a:ext>
            </a:extLst>
          </p:cNvPr>
          <p:cNvSpPr txBox="1">
            <a:spLocks/>
          </p:cNvSpPr>
          <p:nvPr/>
        </p:nvSpPr>
        <p:spPr bwMode="auto">
          <a:xfrm>
            <a:off x="961256" y="2343240"/>
            <a:ext cx="6984776" cy="122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Medskapande och delaktighet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Glädje och gemenskap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Allas rätt att vara med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Rent spel</a:t>
            </a:r>
          </a:p>
        </p:txBody>
      </p:sp>
    </p:spTree>
    <p:extLst>
      <p:ext uri="{BB962C8B-B14F-4D97-AF65-F5344CB8AC3E}">
        <p14:creationId xmlns:p14="http://schemas.microsoft.com/office/powerpoint/2010/main" val="1649317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57270-4D7F-F2A8-CD55-7EFD37B9A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oln 9">
            <a:extLst>
              <a:ext uri="{FF2B5EF4-FFF2-40B4-BE49-F238E27FC236}">
                <a16:creationId xmlns:a16="http://schemas.microsoft.com/office/drawing/2014/main" id="{16EE9F78-1B00-1849-6D43-F956F069260B}"/>
              </a:ext>
            </a:extLst>
          </p:cNvPr>
          <p:cNvSpPr/>
          <p:nvPr/>
        </p:nvSpPr>
        <p:spPr>
          <a:xfrm rot="474205">
            <a:off x="3886703" y="1182874"/>
            <a:ext cx="5048483" cy="2740661"/>
          </a:xfrm>
          <a:prstGeom prst="cloud">
            <a:avLst/>
          </a:prstGeom>
          <a:solidFill>
            <a:srgbClr val="1D448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257BE7F-21B1-B166-F2FC-798D5E2D4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8682" y="3725250"/>
            <a:ext cx="4104456" cy="721098"/>
          </a:xfrm>
        </p:spPr>
        <p:txBody>
          <a:bodyPr/>
          <a:lstStyle/>
          <a:p>
            <a:r>
              <a:rPr lang="sv-SE" dirty="0"/>
              <a:t>Fokus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1A5A899-6DBA-5F25-1E42-CC181196A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60032" y="4519924"/>
            <a:ext cx="3083241" cy="181621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Speluppbyggnad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Passningsspel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Teknik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Skott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3" name="Rubrik 1">
            <a:extLst>
              <a:ext uri="{FF2B5EF4-FFF2-40B4-BE49-F238E27FC236}">
                <a16:creationId xmlns:a16="http://schemas.microsoft.com/office/drawing/2014/main" id="{EB136DD7-5ADF-79A8-4EDA-F1DA61EB5D6D}"/>
              </a:ext>
            </a:extLst>
          </p:cNvPr>
          <p:cNvSpPr txBox="1">
            <a:spLocks/>
          </p:cNvSpPr>
          <p:nvPr/>
        </p:nvSpPr>
        <p:spPr bwMode="auto">
          <a:xfrm>
            <a:off x="971600" y="4437112"/>
            <a:ext cx="2952328" cy="865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sv-SE" sz="2400"/>
              <a:t>Målvakt</a:t>
            </a:r>
          </a:p>
        </p:txBody>
      </p:sp>
      <p:sp>
        <p:nvSpPr>
          <p:cNvPr id="5" name="Platshållare för text 3">
            <a:extLst>
              <a:ext uri="{FF2B5EF4-FFF2-40B4-BE49-F238E27FC236}">
                <a16:creationId xmlns:a16="http://schemas.microsoft.com/office/drawing/2014/main" id="{93CF362E-356B-1E9F-B382-4C46B3043602}"/>
              </a:ext>
            </a:extLst>
          </p:cNvPr>
          <p:cNvSpPr txBox="1">
            <a:spLocks/>
          </p:cNvSpPr>
          <p:nvPr/>
        </p:nvSpPr>
        <p:spPr bwMode="auto">
          <a:xfrm>
            <a:off x="971600" y="5382805"/>
            <a:ext cx="2952328" cy="1080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/>
              <a:t>Alla som vill får stå</a:t>
            </a:r>
            <a:endParaRPr lang="sv-SE" sz="1400">
              <a:highlight>
                <a:srgbClr val="FFFF00"/>
              </a:highlight>
            </a:endParaRPr>
          </a:p>
          <a:p>
            <a:endParaRPr lang="sv-SE" sz="1400"/>
          </a:p>
          <a:p>
            <a:endParaRPr lang="sv-SE" sz="1400"/>
          </a:p>
          <a:p>
            <a:endParaRPr lang="sv-SE" sz="1400"/>
          </a:p>
        </p:txBody>
      </p:sp>
      <p:sp>
        <p:nvSpPr>
          <p:cNvPr id="6" name="Rubrik 1">
            <a:extLst>
              <a:ext uri="{FF2B5EF4-FFF2-40B4-BE49-F238E27FC236}">
                <a16:creationId xmlns:a16="http://schemas.microsoft.com/office/drawing/2014/main" id="{DA085F26-C77F-A4E3-F392-CAF722A94AF2}"/>
              </a:ext>
            </a:extLst>
          </p:cNvPr>
          <p:cNvSpPr txBox="1">
            <a:spLocks/>
          </p:cNvSpPr>
          <p:nvPr/>
        </p:nvSpPr>
        <p:spPr bwMode="auto">
          <a:xfrm>
            <a:off x="755576" y="1704029"/>
            <a:ext cx="3600400" cy="865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Calibri" charset="0"/>
              </a:defRPr>
            </a:lvl9pPr>
          </a:lstStyle>
          <a:p>
            <a:r>
              <a:rPr lang="sv-SE" sz="3200"/>
              <a:t>T</a:t>
            </a:r>
            <a:r>
              <a:rPr lang="sv-SE" sz="3200" b="1"/>
              <a:t>räning</a:t>
            </a:r>
          </a:p>
        </p:txBody>
      </p:sp>
      <p:sp>
        <p:nvSpPr>
          <p:cNvPr id="7" name="Platshållare för text 3">
            <a:extLst>
              <a:ext uri="{FF2B5EF4-FFF2-40B4-BE49-F238E27FC236}">
                <a16:creationId xmlns:a16="http://schemas.microsoft.com/office/drawing/2014/main" id="{78A35866-52F9-BBC2-9DC4-5F9BAAE11DF5}"/>
              </a:ext>
            </a:extLst>
          </p:cNvPr>
          <p:cNvSpPr txBox="1">
            <a:spLocks/>
          </p:cNvSpPr>
          <p:nvPr/>
        </p:nvSpPr>
        <p:spPr bwMode="auto">
          <a:xfrm>
            <a:off x="752263" y="2636912"/>
            <a:ext cx="3770313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2-3 </a:t>
            </a:r>
            <a:r>
              <a:rPr lang="sv-SE" dirty="0" err="1"/>
              <a:t>st</a:t>
            </a:r>
            <a:r>
              <a:rPr lang="sv-SE" dirty="0"/>
              <a:t> träning/vecka + match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Svara på kallelse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Info på kort varsel – sms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Se till att ni registrerat ert telefonnummer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Kommer testa med kapten på träning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Samling 20 min innan i omklädningsrum för genomgång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1400" dirty="0"/>
          </a:p>
          <a:p>
            <a:endParaRPr lang="sv-SE" sz="1400" dirty="0"/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8F832F0D-F113-E6F7-A68D-4ABBAACD0C19}"/>
              </a:ext>
            </a:extLst>
          </p:cNvPr>
          <p:cNvSpPr txBox="1"/>
          <p:nvPr/>
        </p:nvSpPr>
        <p:spPr>
          <a:xfrm>
            <a:off x="4665374" y="1445956"/>
            <a:ext cx="346262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Ledarutbildning</a:t>
            </a:r>
            <a:r>
              <a:rPr lang="sv-SE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</a:p>
          <a:p>
            <a:pPr algn="ctr"/>
            <a:r>
              <a:rPr lang="sv-SE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Träningar – tränare styr fokus på träningar </a:t>
            </a:r>
          </a:p>
          <a:p>
            <a:pPr algn="ctr"/>
            <a:r>
              <a:rPr lang="sv-SE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Match – vägleda, barnen ska själva styra spelet</a:t>
            </a:r>
          </a:p>
          <a:p>
            <a:pPr algn="ctr"/>
            <a:endParaRPr lang="sv-SE" sz="12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  <a:p>
            <a:pPr algn="ctr"/>
            <a:r>
              <a:rPr lang="sv-SE" sz="1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Mål – Utforska – Upptäcka – Anpassa/Utnyttja</a:t>
            </a:r>
          </a:p>
        </p:txBody>
      </p:sp>
    </p:spTree>
    <p:extLst>
      <p:ext uri="{BB962C8B-B14F-4D97-AF65-F5344CB8AC3E}">
        <p14:creationId xmlns:p14="http://schemas.microsoft.com/office/powerpoint/2010/main" val="4034186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67F815-02AA-DFA9-8F81-43AA15932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196753"/>
            <a:ext cx="3394720" cy="865114"/>
          </a:xfrm>
        </p:spPr>
        <p:txBody>
          <a:bodyPr/>
          <a:lstStyle/>
          <a:p>
            <a:r>
              <a:rPr lang="sv-SE"/>
              <a:t>Match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7BC14FB-9626-5B6A-8282-7A867A6BD7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600" y="2290533"/>
            <a:ext cx="7344816" cy="38027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7 mot 7 (6 utespelare, 1 målvakt)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Speltid 3 x 20 minuter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Samling innan och efter match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Seriespel - 2 </a:t>
            </a:r>
            <a:r>
              <a:rPr lang="sv-SE" dirty="0" err="1"/>
              <a:t>st</a:t>
            </a:r>
            <a:r>
              <a:rPr lang="sv-SE" dirty="0"/>
              <a:t> lag anmälda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Indelning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Delas in i grupper likt föregående år. 6 </a:t>
            </a:r>
            <a:r>
              <a:rPr lang="sv-SE" sz="1300" dirty="0" err="1"/>
              <a:t>st</a:t>
            </a:r>
            <a:r>
              <a:rPr lang="sv-SE" sz="1300" dirty="0"/>
              <a:t> / grupp.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Kallas till match – svara på kallelsen så vi vet om vi behöver ta in fler spelare till en match.</a:t>
            </a:r>
          </a:p>
          <a:p>
            <a:pPr lvl="1"/>
            <a:endParaRPr lang="sv-SE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Cup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Coopcupen – 14 maj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Myggvalla – 14 juni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Ingen mobil under cup – peppa barnen att vara med varandra. Ser vi att en lagkompis till vårt barn sitter själv så peppar vi våra barn att kolla om lagkompisen vill vara med.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4125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4D488-97F3-11BB-7DAD-E191A846CC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13DA3E-0364-9104-40A0-2466AF0734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196753"/>
            <a:ext cx="3394720" cy="865114"/>
          </a:xfrm>
        </p:spPr>
        <p:txBody>
          <a:bodyPr/>
          <a:lstStyle/>
          <a:p>
            <a:r>
              <a:rPr lang="sv-SE"/>
              <a:t>Match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153861C-6773-987B-C2FF-9068FDB56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600" y="2276872"/>
            <a:ext cx="7344816" cy="4320480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Matchvärd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Fördelas ut på föräldrar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Man ansvara själv för byten av pass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Mer info på nästa </a:t>
            </a:r>
            <a:r>
              <a:rPr lang="sv-SE" sz="1300" dirty="0" err="1"/>
              <a:t>slide</a:t>
            </a:r>
            <a:endParaRPr lang="sv-SE" sz="13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Lagsport där vi föräldrar hejar/supportar fram hela laget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Tränare och föräldrar ska ej styra spelet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sv-SE" sz="1100" dirty="0"/>
              <a:t>Vi skriker ej kommandon till barnen på planen i och med att det inte är ett lärande för barnen utan ett kortsiktigt sätt att få resultat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Inga mutor för mål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300" dirty="0"/>
              <a:t>Tränare vägleder under match – </a:t>
            </a:r>
            <a:r>
              <a:rPr lang="sv-SE" sz="1300" dirty="0" err="1"/>
              <a:t>indivivduell</a:t>
            </a:r>
            <a:r>
              <a:rPr lang="sv-SE" sz="1300" dirty="0"/>
              <a:t> coachning på bänk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36047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D09DE-747F-CC8D-F8F1-7A859FCD2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41EFA8-1C1F-200B-36E8-791EEF505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1268760"/>
            <a:ext cx="3394720" cy="865114"/>
          </a:xfrm>
        </p:spPr>
        <p:txBody>
          <a:bodyPr/>
          <a:lstStyle/>
          <a:p>
            <a:r>
              <a:rPr lang="sv-SE"/>
              <a:t>Matchvärd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522A979-B8A8-D7E3-D5A1-83AF39CC5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71600" y="2276872"/>
            <a:ext cx="7283152" cy="4032448"/>
          </a:xfrm>
        </p:spPr>
        <p:txBody>
          <a:bodyPr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Syftet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500" b="0" i="0" dirty="0">
                <a:solidFill>
                  <a:srgbClr val="000000"/>
                </a:solidFill>
                <a:effectLst/>
                <a:latin typeface="ProximaNova"/>
              </a:rPr>
              <a:t>Nolltolerans mot våld/hot och ordningsstörningar på och kring fotbollsplaner.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500" b="0" i="0" dirty="0">
                <a:solidFill>
                  <a:srgbClr val="000000"/>
                </a:solidFill>
                <a:effectLst/>
                <a:latin typeface="ProximaNova"/>
              </a:rPr>
              <a:t>Att vara ett stöd för domarna, kom ihåg att de är nyutbildade och många dömer därmed sina första matcher. De ska inte konfronteras under eller efter match. </a:t>
            </a:r>
          </a:p>
          <a:p>
            <a:endParaRPr lang="sv-SE" b="0" i="0" dirty="0">
              <a:solidFill>
                <a:srgbClr val="000000"/>
              </a:solidFill>
              <a:effectLst/>
              <a:latin typeface="ProximaNov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ProximaNova"/>
              </a:rPr>
              <a:t>Uppdraget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500" dirty="0">
                <a:solidFill>
                  <a:srgbClr val="000000"/>
                </a:solidFill>
                <a:latin typeface="ProximaNova"/>
              </a:rPr>
              <a:t>Att verka för ett gott klimat för alla på och kring fotbollsplanen. </a:t>
            </a:r>
          </a:p>
          <a:p>
            <a:pPr lvl="1"/>
            <a:endParaRPr lang="sv-SE" dirty="0">
              <a:solidFill>
                <a:srgbClr val="000000"/>
              </a:solidFill>
              <a:latin typeface="ProximaNov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0" i="0" dirty="0">
              <a:solidFill>
                <a:srgbClr val="000000"/>
              </a:solidFill>
              <a:effectLst/>
              <a:latin typeface="ProximaNov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Om det inte finns en matchvärd kan föreningen få böter.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0000"/>
                </a:solidFill>
                <a:latin typeface="ProximaNova"/>
              </a:rPr>
              <a:t>Alla föräldrar som är på plats har ansvar över att hjälpa till att hålla koll på att klimatet i publiken är bra och att säga ifrån om det kommer onödiga/tråkiga kommentarer kring spelares eller domares insatser.</a:t>
            </a:r>
            <a:br>
              <a:rPr lang="sv-SE" dirty="0"/>
            </a:br>
            <a:br>
              <a:rPr lang="sv-SE" dirty="0"/>
            </a:br>
            <a:r>
              <a:rPr lang="sv-SE" b="0" i="0" dirty="0">
                <a:solidFill>
                  <a:srgbClr val="000000"/>
                </a:solidFill>
                <a:effectLst/>
                <a:latin typeface="ProximaNova"/>
              </a:rPr>
              <a:t>Ni kan läsa på VVF hemsida om vad matchvärd innebär: </a:t>
            </a:r>
            <a:r>
              <a:rPr lang="sv-SE" dirty="0">
                <a:hlinkClick r:id="rId2"/>
              </a:rPr>
              <a:t>Trygg Fotboll - Västerbotten</a:t>
            </a:r>
            <a:br>
              <a:rPr lang="sv-SE" dirty="0"/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82925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unnanå SK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BBA8F387DDF748A5F51AD83C5BC91B" ma:contentTypeVersion="18" ma:contentTypeDescription="Create a new document." ma:contentTypeScope="" ma:versionID="772050451f1db6010a30fcb7414ed2b6">
  <xsd:schema xmlns:xsd="http://www.w3.org/2001/XMLSchema" xmlns:xs="http://www.w3.org/2001/XMLSchema" xmlns:p="http://schemas.microsoft.com/office/2006/metadata/properties" xmlns:ns2="5e5724dd-fcf8-459e-89b3-9d4a372659ca" xmlns:ns3="5c0c61f5-bd4b-4bbf-a31f-bca85c3baa5a" targetNamespace="http://schemas.microsoft.com/office/2006/metadata/properties" ma:root="true" ma:fieldsID="d117f955a2e2b1bf811ddb7fdf48838d" ns2:_="" ns3:_="">
    <xsd:import namespace="5e5724dd-fcf8-459e-89b3-9d4a372659ca"/>
    <xsd:import namespace="5c0c61f5-bd4b-4bbf-a31f-bca85c3baa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724dd-fcf8-459e-89b3-9d4a372659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68bddae-f47f-4702-84c7-2152b0f02e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0c61f5-bd4b-4bbf-a31f-bca85c3baa5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60a776-17a8-4af8-8747-d8383e994c30}" ma:internalName="TaxCatchAll" ma:showField="CatchAllData" ma:web="5c0c61f5-bd4b-4bbf-a31f-bca85c3baa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634946-7A39-4346-B182-6DAC0D158FD3}">
  <ds:schemaRefs>
    <ds:schemaRef ds:uri="5c0c61f5-bd4b-4bbf-a31f-bca85c3baa5a"/>
    <ds:schemaRef ds:uri="5e5724dd-fcf8-459e-89b3-9d4a372659c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4B53EB8-2692-4919-A5D0-A3B5B134DCD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1bcdf689-ea86-4f8d-a15a-fa9cf9d0a26a}" enabled="0" method="" siteId="{1bcdf689-ea86-4f8d-a15a-fa9cf9d0a26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15539</TotalTime>
  <Words>1009</Words>
  <Application>Microsoft Office PowerPoint</Application>
  <PresentationFormat>Bildspel på skärmen (4:3)</PresentationFormat>
  <Paragraphs>209</Paragraphs>
  <Slides>14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ProximaNova</vt:lpstr>
      <vt:lpstr>Office-tema</vt:lpstr>
      <vt:lpstr>Föräldramöte 260419</vt:lpstr>
      <vt:lpstr>Agenda</vt:lpstr>
      <vt:lpstr>Praktisk information</vt:lpstr>
      <vt:lpstr>Planering / viktiga datum</vt:lpstr>
      <vt:lpstr>Lagets värdegrund</vt:lpstr>
      <vt:lpstr>Fokus</vt:lpstr>
      <vt:lpstr>Match</vt:lpstr>
      <vt:lpstr>Match</vt:lpstr>
      <vt:lpstr>Matchvärd</vt:lpstr>
      <vt:lpstr>Matchvärd forts.</vt:lpstr>
      <vt:lpstr>Laget bär sin egen ekonomi</vt:lpstr>
      <vt:lpstr>Roller</vt:lpstr>
      <vt:lpstr>Roller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miwihl</dc:creator>
  <cp:lastModifiedBy>Lisa Rhodin</cp:lastModifiedBy>
  <cp:revision>2</cp:revision>
  <dcterms:created xsi:type="dcterms:W3CDTF">2015-04-23T07:40:20Z</dcterms:created>
  <dcterms:modified xsi:type="dcterms:W3CDTF">2026-04-27T10:20:02Z</dcterms:modified>
</cp:coreProperties>
</file>