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4"/>
  </p:notesMasterIdLst>
  <p:sldIdLst>
    <p:sldId id="257" r:id="rId4"/>
    <p:sldId id="273" r:id="rId5"/>
    <p:sldId id="325" r:id="rId6"/>
    <p:sldId id="324" r:id="rId7"/>
    <p:sldId id="321" r:id="rId8"/>
    <p:sldId id="322" r:id="rId9"/>
    <p:sldId id="323" r:id="rId10"/>
    <p:sldId id="326" r:id="rId11"/>
    <p:sldId id="328" r:id="rId12"/>
    <p:sldId id="327" r:id="rId13"/>
  </p:sldIdLst>
  <p:sldSz cx="9144000" cy="6858000" type="screen4x3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CE636FB-B1F2-68C0-1B2C-A1026ACC4943}" name="Josefina Westermark" initials="JW" userId="S::josefina.westermark@aspia.se::9cc2adb5-8ef0-4603-9aee-a46334c7ed3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4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555E77-7107-43AF-9590-0C1FD1732288}" v="233" dt="2024-03-25T20:30:50.4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79553" autoAdjust="0"/>
  </p:normalViewPr>
  <p:slideViewPr>
    <p:cSldViewPr>
      <p:cViewPr varScale="1">
        <p:scale>
          <a:sx n="90" d="100"/>
          <a:sy n="90" d="100"/>
        </p:scale>
        <p:origin x="22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21" Type="http://schemas.microsoft.com/office/2018/10/relationships/authors" Target="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microsoft.com/office/2016/11/relationships/changesInfo" Target="changesInfos/changesInfo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fina Westermark" userId="9cc2adb5-8ef0-4603-9aee-a46334c7ed33" providerId="ADAL" clId="{63555E77-7107-43AF-9590-0C1FD1732288}"/>
    <pc:docChg chg="undo custSel addSld modSld sldOrd">
      <pc:chgData name="Josefina Westermark" userId="9cc2adb5-8ef0-4603-9aee-a46334c7ed33" providerId="ADAL" clId="{63555E77-7107-43AF-9590-0C1FD1732288}" dt="2024-04-08T20:09:01.111" v="5341" actId="20577"/>
      <pc:docMkLst>
        <pc:docMk/>
      </pc:docMkLst>
      <pc:sldChg chg="modSp mod">
        <pc:chgData name="Josefina Westermark" userId="9cc2adb5-8ef0-4603-9aee-a46334c7ed33" providerId="ADAL" clId="{63555E77-7107-43AF-9590-0C1FD1732288}" dt="2024-03-25T20:09:47.702" v="4302" actId="20578"/>
        <pc:sldMkLst>
          <pc:docMk/>
          <pc:sldMk cId="1259992035" sldId="273"/>
        </pc:sldMkLst>
        <pc:spChg chg="mod">
          <ac:chgData name="Josefina Westermark" userId="9cc2adb5-8ef0-4603-9aee-a46334c7ed33" providerId="ADAL" clId="{63555E77-7107-43AF-9590-0C1FD1732288}" dt="2024-03-25T20:09:47.702" v="4302" actId="20578"/>
          <ac:spMkLst>
            <pc:docMk/>
            <pc:sldMk cId="1259992035" sldId="273"/>
            <ac:spMk id="3" creationId="{A0B55555-478E-D816-3FEA-FF8037266386}"/>
          </ac:spMkLst>
        </pc:spChg>
        <pc:spChg chg="mod">
          <ac:chgData name="Josefina Westermark" userId="9cc2adb5-8ef0-4603-9aee-a46334c7ed33" providerId="ADAL" clId="{63555E77-7107-43AF-9590-0C1FD1732288}" dt="2024-03-22T12:51:38.804" v="2" actId="1076"/>
          <ac:spMkLst>
            <pc:docMk/>
            <pc:sldMk cId="1259992035" sldId="273"/>
            <ac:spMk id="8193" creationId="{00000000-0000-0000-0000-000000000000}"/>
          </ac:spMkLst>
        </pc:spChg>
      </pc:sldChg>
      <pc:sldChg chg="modSp mod addCm delCm modCm modNotesTx">
        <pc:chgData name="Josefina Westermark" userId="9cc2adb5-8ef0-4603-9aee-a46334c7ed33" providerId="ADAL" clId="{63555E77-7107-43AF-9590-0C1FD1732288}" dt="2024-04-08T20:08:26.218" v="5340" actId="20577"/>
        <pc:sldMkLst>
          <pc:docMk/>
          <pc:sldMk cId="3064922506" sldId="321"/>
        </pc:sldMkLst>
        <pc:spChg chg="mod">
          <ac:chgData name="Josefina Westermark" userId="9cc2adb5-8ef0-4603-9aee-a46334c7ed33" providerId="ADAL" clId="{63555E77-7107-43AF-9590-0C1FD1732288}" dt="2024-03-24T09:39:44.498" v="1883" actId="1076"/>
          <ac:spMkLst>
            <pc:docMk/>
            <pc:sldMk cId="3064922506" sldId="321"/>
            <ac:spMk id="2" creationId="{0767F815-02AA-DFA9-8F81-43AA15932C3F}"/>
          </ac:spMkLst>
        </pc:spChg>
        <pc:spChg chg="mod">
          <ac:chgData name="Josefina Westermark" userId="9cc2adb5-8ef0-4603-9aee-a46334c7ed33" providerId="ADAL" clId="{63555E77-7107-43AF-9590-0C1FD1732288}" dt="2024-04-08T20:08:26.218" v="5340" actId="20577"/>
          <ac:spMkLst>
            <pc:docMk/>
            <pc:sldMk cId="3064922506" sldId="321"/>
            <ac:spMk id="4" creationId="{C7BC14FB-9626-5B6A-8282-7A867A6BD707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del mod">
              <pc226:chgData name="Josefina Westermark" userId="9cc2adb5-8ef0-4603-9aee-a46334c7ed33" providerId="ADAL" clId="{63555E77-7107-43AF-9590-0C1FD1732288}" dt="2024-03-25T18:39:44.658" v="3646"/>
              <pc2:cmMkLst xmlns:pc2="http://schemas.microsoft.com/office/powerpoint/2019/9/main/command">
                <pc:docMk/>
                <pc:sldMk cId="3064922506" sldId="321"/>
                <pc2:cmMk id="{558C7299-76CB-44DB-8BA2-F4F8795D17EA}"/>
              </pc2:cmMkLst>
            </pc226:cmChg>
            <pc226:cmChg xmlns:pc226="http://schemas.microsoft.com/office/powerpoint/2022/06/main/command" chg="add del mod">
              <pc226:chgData name="Josefina Westermark" userId="9cc2adb5-8ef0-4603-9aee-a46334c7ed33" providerId="ADAL" clId="{63555E77-7107-43AF-9590-0C1FD1732288}" dt="2024-03-25T18:37:15.120" v="3624"/>
              <pc2:cmMkLst xmlns:pc2="http://schemas.microsoft.com/office/powerpoint/2019/9/main/command">
                <pc:docMk/>
                <pc:sldMk cId="3064922506" sldId="321"/>
                <pc2:cmMk id="{CB7B3FC9-231F-4597-971A-FE421B868DD4}"/>
              </pc2:cmMkLst>
            </pc226:cmChg>
          </p:ext>
        </pc:extLst>
      </pc:sldChg>
      <pc:sldChg chg="modSp mod addCm delCm modCm">
        <pc:chgData name="Josefina Westermark" userId="9cc2adb5-8ef0-4603-9aee-a46334c7ed33" providerId="ADAL" clId="{63555E77-7107-43AF-9590-0C1FD1732288}" dt="2024-03-25T19:51:49.500" v="4263"/>
        <pc:sldMkLst>
          <pc:docMk/>
          <pc:sldMk cId="3797352494" sldId="322"/>
        </pc:sldMkLst>
        <pc:spChg chg="mod">
          <ac:chgData name="Josefina Westermark" userId="9cc2adb5-8ef0-4603-9aee-a46334c7ed33" providerId="ADAL" clId="{63555E77-7107-43AF-9590-0C1FD1732288}" dt="2024-03-24T17:45:50.572" v="3053" actId="1036"/>
          <ac:spMkLst>
            <pc:docMk/>
            <pc:sldMk cId="3797352494" sldId="322"/>
            <ac:spMk id="3" creationId="{F3422AAD-40E2-2785-9609-4C3B057DDFFE}"/>
          </ac:spMkLst>
        </pc:spChg>
        <pc:spChg chg="mod">
          <ac:chgData name="Josefina Westermark" userId="9cc2adb5-8ef0-4603-9aee-a46334c7ed33" providerId="ADAL" clId="{63555E77-7107-43AF-9590-0C1FD1732288}" dt="2024-03-25T19:25:48.117" v="4061" actId="20578"/>
          <ac:spMkLst>
            <pc:docMk/>
            <pc:sldMk cId="3797352494" sldId="322"/>
            <ac:spMk id="4" creationId="{C7BC14FB-9626-5B6A-8282-7A867A6BD707}"/>
          </ac:spMkLst>
        </pc:spChg>
        <pc:spChg chg="mod">
          <ac:chgData name="Josefina Westermark" userId="9cc2adb5-8ef0-4603-9aee-a46334c7ed33" providerId="ADAL" clId="{63555E77-7107-43AF-9590-0C1FD1732288}" dt="2024-03-24T17:45:50.572" v="3053" actId="1036"/>
          <ac:spMkLst>
            <pc:docMk/>
            <pc:sldMk cId="3797352494" sldId="322"/>
            <ac:spMk id="5" creationId="{FF81B0CF-38EF-FE12-2AF5-C505F43ECCDB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del">
              <pc226:chgData name="Josefina Westermark" userId="9cc2adb5-8ef0-4603-9aee-a46334c7ed33" providerId="ADAL" clId="{63555E77-7107-43AF-9590-0C1FD1732288}" dt="2024-03-25T19:25:56.612" v="4062"/>
              <pc2:cmMkLst xmlns:pc2="http://schemas.microsoft.com/office/powerpoint/2019/9/main/command">
                <pc:docMk/>
                <pc:sldMk cId="3797352494" sldId="322"/>
                <pc2:cmMk id="{34A80A69-481A-4236-9CBB-741DC059B412}"/>
              </pc2:cmMkLst>
            </pc226:cmChg>
            <pc226:cmChg xmlns:pc226="http://schemas.microsoft.com/office/powerpoint/2022/06/main/command" chg="add del mod">
              <pc226:chgData name="Josefina Westermark" userId="9cc2adb5-8ef0-4603-9aee-a46334c7ed33" providerId="ADAL" clId="{63555E77-7107-43AF-9590-0C1FD1732288}" dt="2024-03-25T18:49:50.597" v="3719"/>
              <pc2:cmMkLst xmlns:pc2="http://schemas.microsoft.com/office/powerpoint/2019/9/main/command">
                <pc:docMk/>
                <pc:sldMk cId="3797352494" sldId="322"/>
                <pc2:cmMk id="{E799F899-0BFF-4401-8F07-1F329323A5FF}"/>
              </pc2:cmMkLst>
            </pc226:cmChg>
            <pc226:cmChg xmlns:pc226="http://schemas.microsoft.com/office/powerpoint/2022/06/main/command" chg="add del mod">
              <pc226:chgData name="Josefina Westermark" userId="9cc2adb5-8ef0-4603-9aee-a46334c7ed33" providerId="ADAL" clId="{63555E77-7107-43AF-9590-0C1FD1732288}" dt="2024-03-25T19:51:49.500" v="4263"/>
              <pc2:cmMkLst xmlns:pc2="http://schemas.microsoft.com/office/powerpoint/2019/9/main/command">
                <pc:docMk/>
                <pc:sldMk cId="3797352494" sldId="322"/>
                <pc2:cmMk id="{187ED8AA-743A-41C9-8C06-25E948C48723}"/>
              </pc2:cmMkLst>
            </pc226:cmChg>
          </p:ext>
        </pc:extLst>
      </pc:sldChg>
      <pc:sldChg chg="modSp mod ord">
        <pc:chgData name="Josefina Westermark" userId="9cc2adb5-8ef0-4603-9aee-a46334c7ed33" providerId="ADAL" clId="{63555E77-7107-43AF-9590-0C1FD1732288}" dt="2024-03-25T20:28:56" v="4359"/>
        <pc:sldMkLst>
          <pc:docMk/>
          <pc:sldMk cId="414125622" sldId="323"/>
        </pc:sldMkLst>
        <pc:spChg chg="mod">
          <ac:chgData name="Josefina Westermark" userId="9cc2adb5-8ef0-4603-9aee-a46334c7ed33" providerId="ADAL" clId="{63555E77-7107-43AF-9590-0C1FD1732288}" dt="2024-03-24T17:47:46.330" v="3065" actId="1035"/>
          <ac:spMkLst>
            <pc:docMk/>
            <pc:sldMk cId="414125622" sldId="323"/>
            <ac:spMk id="2" creationId="{0767F815-02AA-DFA9-8F81-43AA15932C3F}"/>
          </ac:spMkLst>
        </pc:spChg>
        <pc:spChg chg="mod">
          <ac:chgData name="Josefina Westermark" userId="9cc2adb5-8ef0-4603-9aee-a46334c7ed33" providerId="ADAL" clId="{63555E77-7107-43AF-9590-0C1FD1732288}" dt="2024-03-24T17:47:46.330" v="3065" actId="1035"/>
          <ac:spMkLst>
            <pc:docMk/>
            <pc:sldMk cId="414125622" sldId="323"/>
            <ac:spMk id="4" creationId="{C7BC14FB-9626-5B6A-8282-7A867A6BD707}"/>
          </ac:spMkLst>
        </pc:spChg>
      </pc:sldChg>
      <pc:sldChg chg="addSp modSp mod">
        <pc:chgData name="Josefina Westermark" userId="9cc2adb5-8ef0-4603-9aee-a46334c7ed33" providerId="ADAL" clId="{63555E77-7107-43AF-9590-0C1FD1732288}" dt="2024-03-24T17:45:22.449" v="3000" actId="1035"/>
        <pc:sldMkLst>
          <pc:docMk/>
          <pc:sldMk cId="1649317255" sldId="324"/>
        </pc:sldMkLst>
        <pc:spChg chg="mod">
          <ac:chgData name="Josefina Westermark" userId="9cc2adb5-8ef0-4603-9aee-a46334c7ed33" providerId="ADAL" clId="{63555E77-7107-43AF-9590-0C1FD1732288}" dt="2024-03-24T17:45:22.449" v="3000" actId="1035"/>
          <ac:spMkLst>
            <pc:docMk/>
            <pc:sldMk cId="1649317255" sldId="324"/>
            <ac:spMk id="2" creationId="{0767F815-02AA-DFA9-8F81-43AA15932C3F}"/>
          </ac:spMkLst>
        </pc:spChg>
        <pc:spChg chg="add mod">
          <ac:chgData name="Josefina Westermark" userId="9cc2adb5-8ef0-4603-9aee-a46334c7ed33" providerId="ADAL" clId="{63555E77-7107-43AF-9590-0C1FD1732288}" dt="2024-03-24T08:53:43.833" v="356" actId="20577"/>
          <ac:spMkLst>
            <pc:docMk/>
            <pc:sldMk cId="1649317255" sldId="324"/>
            <ac:spMk id="3" creationId="{64A5CA60-4AD7-929F-0DAD-486A54E066F1}"/>
          </ac:spMkLst>
        </pc:spChg>
        <pc:spChg chg="mod">
          <ac:chgData name="Josefina Westermark" userId="9cc2adb5-8ef0-4603-9aee-a46334c7ed33" providerId="ADAL" clId="{63555E77-7107-43AF-9590-0C1FD1732288}" dt="2024-03-24T17:45:22.449" v="3000" actId="1035"/>
          <ac:spMkLst>
            <pc:docMk/>
            <pc:sldMk cId="1649317255" sldId="324"/>
            <ac:spMk id="4" creationId="{C7BC14FB-9626-5B6A-8282-7A867A6BD707}"/>
          </ac:spMkLst>
        </pc:spChg>
        <pc:spChg chg="add mod">
          <ac:chgData name="Josefina Westermark" userId="9cc2adb5-8ef0-4603-9aee-a46334c7ed33" providerId="ADAL" clId="{63555E77-7107-43AF-9590-0C1FD1732288}" dt="2024-03-24T08:54:15.768" v="377" actId="1076"/>
          <ac:spMkLst>
            <pc:docMk/>
            <pc:sldMk cId="1649317255" sldId="324"/>
            <ac:spMk id="5" creationId="{2FBC3DBD-E014-6518-4773-ECA99C115956}"/>
          </ac:spMkLst>
        </pc:spChg>
      </pc:sldChg>
      <pc:sldChg chg="modSp mod ord">
        <pc:chgData name="Josefina Westermark" userId="9cc2adb5-8ef0-4603-9aee-a46334c7ed33" providerId="ADAL" clId="{63555E77-7107-43AF-9590-0C1FD1732288}" dt="2024-03-25T20:28:32.601" v="4355"/>
        <pc:sldMkLst>
          <pc:docMk/>
          <pc:sldMk cId="3128310798" sldId="325"/>
        </pc:sldMkLst>
        <pc:spChg chg="mod">
          <ac:chgData name="Josefina Westermark" userId="9cc2adb5-8ef0-4603-9aee-a46334c7ed33" providerId="ADAL" clId="{63555E77-7107-43AF-9590-0C1FD1732288}" dt="2024-03-25T20:10:40.101" v="4313" actId="1036"/>
          <ac:spMkLst>
            <pc:docMk/>
            <pc:sldMk cId="3128310798" sldId="325"/>
            <ac:spMk id="2" creationId="{0767F815-02AA-DFA9-8F81-43AA15932C3F}"/>
          </ac:spMkLst>
        </pc:spChg>
        <pc:spChg chg="mod">
          <ac:chgData name="Josefina Westermark" userId="9cc2adb5-8ef0-4603-9aee-a46334c7ed33" providerId="ADAL" clId="{63555E77-7107-43AF-9590-0C1FD1732288}" dt="2024-03-25T20:10:44.148" v="4314" actId="1035"/>
          <ac:spMkLst>
            <pc:docMk/>
            <pc:sldMk cId="3128310798" sldId="325"/>
            <ac:spMk id="4" creationId="{C7BC14FB-9626-5B6A-8282-7A867A6BD707}"/>
          </ac:spMkLst>
        </pc:spChg>
      </pc:sldChg>
      <pc:sldChg chg="modSp mod ord modNotesTx">
        <pc:chgData name="Josefina Westermark" userId="9cc2adb5-8ef0-4603-9aee-a46334c7ed33" providerId="ADAL" clId="{63555E77-7107-43AF-9590-0C1FD1732288}" dt="2024-04-08T20:09:01.111" v="5341" actId="20577"/>
        <pc:sldMkLst>
          <pc:docMk/>
          <pc:sldMk cId="1285650749" sldId="326"/>
        </pc:sldMkLst>
        <pc:spChg chg="mod">
          <ac:chgData name="Josefina Westermark" userId="9cc2adb5-8ef0-4603-9aee-a46334c7ed33" providerId="ADAL" clId="{63555E77-7107-43AF-9590-0C1FD1732288}" dt="2024-03-25T20:07:16.276" v="4298" actId="1037"/>
          <ac:spMkLst>
            <pc:docMk/>
            <pc:sldMk cId="1285650749" sldId="326"/>
            <ac:spMk id="2" creationId="{0767F815-02AA-DFA9-8F81-43AA15932C3F}"/>
          </ac:spMkLst>
        </pc:spChg>
        <pc:spChg chg="mod">
          <ac:chgData name="Josefina Westermark" userId="9cc2adb5-8ef0-4603-9aee-a46334c7ed33" providerId="ADAL" clId="{63555E77-7107-43AF-9590-0C1FD1732288}" dt="2024-03-25T18:19:33.418" v="3398" actId="1035"/>
          <ac:spMkLst>
            <pc:docMk/>
            <pc:sldMk cId="1285650749" sldId="326"/>
            <ac:spMk id="3" creationId="{8A6BF85E-8B19-D9FD-77F3-EB270EE156BE}"/>
          </ac:spMkLst>
        </pc:spChg>
        <pc:spChg chg="mod">
          <ac:chgData name="Josefina Westermark" userId="9cc2adb5-8ef0-4603-9aee-a46334c7ed33" providerId="ADAL" clId="{63555E77-7107-43AF-9590-0C1FD1732288}" dt="2024-04-08T09:58:00.419" v="4857" actId="27636"/>
          <ac:spMkLst>
            <pc:docMk/>
            <pc:sldMk cId="1285650749" sldId="326"/>
            <ac:spMk id="4" creationId="{C7BC14FB-9626-5B6A-8282-7A867A6BD707}"/>
          </ac:spMkLst>
        </pc:spChg>
        <pc:spChg chg="mod">
          <ac:chgData name="Josefina Westermark" userId="9cc2adb5-8ef0-4603-9aee-a46334c7ed33" providerId="ADAL" clId="{63555E77-7107-43AF-9590-0C1FD1732288}" dt="2024-04-08T09:53:44.900" v="4690" actId="20577"/>
          <ac:spMkLst>
            <pc:docMk/>
            <pc:sldMk cId="1285650749" sldId="326"/>
            <ac:spMk id="5" creationId="{A5ECCFA6-5445-B3EC-8B25-9AE7CF0DE858}"/>
          </ac:spMkLst>
        </pc:spChg>
      </pc:sldChg>
      <pc:sldChg chg="addSp delSp modSp mod ord addCm delCm modCm modNotesTx">
        <pc:chgData name="Josefina Westermark" userId="9cc2adb5-8ef0-4603-9aee-a46334c7ed33" providerId="ADAL" clId="{63555E77-7107-43AF-9590-0C1FD1732288}" dt="2024-04-08T09:45:37.011" v="4674" actId="5793"/>
        <pc:sldMkLst>
          <pc:docMk/>
          <pc:sldMk cId="1081685953" sldId="327"/>
        </pc:sldMkLst>
        <pc:spChg chg="mod">
          <ac:chgData name="Josefina Westermark" userId="9cc2adb5-8ef0-4603-9aee-a46334c7ed33" providerId="ADAL" clId="{63555E77-7107-43AF-9590-0C1FD1732288}" dt="2024-03-25T19:52:00.744" v="4264" actId="1035"/>
          <ac:spMkLst>
            <pc:docMk/>
            <pc:sldMk cId="1081685953" sldId="327"/>
            <ac:spMk id="2" creationId="{0767F815-02AA-DFA9-8F81-43AA15932C3F}"/>
          </ac:spMkLst>
        </pc:spChg>
        <pc:spChg chg="add mod">
          <ac:chgData name="Josefina Westermark" userId="9cc2adb5-8ef0-4603-9aee-a46334c7ed33" providerId="ADAL" clId="{63555E77-7107-43AF-9590-0C1FD1732288}" dt="2024-03-25T19:48:51.557" v="4229" actId="27636"/>
          <ac:spMkLst>
            <pc:docMk/>
            <pc:sldMk cId="1081685953" sldId="327"/>
            <ac:spMk id="3" creationId="{9FE486BD-979F-7AD1-9B6F-8BD1E4BD2D21}"/>
          </ac:spMkLst>
        </pc:spChg>
        <pc:spChg chg="mod">
          <ac:chgData name="Josefina Westermark" userId="9cc2adb5-8ef0-4603-9aee-a46334c7ed33" providerId="ADAL" clId="{63555E77-7107-43AF-9590-0C1FD1732288}" dt="2024-04-08T09:45:37.011" v="4674" actId="5793"/>
          <ac:spMkLst>
            <pc:docMk/>
            <pc:sldMk cId="1081685953" sldId="327"/>
            <ac:spMk id="4" creationId="{C7BC14FB-9626-5B6A-8282-7A867A6BD707}"/>
          </ac:spMkLst>
        </pc:spChg>
        <pc:spChg chg="add del mod">
          <ac:chgData name="Josefina Westermark" userId="9cc2adb5-8ef0-4603-9aee-a46334c7ed33" providerId="ADAL" clId="{63555E77-7107-43AF-9590-0C1FD1732288}" dt="2024-03-24T09:55:27.084" v="1954" actId="478"/>
          <ac:spMkLst>
            <pc:docMk/>
            <pc:sldMk cId="1081685953" sldId="327"/>
            <ac:spMk id="5" creationId="{2D7AF3E4-3A41-FF98-7A89-E2AFB9A7240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del mod">
              <pc226:chgData name="Josefina Westermark" userId="9cc2adb5-8ef0-4603-9aee-a46334c7ed33" providerId="ADAL" clId="{63555E77-7107-43AF-9590-0C1FD1732288}" dt="2024-03-25T19:03:46.159" v="3825"/>
              <pc2:cmMkLst xmlns:pc2="http://schemas.microsoft.com/office/powerpoint/2019/9/main/command">
                <pc:docMk/>
                <pc:sldMk cId="1081685953" sldId="327"/>
                <pc2:cmMk id="{CCB4C07C-BFFC-4823-8648-0DB84A91861B}"/>
              </pc2:cmMkLst>
            </pc226:cmChg>
          </p:ext>
        </pc:extLst>
      </pc:sldChg>
      <pc:sldChg chg="addSp delSp modSp new mod ord">
        <pc:chgData name="Josefina Westermark" userId="9cc2adb5-8ef0-4603-9aee-a46334c7ed33" providerId="ADAL" clId="{63555E77-7107-43AF-9590-0C1FD1732288}" dt="2024-03-25T19:50:09.626" v="4262" actId="15"/>
        <pc:sldMkLst>
          <pc:docMk/>
          <pc:sldMk cId="4031841635" sldId="328"/>
        </pc:sldMkLst>
        <pc:spChg chg="del">
          <ac:chgData name="Josefina Westermark" userId="9cc2adb5-8ef0-4603-9aee-a46334c7ed33" providerId="ADAL" clId="{63555E77-7107-43AF-9590-0C1FD1732288}" dt="2024-03-25T19:23:42.275" v="4054"/>
          <ac:spMkLst>
            <pc:docMk/>
            <pc:sldMk cId="4031841635" sldId="328"/>
            <ac:spMk id="2" creationId="{649E2F20-B115-7E08-B920-6B6E781EBFB6}"/>
          </ac:spMkLst>
        </pc:spChg>
        <pc:spChg chg="del">
          <ac:chgData name="Josefina Westermark" userId="9cc2adb5-8ef0-4603-9aee-a46334c7ed33" providerId="ADAL" clId="{63555E77-7107-43AF-9590-0C1FD1732288}" dt="2024-03-25T19:24:07.506" v="4058" actId="478"/>
          <ac:spMkLst>
            <pc:docMk/>
            <pc:sldMk cId="4031841635" sldId="328"/>
            <ac:spMk id="3" creationId="{6B1DAC42-82ED-3623-5455-552DFF78268D}"/>
          </ac:spMkLst>
        </pc:spChg>
        <pc:spChg chg="mod">
          <ac:chgData name="Josefina Westermark" userId="9cc2adb5-8ef0-4603-9aee-a46334c7ed33" providerId="ADAL" clId="{63555E77-7107-43AF-9590-0C1FD1732288}" dt="2024-03-25T19:37:19.220" v="4209" actId="27636"/>
          <ac:spMkLst>
            <pc:docMk/>
            <pc:sldMk cId="4031841635" sldId="328"/>
            <ac:spMk id="4" creationId="{D9968309-1557-5B59-2D2F-EA72E9CABB86}"/>
          </ac:spMkLst>
        </pc:spChg>
        <pc:spChg chg="add mod">
          <ac:chgData name="Josefina Westermark" userId="9cc2adb5-8ef0-4603-9aee-a46334c7ed33" providerId="ADAL" clId="{63555E77-7107-43AF-9590-0C1FD1732288}" dt="2024-03-25T19:32:42.809" v="4133" actId="1035"/>
          <ac:spMkLst>
            <pc:docMk/>
            <pc:sldMk cId="4031841635" sldId="328"/>
            <ac:spMk id="5" creationId="{805E009C-F833-962B-FED8-C9899B500A66}"/>
          </ac:spMkLst>
        </pc:spChg>
        <pc:spChg chg="add mod">
          <ac:chgData name="Josefina Westermark" userId="9cc2adb5-8ef0-4603-9aee-a46334c7ed33" providerId="ADAL" clId="{63555E77-7107-43AF-9590-0C1FD1732288}" dt="2024-03-25T19:50:09.626" v="4262" actId="15"/>
          <ac:spMkLst>
            <pc:docMk/>
            <pc:sldMk cId="4031841635" sldId="328"/>
            <ac:spMk id="6" creationId="{C34C0890-84C7-D78C-30F4-E6A6FE929B3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0484E-05CB-4263-81D9-D8A0A9B3FBBD}" type="datetimeFigureOut">
              <a:rPr lang="sv-SE" smtClean="0"/>
              <a:t>2024-04-08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26718-84A6-43EE-A096-A21A76540D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0242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26718-84A6-43EE-A096-A21A76540D26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5188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26718-84A6-43EE-A096-A21A76540D26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0229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26718-84A6-43EE-A096-A21A76540D26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8282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26718-84A6-43EE-A096-A21A76540D26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6917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26718-84A6-43EE-A096-A21A76540D26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9875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26718-84A6-43EE-A096-A21A76540D26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74743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Font typeface="Arial" panose="020B0604020202020204" pitchFamily="34" charset="0"/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26718-84A6-43EE-A096-A21A76540D26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9635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57200" y="1772816"/>
            <a:ext cx="8001000" cy="147002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57200" y="3242841"/>
            <a:ext cx="8001000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</p:spTree>
    <p:extLst>
      <p:ext uri="{BB962C8B-B14F-4D97-AF65-F5344CB8AC3E}">
        <p14:creationId xmlns:p14="http://schemas.microsoft.com/office/powerpoint/2010/main" val="103157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772816"/>
            <a:ext cx="8229600" cy="1143000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3146003"/>
            <a:ext cx="8229600" cy="269716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F01AA3C1-5B12-4474-8E76-DA38532A009F}" type="datetimeFigureOut">
              <a:rPr lang="sv-SE" altLang="sv-SE"/>
              <a:pPr/>
              <a:t>2024-04-08</a:t>
            </a:fld>
            <a:endParaRPr lang="sv-SE" alt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endParaRPr lang="sv-SE" alt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3A08F0DE-06FD-47D0-94C4-96207565738B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9890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772817"/>
            <a:ext cx="4042792" cy="1143000"/>
          </a:xfrm>
        </p:spPr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772816"/>
            <a:ext cx="4038600" cy="44695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988316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1772817"/>
            <a:ext cx="4040188" cy="43533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1772817"/>
            <a:ext cx="4041775" cy="43533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216525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2096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762472"/>
            <a:ext cx="3394720" cy="865114"/>
          </a:xfrm>
        </p:spPr>
        <p:txBody>
          <a:bodyPr anchor="b">
            <a:noAutofit/>
          </a:bodyPr>
          <a:lstStyle>
            <a:lvl1pPr algn="l">
              <a:defRPr sz="2800" b="1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067944" y="1762472"/>
            <a:ext cx="4695056" cy="461885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2852936"/>
            <a:ext cx="3394720" cy="80486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748924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 txBox="1">
            <a:spLocks/>
          </p:cNvSpPr>
          <p:nvPr userDrawn="1"/>
        </p:nvSpPr>
        <p:spPr>
          <a:xfrm>
            <a:off x="457200" y="1762125"/>
            <a:ext cx="3970338" cy="865188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772816"/>
            <a:ext cx="4038600" cy="44695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text 3"/>
          <p:cNvSpPr>
            <a:spLocks noGrp="1"/>
          </p:cNvSpPr>
          <p:nvPr>
            <p:ph type="body" sz="half" idx="10"/>
          </p:nvPr>
        </p:nvSpPr>
        <p:spPr>
          <a:xfrm>
            <a:off x="457200" y="2852936"/>
            <a:ext cx="3970784" cy="80486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665977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dobjekt 6" descr="head liggande.jp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235825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0558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8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3429000"/>
            <a:ext cx="8229600" cy="269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8" name="Rektangel 7"/>
          <p:cNvSpPr/>
          <p:nvPr userDrawn="1"/>
        </p:nvSpPr>
        <p:spPr>
          <a:xfrm>
            <a:off x="2051050" y="528638"/>
            <a:ext cx="7081838" cy="457200"/>
          </a:xfrm>
          <a:prstGeom prst="rect">
            <a:avLst/>
          </a:prstGeom>
          <a:solidFill>
            <a:srgbClr val="1D4482"/>
          </a:solidFill>
          <a:ln>
            <a:solidFill>
              <a:srgbClr val="1D44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sv-SE" altLang="sv-S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5" r:id="rId2"/>
    <p:sldLayoutId id="2147483671" r:id="rId3"/>
    <p:sldLayoutId id="2147483672" r:id="rId4"/>
    <p:sldLayoutId id="2147483673" r:id="rId5"/>
    <p:sldLayoutId id="2147483674" r:id="rId6"/>
    <p:sldLayoutId id="2147483676" r:id="rId7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laget.se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laget.s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Bildobjekt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1762125"/>
            <a:ext cx="4699000" cy="461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ubrik 1"/>
          <p:cNvSpPr>
            <a:spLocks noGrp="1"/>
          </p:cNvSpPr>
          <p:nvPr>
            <p:ph type="title"/>
          </p:nvPr>
        </p:nvSpPr>
        <p:spPr>
          <a:xfrm>
            <a:off x="539552" y="2636912"/>
            <a:ext cx="3394075" cy="865188"/>
          </a:xfrm>
        </p:spPr>
        <p:txBody>
          <a:bodyPr/>
          <a:lstStyle/>
          <a:p>
            <a:pPr eaLnBrk="1" hangingPunct="1"/>
            <a:r>
              <a:rPr lang="sv-SE" altLang="sv-SE" sz="4400" dirty="0"/>
              <a:t>Föräldramöte</a:t>
            </a:r>
            <a:br>
              <a:rPr lang="sv-SE" altLang="sv-SE" sz="4400" dirty="0"/>
            </a:br>
            <a:r>
              <a:rPr lang="sv-SE" altLang="sv-SE" sz="4400" dirty="0"/>
              <a:t>240408</a:t>
            </a:r>
            <a:endParaRPr lang="sv-SE" altLang="sv-SE" b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67F815-02AA-DFA9-8F81-43AA15932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1196752"/>
            <a:ext cx="3394720" cy="865114"/>
          </a:xfrm>
        </p:spPr>
        <p:txBody>
          <a:bodyPr/>
          <a:lstStyle/>
          <a:p>
            <a:r>
              <a:rPr lang="sv-SE" dirty="0"/>
              <a:t>Roller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7BC14FB-9626-5B6A-8282-7A867A6BD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3608" y="2132856"/>
            <a:ext cx="3394720" cy="431475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Tränare – 8-10 </a:t>
            </a:r>
            <a:r>
              <a:rPr lang="sv-SE" dirty="0" err="1"/>
              <a:t>st</a:t>
            </a:r>
            <a:endParaRPr lang="sv-S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Ellen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Johan T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Josefina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Lisa 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Niklas</a:t>
            </a:r>
          </a:p>
          <a:p>
            <a:pPr lvl="1"/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Målvaktstränare – 2 </a:t>
            </a:r>
            <a:r>
              <a:rPr lang="sv-SE" dirty="0" err="1"/>
              <a:t>st</a:t>
            </a:r>
            <a:endParaRPr lang="sv-S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Bill</a:t>
            </a:r>
          </a:p>
          <a:p>
            <a:pPr lvl="1"/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Hjälptränare – 6-8 </a:t>
            </a:r>
            <a:r>
              <a:rPr lang="sv-SE" dirty="0" err="1"/>
              <a:t>st</a:t>
            </a:r>
            <a:endParaRPr lang="sv-S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Andreas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Johan 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3" name="Platshållare för text 3">
            <a:extLst>
              <a:ext uri="{FF2B5EF4-FFF2-40B4-BE49-F238E27FC236}">
                <a16:creationId xmlns:a16="http://schemas.microsoft.com/office/drawing/2014/main" id="{9FE486BD-979F-7AD1-9B6F-8BD1E4BD2D21}"/>
              </a:ext>
            </a:extLst>
          </p:cNvPr>
          <p:cNvSpPr txBox="1">
            <a:spLocks/>
          </p:cNvSpPr>
          <p:nvPr/>
        </p:nvSpPr>
        <p:spPr bwMode="auto">
          <a:xfrm>
            <a:off x="4932040" y="1700808"/>
            <a:ext cx="3466728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Lagledare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Lisa 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(Josefina)</a:t>
            </a:r>
          </a:p>
          <a:p>
            <a:pPr lvl="1"/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Ledargrupp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Clas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Ellen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Johan 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Josefina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Lisa R</a:t>
            </a:r>
          </a:p>
          <a:p>
            <a:pPr lvl="1"/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Fikaansvarig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Ellen </a:t>
            </a:r>
          </a:p>
          <a:p>
            <a:pPr lvl="1"/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Ekonomiansvarig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Josefina </a:t>
            </a:r>
          </a:p>
          <a:p>
            <a:pPr lvl="1"/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Aktivitetsgrupp – 1-2 </a:t>
            </a:r>
            <a:r>
              <a:rPr lang="sv-SE" dirty="0" err="1"/>
              <a:t>st</a:t>
            </a:r>
            <a:endParaRPr lang="sv-S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81685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ubrik 1"/>
          <p:cNvSpPr>
            <a:spLocks noGrp="1"/>
          </p:cNvSpPr>
          <p:nvPr>
            <p:ph type="ctrTitle"/>
          </p:nvPr>
        </p:nvSpPr>
        <p:spPr>
          <a:xfrm>
            <a:off x="963488" y="1628800"/>
            <a:ext cx="8001000" cy="1224136"/>
          </a:xfrm>
        </p:spPr>
        <p:txBody>
          <a:bodyPr/>
          <a:lstStyle/>
          <a:p>
            <a:pPr eaLnBrk="1" hangingPunct="1"/>
            <a:r>
              <a:rPr lang="sv-SE" altLang="sv-SE" dirty="0"/>
              <a:t>Agenda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0B55555-478E-D816-3FEA-FF80372663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488" y="2825562"/>
            <a:ext cx="6912768" cy="2403638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Praktisk info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Värderingar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Träningsregler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Träningsupplägg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Match/ Cup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Ekonomi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Roller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59992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67F815-02AA-DFA9-8F81-43AA15932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1483766"/>
            <a:ext cx="4392488" cy="865114"/>
          </a:xfrm>
        </p:spPr>
        <p:txBody>
          <a:bodyPr/>
          <a:lstStyle/>
          <a:p>
            <a:r>
              <a:rPr lang="sv-SE" dirty="0"/>
              <a:t>Praktisk information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7BC14FB-9626-5B6A-8282-7A867A6BD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71600" y="2564904"/>
            <a:ext cx="7283152" cy="2448273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Säsongsstart v 18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2 </a:t>
            </a:r>
            <a:r>
              <a:rPr lang="sv-SE" dirty="0" err="1"/>
              <a:t>st</a:t>
            </a:r>
            <a:r>
              <a:rPr lang="sv-SE" dirty="0"/>
              <a:t> träning/vecka + match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Första veckorna 1 träning/vecka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Måndagar, </a:t>
            </a:r>
            <a:r>
              <a:rPr lang="sv-SE" dirty="0" err="1"/>
              <a:t>kl</a:t>
            </a:r>
            <a:r>
              <a:rPr lang="sv-SE" dirty="0"/>
              <a:t> 16:30 på </a:t>
            </a:r>
            <a:r>
              <a:rPr lang="sv-SE" dirty="0" err="1"/>
              <a:t>Sörvalla</a:t>
            </a: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Utrustning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Fotbollskor samt benskydd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Matchtröjor (samlas in vid säsongensslut – tvättade)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Målvaktsutrustning tillhandahålls på träning/match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Begagnande kläder finns att få på kansliet (domarrummet)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Man kan även skänka</a:t>
            </a:r>
          </a:p>
          <a:p>
            <a:pPr lvl="1"/>
            <a:endParaRPr lang="sv-S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8310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67F815-02AA-DFA9-8F81-43AA15932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240" y="3284984"/>
            <a:ext cx="3394720" cy="865114"/>
          </a:xfrm>
        </p:spPr>
        <p:txBody>
          <a:bodyPr/>
          <a:lstStyle/>
          <a:p>
            <a:r>
              <a:rPr lang="sv-SE" dirty="0"/>
              <a:t>Lagets värdegrund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7BC14FB-9626-5B6A-8282-7A867A6BD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1256" y="4260930"/>
            <a:ext cx="4186808" cy="180020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Lyssna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Respekt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Ha roligt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Peppa</a:t>
            </a:r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64A5CA60-4AD7-929F-0DAD-486A54E066F1}"/>
              </a:ext>
            </a:extLst>
          </p:cNvPr>
          <p:cNvSpPr txBox="1">
            <a:spLocks/>
          </p:cNvSpPr>
          <p:nvPr/>
        </p:nvSpPr>
        <p:spPr bwMode="auto">
          <a:xfrm>
            <a:off x="817240" y="1484784"/>
            <a:ext cx="5122912" cy="865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9pPr>
          </a:lstStyle>
          <a:p>
            <a:r>
              <a:rPr lang="sv-SE" dirty="0"/>
              <a:t>Föreningens värdegrund</a:t>
            </a:r>
          </a:p>
        </p:txBody>
      </p:sp>
      <p:sp>
        <p:nvSpPr>
          <p:cNvPr id="5" name="Platshållare för text 3">
            <a:extLst>
              <a:ext uri="{FF2B5EF4-FFF2-40B4-BE49-F238E27FC236}">
                <a16:creationId xmlns:a16="http://schemas.microsoft.com/office/drawing/2014/main" id="{2FBC3DBD-E014-6518-4773-ECA99C115956}"/>
              </a:ext>
            </a:extLst>
          </p:cNvPr>
          <p:cNvSpPr txBox="1">
            <a:spLocks/>
          </p:cNvSpPr>
          <p:nvPr/>
        </p:nvSpPr>
        <p:spPr bwMode="auto">
          <a:xfrm>
            <a:off x="961256" y="2343240"/>
            <a:ext cx="6984776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Medskapande – att vilja, påverka och påverkas, ta ansvar och vara aktiv.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Självtillit – att utveckla självförtroende och självkänsla hos både individ och lag.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Utveckling på flera plan – både som människa och fotbollsspelare.</a:t>
            </a:r>
          </a:p>
        </p:txBody>
      </p:sp>
    </p:spTree>
    <p:extLst>
      <p:ext uri="{BB962C8B-B14F-4D97-AF65-F5344CB8AC3E}">
        <p14:creationId xmlns:p14="http://schemas.microsoft.com/office/powerpoint/2010/main" val="1649317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67F815-02AA-DFA9-8F81-43AA15932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1556792"/>
            <a:ext cx="3394720" cy="865114"/>
          </a:xfrm>
        </p:spPr>
        <p:txBody>
          <a:bodyPr/>
          <a:lstStyle/>
          <a:p>
            <a:r>
              <a:rPr lang="sv-SE" dirty="0"/>
              <a:t>Träningsregler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7BC14FB-9626-5B6A-8282-7A867A6BD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3618" y="2564904"/>
            <a:ext cx="7704856" cy="309634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40C28"/>
                </a:solidFill>
                <a:latin typeface="Google Sans"/>
              </a:rPr>
              <a:t>S</a:t>
            </a:r>
            <a:r>
              <a:rPr lang="sv-SE" b="0" i="0" dirty="0">
                <a:solidFill>
                  <a:srgbClr val="040C28"/>
                </a:solidFill>
                <a:effectLst/>
                <a:latin typeface="Google Sans"/>
              </a:rPr>
              <a:t>chysst</a:t>
            </a:r>
            <a:r>
              <a:rPr lang="sv-SE" dirty="0"/>
              <a:t> spel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Konsekvenser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Stör övning/dåligt beteende </a:t>
            </a:r>
            <a:r>
              <a:rPr lang="sv-SE" dirty="0">
                <a:sym typeface="Wingdings" panose="05000000000000000000" pitchFamily="2" charset="2"/>
              </a:rPr>
              <a:t></a:t>
            </a:r>
            <a:r>
              <a:rPr lang="sv-SE" dirty="0"/>
              <a:t> gå åt sidan till dess att barnet är beredd att delta alt stå över till nästa övning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Minst 4 </a:t>
            </a:r>
            <a:r>
              <a:rPr lang="sv-SE" dirty="0" err="1"/>
              <a:t>st</a:t>
            </a:r>
            <a:r>
              <a:rPr lang="sv-SE" dirty="0"/>
              <a:t> tränare + 4 </a:t>
            </a:r>
            <a:r>
              <a:rPr lang="sv-SE" dirty="0" err="1"/>
              <a:t>st</a:t>
            </a:r>
            <a:r>
              <a:rPr lang="sv-SE" dirty="0"/>
              <a:t> hjälptränare per träning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Vid för få tränare kan det vara aktuellt att behöva ställa in träningen på kort varsel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Öppen kommunikation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Kontakta lagledare/tränare om det är något vi behöver känna till eller om det uppstått något på ex träning</a:t>
            </a:r>
          </a:p>
        </p:txBody>
      </p:sp>
    </p:spTree>
    <p:extLst>
      <p:ext uri="{BB962C8B-B14F-4D97-AF65-F5344CB8AC3E}">
        <p14:creationId xmlns:p14="http://schemas.microsoft.com/office/powerpoint/2010/main" val="3064922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67F815-02AA-DFA9-8F81-43AA15932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1556792"/>
            <a:ext cx="4104456" cy="721098"/>
          </a:xfrm>
        </p:spPr>
        <p:txBody>
          <a:bodyPr/>
          <a:lstStyle/>
          <a:p>
            <a:r>
              <a:rPr lang="sv-SE" dirty="0"/>
              <a:t>Träningsupplägg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7BC14FB-9626-5B6A-8282-7A867A6BD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71600" y="2339291"/>
            <a:ext cx="7283152" cy="2088233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Uppvärmning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Snabb genomgång av träning samt påminnelse av våra värderingar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Stationer (antal stationer varierar utifrån antal tränare och barn)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Teknikbana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Skottövning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Passningsövning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Avslut – genomgång/reflektion av genomförd träning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F3422AAD-40E2-2785-9609-4C3B057DDFFE}"/>
              </a:ext>
            </a:extLst>
          </p:cNvPr>
          <p:cNvSpPr txBox="1">
            <a:spLocks/>
          </p:cNvSpPr>
          <p:nvPr/>
        </p:nvSpPr>
        <p:spPr bwMode="auto">
          <a:xfrm>
            <a:off x="971600" y="4427523"/>
            <a:ext cx="4392488" cy="865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9pPr>
          </a:lstStyle>
          <a:p>
            <a:r>
              <a:rPr lang="sv-SE" sz="2400" dirty="0"/>
              <a:t>Målvakt på träning/match</a:t>
            </a:r>
          </a:p>
        </p:txBody>
      </p:sp>
      <p:sp>
        <p:nvSpPr>
          <p:cNvPr id="5" name="Platshållare för text 3">
            <a:extLst>
              <a:ext uri="{FF2B5EF4-FFF2-40B4-BE49-F238E27FC236}">
                <a16:creationId xmlns:a16="http://schemas.microsoft.com/office/drawing/2014/main" id="{FF81B0CF-38EF-FE12-2AF5-C505F43ECCDB}"/>
              </a:ext>
            </a:extLst>
          </p:cNvPr>
          <p:cNvSpPr txBox="1">
            <a:spLocks/>
          </p:cNvSpPr>
          <p:nvPr/>
        </p:nvSpPr>
        <p:spPr bwMode="auto">
          <a:xfrm>
            <a:off x="1017922" y="5373215"/>
            <a:ext cx="7283152" cy="1800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Alla som vill får stå – intresseanmälan kommer </a:t>
            </a:r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3797352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67F815-02AA-DFA9-8F81-43AA15932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1268760"/>
            <a:ext cx="3394720" cy="865114"/>
          </a:xfrm>
        </p:spPr>
        <p:txBody>
          <a:bodyPr/>
          <a:lstStyle/>
          <a:p>
            <a:r>
              <a:rPr lang="sv-SE" dirty="0"/>
              <a:t>Match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7BC14FB-9626-5B6A-8282-7A867A6BD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71600" y="2276872"/>
            <a:ext cx="7283152" cy="374441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Seriespel med 3 </a:t>
            </a:r>
            <a:r>
              <a:rPr lang="sv-SE" dirty="0" err="1"/>
              <a:t>st</a:t>
            </a:r>
            <a:r>
              <a:rPr lang="sv-SE" dirty="0"/>
              <a:t> lag anmälda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5 mot 5 (4 utespelare, 1 målvakt)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Speltid 3 x 15 minuter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Ca 1 minuters byten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Minst 1 matchledaretränare på varje match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Föräldrar kan behöva hjälpa till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Inför match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Delas in i grupper likt föregående år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Kallas till match – svara på kallelsen så vi vet om vi behöver ta in fler spelare till en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Cup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Coopcupen - maj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Mycklecupen – augusti</a:t>
            </a:r>
          </a:p>
          <a:p>
            <a:pPr lvl="1"/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Lagsport där vi föräldrar hejar/supportar fram hela laget</a:t>
            </a:r>
          </a:p>
        </p:txBody>
      </p:sp>
    </p:spTree>
    <p:extLst>
      <p:ext uri="{BB962C8B-B14F-4D97-AF65-F5344CB8AC3E}">
        <p14:creationId xmlns:p14="http://schemas.microsoft.com/office/powerpoint/2010/main" val="414125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67F815-02AA-DFA9-8F81-43AA15932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9992" y="1052736"/>
            <a:ext cx="5184576" cy="865114"/>
          </a:xfrm>
        </p:spPr>
        <p:txBody>
          <a:bodyPr/>
          <a:lstStyle/>
          <a:p>
            <a:r>
              <a:rPr lang="sv-SE" dirty="0"/>
              <a:t>Laget bär sin egen ekonomi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7BC14FB-9626-5B6A-8282-7A867A6BD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89751" y="1988840"/>
            <a:ext cx="4044280" cy="3672407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Egen lagkassa (ingående kassa 7 757 kr)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Fikaförsäljning vid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Västerbottensfotbollsförbund firar 100 år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Lördag 10 augusti, kl. 9-15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16 personer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/>
              <a:t>Sekretariaten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/>
              <a:t>Matchvärdar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/>
              <a:t>Kiosker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/>
              <a:t>Grill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Kommer att bli ca 1-2 </a:t>
            </a:r>
            <a:r>
              <a:rPr lang="sv-SE" dirty="0" err="1"/>
              <a:t>st</a:t>
            </a:r>
            <a:r>
              <a:rPr lang="sv-SE" dirty="0"/>
              <a:t> arbetspass per spelare totalt under säsongen 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Överskott efter säsong på ca 500 kr/spelare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Sparande inför större cuper ex </a:t>
            </a:r>
            <a:r>
              <a:rPr lang="sv-SE" dirty="0" err="1"/>
              <a:t>Pite</a:t>
            </a:r>
            <a:r>
              <a:rPr lang="sv-SE" dirty="0"/>
              <a:t> Summer Games</a:t>
            </a:r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8A6BF85E-8B19-D9FD-77F3-EB270EE156BE}"/>
              </a:ext>
            </a:extLst>
          </p:cNvPr>
          <p:cNvSpPr txBox="1">
            <a:spLocks/>
          </p:cNvSpPr>
          <p:nvPr/>
        </p:nvSpPr>
        <p:spPr bwMode="auto">
          <a:xfrm>
            <a:off x="395536" y="1650257"/>
            <a:ext cx="5184576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9pPr>
          </a:lstStyle>
          <a:p>
            <a:r>
              <a:rPr lang="sv-SE" dirty="0"/>
              <a:t>Insats till föreningen </a:t>
            </a:r>
          </a:p>
          <a:p>
            <a:endParaRPr lang="sv-SE" dirty="0"/>
          </a:p>
        </p:txBody>
      </p:sp>
      <p:sp>
        <p:nvSpPr>
          <p:cNvPr id="5" name="Platshållare för text 3">
            <a:extLst>
              <a:ext uri="{FF2B5EF4-FFF2-40B4-BE49-F238E27FC236}">
                <a16:creationId xmlns:a16="http://schemas.microsoft.com/office/drawing/2014/main" id="{A5ECCFA6-5445-B3EC-8B25-9AE7CF0DE858}"/>
              </a:ext>
            </a:extLst>
          </p:cNvPr>
          <p:cNvSpPr txBox="1">
            <a:spLocks/>
          </p:cNvSpPr>
          <p:nvPr/>
        </p:nvSpPr>
        <p:spPr bwMode="auto">
          <a:xfrm>
            <a:off x="395537" y="2060848"/>
            <a:ext cx="3960439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Medlemsavgift – försäkringar, spelar- och ledarutvecklingar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Deltagaravgifter - domare, matchkläder, planhyra, grundutrustning mm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Bingolotter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Vid försäljning på Coop har vi möjlighet att tjäna pengar till lagkassan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Coop cupen 9-10 maj, kl. 9-18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Städ – Torsdag (4 </a:t>
            </a:r>
            <a:r>
              <a:rPr lang="sv-SE" dirty="0" err="1"/>
              <a:t>st</a:t>
            </a:r>
            <a:r>
              <a:rPr lang="sv-SE" dirty="0"/>
              <a:t> personer)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Lotteri &amp; Städ – Fredag (6 personer)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Matchvärdar för den egna åldersgruppen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Bemanna dam- och herrmatcher under säsongen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1-2 </a:t>
            </a:r>
            <a:r>
              <a:rPr lang="sv-SE" dirty="0" err="1"/>
              <a:t>st</a:t>
            </a:r>
            <a:r>
              <a:rPr lang="sv-SE" dirty="0"/>
              <a:t> tillfällen (6 personer/ggr)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Entré och kiosk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Samlas 1,5 h innan, städare efter</a:t>
            </a:r>
          </a:p>
          <a:p>
            <a:endParaRPr lang="sv-SE" dirty="0"/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Alla spelare och ledare i föreningen går in gratis på alla ordinarie seriematcher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5650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9968309-1557-5B59-2D2F-EA72E9CABB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04441" y="2276872"/>
            <a:ext cx="3240360" cy="3960440"/>
          </a:xfrm>
        </p:spPr>
        <p:txBody>
          <a:bodyPr numCol="1">
            <a:normAutofit fontScale="92500" lnSpcReduction="10000"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/>
              <a:t>Lagledare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Boka domare till match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Boka planer till match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Skriva nyheter, tränings- och matchtider i kalendern etc. på </a:t>
            </a:r>
            <a:r>
              <a:rPr lang="sv-SE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laget.se</a:t>
            </a:r>
            <a:r>
              <a:rPr lang="sv-SE" dirty="0"/>
              <a:t> 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Kalla till och fördela arbetsuppgifter på föreningsgemensamma uppdrag tex Coop Cupen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Kalla till matcher via </a:t>
            </a:r>
            <a:r>
              <a:rPr lang="sv-SE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www.laget.se</a:t>
            </a:r>
            <a:endParaRPr lang="sv-SE" dirty="0"/>
          </a:p>
          <a:p>
            <a:pPr lvl="1"/>
            <a:endParaRPr lang="sv-SE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/>
              <a:t>Tränare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Planerar träningarna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Leder träningarna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För in närvaron på </a:t>
            </a:r>
            <a:r>
              <a:rPr lang="sv-SE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www.laget.se</a:t>
            </a:r>
            <a:endParaRPr lang="sv-S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Bör gå tränarutbildning, grundkurs</a:t>
            </a:r>
            <a:endParaRPr lang="sv-SE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914400" algn="l"/>
            <a:r>
              <a:rPr lang="sv-SE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Hjälptränare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Bra att ha extra vuxna på plats under den första tiden för att hjälpa till att hålla koll på barnen. </a:t>
            </a:r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805E009C-F833-962B-FED8-C9899B500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1340768"/>
            <a:ext cx="3394075" cy="804862"/>
          </a:xfrm>
        </p:spPr>
        <p:txBody>
          <a:bodyPr/>
          <a:lstStyle/>
          <a:p>
            <a:r>
              <a:rPr lang="sv-SE" dirty="0"/>
              <a:t>Roller</a:t>
            </a:r>
          </a:p>
        </p:txBody>
      </p:sp>
      <p:sp>
        <p:nvSpPr>
          <p:cNvPr id="6" name="Platshållare för text 3">
            <a:extLst>
              <a:ext uri="{FF2B5EF4-FFF2-40B4-BE49-F238E27FC236}">
                <a16:creationId xmlns:a16="http://schemas.microsoft.com/office/drawing/2014/main" id="{C34C0890-84C7-D78C-30F4-E6A6FE929B34}"/>
              </a:ext>
            </a:extLst>
          </p:cNvPr>
          <p:cNvSpPr txBox="1">
            <a:spLocks/>
          </p:cNvSpPr>
          <p:nvPr/>
        </p:nvSpPr>
        <p:spPr bwMode="auto">
          <a:xfrm>
            <a:off x="4860032" y="2045852"/>
            <a:ext cx="3240360" cy="455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/>
              <a:t>Fikagrupp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Ordna listor på vem som ansvarar för fikat vid vilka tillfällen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Köpa in en ”fikalåda” med termosar, tillbringare, muggar osv.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Fika säljs till publik och alla spelarna bjuds efter match.</a:t>
            </a:r>
          </a:p>
          <a:p>
            <a:pPr algn="l"/>
            <a:r>
              <a:rPr lang="sv-SE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Ekonomiansvarig</a:t>
            </a:r>
            <a:endParaRPr lang="sv-SE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Hålla koll på kontot (via mejl från kansliet)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Samla in fikapengar och redovisa till kansliet under året</a:t>
            </a:r>
          </a:p>
          <a:p>
            <a:pPr lvl="1"/>
            <a:endParaRPr lang="sv-SE" sz="13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/>
              <a:t>Aktivitetsgrupp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Vilka roliga aktiviteter ska hittas på med barnen under året (1-2 gånger)?</a:t>
            </a:r>
            <a:br>
              <a:rPr lang="sv-SE" dirty="0"/>
            </a:br>
            <a:r>
              <a:rPr lang="sv-SE" dirty="0"/>
              <a:t>Det kan vara allt från ett avslutningsfika till planera träningsläger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Vilka jobb ska laget/föräldrarna göra under året för att samla pengar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Vems tur är det att jobba på Fair-Play osv.</a:t>
            </a:r>
          </a:p>
          <a:p>
            <a:pPr algn="l"/>
            <a:r>
              <a:rPr lang="sv-SE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31841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Sunnanå SK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BBA8F387DDF748A5F51AD83C5BC91B" ma:contentTypeVersion="18" ma:contentTypeDescription="Create a new document." ma:contentTypeScope="" ma:versionID="772050451f1db6010a30fcb7414ed2b6">
  <xsd:schema xmlns:xsd="http://www.w3.org/2001/XMLSchema" xmlns:xs="http://www.w3.org/2001/XMLSchema" xmlns:p="http://schemas.microsoft.com/office/2006/metadata/properties" xmlns:ns2="5e5724dd-fcf8-459e-89b3-9d4a372659ca" xmlns:ns3="5c0c61f5-bd4b-4bbf-a31f-bca85c3baa5a" targetNamespace="http://schemas.microsoft.com/office/2006/metadata/properties" ma:root="true" ma:fieldsID="d117f955a2e2b1bf811ddb7fdf48838d" ns2:_="" ns3:_="">
    <xsd:import namespace="5e5724dd-fcf8-459e-89b3-9d4a372659ca"/>
    <xsd:import namespace="5c0c61f5-bd4b-4bbf-a31f-bca85c3baa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5724dd-fcf8-459e-89b3-9d4a372659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68bddae-f47f-4702-84c7-2152b0f02e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0c61f5-bd4b-4bbf-a31f-bca85c3baa5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460a776-17a8-4af8-8747-d8383e994c30}" ma:internalName="TaxCatchAll" ma:showField="CatchAllData" ma:web="5c0c61f5-bd4b-4bbf-a31f-bca85c3baa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4B53EB8-2692-4919-A5D0-A3B5B134DCD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D634946-7A39-4346-B182-6DAC0D158F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5724dd-fcf8-459e-89b3-9d4a372659ca"/>
    <ds:schemaRef ds:uri="5c0c61f5-bd4b-4bbf-a31f-bca85c3baa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5485</TotalTime>
  <Words>736</Words>
  <Application>Microsoft Office PowerPoint</Application>
  <PresentationFormat>Bildspel på skärmen (4:3)</PresentationFormat>
  <Paragraphs>176</Paragraphs>
  <Slides>10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Arial</vt:lpstr>
      <vt:lpstr>Calibri</vt:lpstr>
      <vt:lpstr>Google Sans</vt:lpstr>
      <vt:lpstr>Wingdings</vt:lpstr>
      <vt:lpstr>Office-tema</vt:lpstr>
      <vt:lpstr>Föräldramöte 240408</vt:lpstr>
      <vt:lpstr>Agenda</vt:lpstr>
      <vt:lpstr>Praktisk information</vt:lpstr>
      <vt:lpstr>Lagets värdegrund</vt:lpstr>
      <vt:lpstr>Träningsregler</vt:lpstr>
      <vt:lpstr>Träningsupplägg</vt:lpstr>
      <vt:lpstr>Match</vt:lpstr>
      <vt:lpstr>Laget bär sin egen ekonomi</vt:lpstr>
      <vt:lpstr>Roller</vt:lpstr>
      <vt:lpstr>Roller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miwihl</dc:creator>
  <cp:lastModifiedBy>Josefina Westermark</cp:lastModifiedBy>
  <cp:revision>79</cp:revision>
  <dcterms:created xsi:type="dcterms:W3CDTF">2015-04-23T07:40:20Z</dcterms:created>
  <dcterms:modified xsi:type="dcterms:W3CDTF">2024-04-08T20:09:10Z</dcterms:modified>
</cp:coreProperties>
</file>