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70" r:id="rId4"/>
    <p:sldId id="271" r:id="rId5"/>
    <p:sldId id="272" r:id="rId6"/>
    <p:sldId id="263"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4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17"/>
    <p:restoredTop sz="67130" autoAdjust="0"/>
  </p:normalViewPr>
  <p:slideViewPr>
    <p:cSldViewPr>
      <p:cViewPr varScale="1">
        <p:scale>
          <a:sx n="73" d="100"/>
          <a:sy n="73" d="100"/>
        </p:scale>
        <p:origin x="31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3E93A-269B-4DE3-9DB6-1987D227964A}" type="datetimeFigureOut">
              <a:rPr lang="sv-SE" smtClean="0"/>
              <a:t>2020-09-16</a:t>
            </a:fld>
            <a:endParaRPr lang="sv-SE"/>
          </a:p>
        </p:txBody>
      </p:sp>
      <p:sp>
        <p:nvSpPr>
          <p:cNvPr id="4" name="Platshållare för bildobjekt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FC4A68-5F08-4FB4-A105-B2EBE4992ECE}" type="slidenum">
              <a:rPr lang="sv-SE" smtClean="0"/>
              <a:t>‹#›</a:t>
            </a:fld>
            <a:endParaRPr lang="sv-SE"/>
          </a:p>
        </p:txBody>
      </p:sp>
    </p:spTree>
    <p:extLst>
      <p:ext uri="{BB962C8B-B14F-4D97-AF65-F5344CB8AC3E}">
        <p14:creationId xmlns:p14="http://schemas.microsoft.com/office/powerpoint/2010/main" val="977009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Syftet med en föreningsaktivitet är att kunna utveckla föreningen och då framför allt ungdomsfotbollen – det är ju där vi har de flesta av våra medlemmar, våra framtida dam- och herrspelare för att inte prata om alla drivna och engagerade ledare. </a:t>
            </a:r>
          </a:p>
          <a:p>
            <a:r>
              <a:rPr lang="sv-SE" dirty="0"/>
              <a:t>Stort eller smått – hör av er med de idéer ni har kring saker som ni skulle önska att pengarna går till. Maila till kansliet så ser de till att det skickas vidare till styrelsen. Tidigare har pengarna bland annat använts till nya mål (5- och 7-manna), åtgärder på Nyckelpigans planer, inköp av 3-mannanät och förhoppningsvis en ombyggnation av kansliet (samfinansierat med SISU) som påbörjas </a:t>
            </a:r>
            <a:r>
              <a:rPr lang="sv-SE"/>
              <a:t>i januari 2021.</a:t>
            </a:r>
            <a:endParaRPr lang="sv-SE" dirty="0"/>
          </a:p>
        </p:txBody>
      </p:sp>
      <p:sp>
        <p:nvSpPr>
          <p:cNvPr id="4" name="Platshållare för bildnummer 3"/>
          <p:cNvSpPr>
            <a:spLocks noGrp="1"/>
          </p:cNvSpPr>
          <p:nvPr>
            <p:ph type="sldNum" sz="quarter" idx="5"/>
          </p:nvPr>
        </p:nvSpPr>
        <p:spPr/>
        <p:txBody>
          <a:bodyPr/>
          <a:lstStyle/>
          <a:p>
            <a:fld id="{74FC4A68-5F08-4FB4-A105-B2EBE4992ECE}" type="slidenum">
              <a:rPr lang="sv-SE" smtClean="0"/>
              <a:t>2</a:t>
            </a:fld>
            <a:endParaRPr lang="sv-SE"/>
          </a:p>
        </p:txBody>
      </p:sp>
    </p:spTree>
    <p:extLst>
      <p:ext uri="{BB962C8B-B14F-4D97-AF65-F5344CB8AC3E}">
        <p14:creationId xmlns:p14="http://schemas.microsoft.com/office/powerpoint/2010/main" val="234515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1772816"/>
            <a:ext cx="8001000" cy="1470025"/>
          </a:xfrm>
        </p:spPr>
        <p:txBody>
          <a:bodyPr>
            <a:normAutofit/>
          </a:bodyPr>
          <a:lstStyle>
            <a:lvl1pPr>
              <a:defRPr sz="4000"/>
            </a:lvl1pPr>
          </a:lstStyle>
          <a:p>
            <a:r>
              <a:rPr lang="sv-SE" dirty="0"/>
              <a:t>Klicka här för att ändra format</a:t>
            </a:r>
          </a:p>
        </p:txBody>
      </p:sp>
      <p:sp>
        <p:nvSpPr>
          <p:cNvPr id="3" name="Underrubrik 2"/>
          <p:cNvSpPr>
            <a:spLocks noGrp="1"/>
          </p:cNvSpPr>
          <p:nvPr>
            <p:ph type="subTitle" idx="1"/>
          </p:nvPr>
        </p:nvSpPr>
        <p:spPr>
          <a:xfrm>
            <a:off x="457200" y="3242841"/>
            <a:ext cx="8001000" cy="1752600"/>
          </a:xfrm>
        </p:spPr>
        <p:txBody>
          <a:bodyPr>
            <a:norm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a:t>Klicka här för att ändra format på underrubrik i bakgrunden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457200" y="1772816"/>
            <a:ext cx="8229600" cy="1143000"/>
          </a:xfrm>
        </p:spPr>
        <p:txBody>
          <a:bodyPr/>
          <a:lstStyle/>
          <a:p>
            <a:r>
              <a:rPr lang="sv-SE"/>
              <a:t>Klicka här för att ändra format</a:t>
            </a:r>
          </a:p>
        </p:txBody>
      </p:sp>
      <p:sp>
        <p:nvSpPr>
          <p:cNvPr id="3" name="Platshållare för innehåll 2"/>
          <p:cNvSpPr>
            <a:spLocks noGrp="1"/>
          </p:cNvSpPr>
          <p:nvPr>
            <p:ph idx="1"/>
          </p:nvPr>
        </p:nvSpPr>
        <p:spPr>
          <a:xfrm>
            <a:off x="457200" y="3146003"/>
            <a:ext cx="8229600" cy="26971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a:xfrm>
            <a:off x="457200" y="6356350"/>
            <a:ext cx="2133600" cy="365125"/>
          </a:xfrm>
          <a:prstGeom prst="rect">
            <a:avLst/>
          </a:prstGeom>
        </p:spPr>
        <p:txBody>
          <a:bodyPr/>
          <a:lstStyle/>
          <a:p>
            <a:fld id="{FBEB06B3-5727-42AE-92F9-7384EEF640EB}" type="datetimeFigureOut">
              <a:rPr lang="sv-SE" smtClean="0"/>
              <a:t>2020-09-16</a:t>
            </a:fld>
            <a:endParaRPr lang="sv-SE"/>
          </a:p>
        </p:txBody>
      </p:sp>
      <p:sp>
        <p:nvSpPr>
          <p:cNvPr id="5" name="Platshållare för sidfot 4"/>
          <p:cNvSpPr>
            <a:spLocks noGrp="1"/>
          </p:cNvSpPr>
          <p:nvPr>
            <p:ph type="ftr" sz="quarter" idx="11"/>
          </p:nvPr>
        </p:nvSpPr>
        <p:spPr>
          <a:xfrm>
            <a:off x="3124200" y="6356350"/>
            <a:ext cx="2895600" cy="365125"/>
          </a:xfrm>
          <a:prstGeom prst="rect">
            <a:avLst/>
          </a:prstGeom>
        </p:spPr>
        <p:txBody>
          <a:bodyPr/>
          <a:lstStyle/>
          <a:p>
            <a:endParaRPr lang="sv-SE"/>
          </a:p>
        </p:txBody>
      </p:sp>
      <p:sp>
        <p:nvSpPr>
          <p:cNvPr id="6" name="Platshållare för bildnummer 5"/>
          <p:cNvSpPr>
            <a:spLocks noGrp="1"/>
          </p:cNvSpPr>
          <p:nvPr>
            <p:ph type="sldNum" sz="quarter" idx="12"/>
          </p:nvPr>
        </p:nvSpPr>
        <p:spPr>
          <a:xfrm>
            <a:off x="6553200" y="6356350"/>
            <a:ext cx="2133600" cy="365125"/>
          </a:xfrm>
          <a:prstGeom prst="rect">
            <a:avLst/>
          </a:prstGeom>
        </p:spPr>
        <p:txBody>
          <a:bodyPr/>
          <a:lstStyle/>
          <a:p>
            <a:fld id="{5138E2AB-D5C2-4AD9-828C-1CBDDC194F19}"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1772817"/>
            <a:ext cx="4042792" cy="1143000"/>
          </a:xfrm>
        </p:spPr>
        <p:txBody>
          <a:bodyPr/>
          <a:lstStyle/>
          <a:p>
            <a:r>
              <a:rPr lang="sv-SE" dirty="0"/>
              <a:t>Klicka här för att ändra format</a:t>
            </a:r>
          </a:p>
        </p:txBody>
      </p:sp>
      <p:sp>
        <p:nvSpPr>
          <p:cNvPr id="4" name="Platshållare för innehåll 3"/>
          <p:cNvSpPr>
            <a:spLocks noGrp="1"/>
          </p:cNvSpPr>
          <p:nvPr>
            <p:ph sz="half" idx="2"/>
          </p:nvPr>
        </p:nvSpPr>
        <p:spPr>
          <a:xfrm>
            <a:off x="4648200" y="1772816"/>
            <a:ext cx="4038600" cy="44695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4" name="Platshållare för innehåll 3"/>
          <p:cNvSpPr>
            <a:spLocks noGrp="1"/>
          </p:cNvSpPr>
          <p:nvPr>
            <p:ph sz="half" idx="2"/>
          </p:nvPr>
        </p:nvSpPr>
        <p:spPr>
          <a:xfrm>
            <a:off x="457200" y="1772817"/>
            <a:ext cx="4040188" cy="43533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innehåll 5"/>
          <p:cNvSpPr>
            <a:spLocks noGrp="1"/>
          </p:cNvSpPr>
          <p:nvPr>
            <p:ph sz="quarter" idx="4"/>
          </p:nvPr>
        </p:nvSpPr>
        <p:spPr>
          <a:xfrm>
            <a:off x="4645025" y="1772817"/>
            <a:ext cx="4041775" cy="43533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1762472"/>
            <a:ext cx="3394720" cy="865114"/>
          </a:xfrm>
        </p:spPr>
        <p:txBody>
          <a:bodyPr anchor="b">
            <a:noAutofit/>
          </a:bodyPr>
          <a:lstStyle>
            <a:lvl1pPr algn="l">
              <a:defRPr sz="2800" b="1"/>
            </a:lvl1pPr>
          </a:lstStyle>
          <a:p>
            <a:r>
              <a:rPr lang="sv-SE" dirty="0"/>
              <a:t>Klicka här för att ändra format</a:t>
            </a:r>
          </a:p>
        </p:txBody>
      </p:sp>
      <p:sp>
        <p:nvSpPr>
          <p:cNvPr id="3" name="Platshållare för bild 2"/>
          <p:cNvSpPr>
            <a:spLocks noGrp="1"/>
          </p:cNvSpPr>
          <p:nvPr>
            <p:ph type="pic" idx="1"/>
          </p:nvPr>
        </p:nvSpPr>
        <p:spPr>
          <a:xfrm>
            <a:off x="4067944" y="1762472"/>
            <a:ext cx="4695056" cy="46188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457200" y="2852936"/>
            <a:ext cx="3394720"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a:t>Klicka här för att ändra format på bakgrundstexten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vå innehållsdelar">
    <p:spTree>
      <p:nvGrpSpPr>
        <p:cNvPr id="1" name=""/>
        <p:cNvGrpSpPr/>
        <p:nvPr/>
      </p:nvGrpSpPr>
      <p:grpSpPr>
        <a:xfrm>
          <a:off x="0" y="0"/>
          <a:ext cx="0" cy="0"/>
          <a:chOff x="0" y="0"/>
          <a:chExt cx="0" cy="0"/>
        </a:xfrm>
      </p:grpSpPr>
      <p:sp>
        <p:nvSpPr>
          <p:cNvPr id="4" name="Platshållare för innehåll 3"/>
          <p:cNvSpPr>
            <a:spLocks noGrp="1"/>
          </p:cNvSpPr>
          <p:nvPr>
            <p:ph sz="half" idx="2"/>
          </p:nvPr>
        </p:nvSpPr>
        <p:spPr>
          <a:xfrm>
            <a:off x="4648200" y="1772816"/>
            <a:ext cx="4038600" cy="44695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Rubrik 1"/>
          <p:cNvSpPr txBox="1">
            <a:spLocks/>
          </p:cNvSpPr>
          <p:nvPr userDrawn="1"/>
        </p:nvSpPr>
        <p:spPr>
          <a:xfrm>
            <a:off x="457200" y="1762472"/>
            <a:ext cx="3970784" cy="865114"/>
          </a:xfrm>
          <a:prstGeom prst="rect">
            <a:avLst/>
          </a:prstGeom>
        </p:spPr>
        <p:txBody>
          <a:bodyPr vert="horz" lIns="91440" tIns="45720" rIns="91440" bIns="45720" rtlCol="0" anchor="b">
            <a:noAutofit/>
          </a:bodyPr>
          <a:lstStyle>
            <a:lvl1pPr algn="l" defTabSz="914400" rtl="0" eaLnBrk="1" latinLnBrk="0" hangingPunct="1">
              <a:spcBef>
                <a:spcPct val="0"/>
              </a:spcBef>
              <a:buNone/>
              <a:defRPr sz="2800" b="1" kern="1200">
                <a:solidFill>
                  <a:schemeClr val="tx1"/>
                </a:solidFill>
                <a:latin typeface="+mj-lt"/>
                <a:ea typeface="+mj-ea"/>
                <a:cs typeface="+mj-cs"/>
              </a:defRPr>
            </a:lvl1pPr>
          </a:lstStyle>
          <a:p>
            <a:r>
              <a:rPr lang="sv-SE"/>
              <a:t>Klicka här för att ändra format</a:t>
            </a:r>
            <a:endParaRPr lang="sv-SE" dirty="0"/>
          </a:p>
        </p:txBody>
      </p:sp>
      <p:sp>
        <p:nvSpPr>
          <p:cNvPr id="6" name="Platshållare för text 3"/>
          <p:cNvSpPr>
            <a:spLocks noGrp="1"/>
          </p:cNvSpPr>
          <p:nvPr>
            <p:ph type="body" sz="half" idx="10"/>
          </p:nvPr>
        </p:nvSpPr>
        <p:spPr>
          <a:xfrm>
            <a:off x="457200" y="2852936"/>
            <a:ext cx="3970784"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dirty="0"/>
              <a:t>Klicka här för att ändra format på bakgrundstexten</a:t>
            </a:r>
          </a:p>
        </p:txBody>
      </p:sp>
    </p:spTree>
    <p:extLst>
      <p:ext uri="{BB962C8B-B14F-4D97-AF65-F5344CB8AC3E}">
        <p14:creationId xmlns:p14="http://schemas.microsoft.com/office/powerpoint/2010/main" val="106439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Bildobjekt 6" descr="head liggande.jpg"/>
          <p:cNvPicPr>
            <a:picLocks noChangeAspect="1"/>
          </p:cNvPicPr>
          <p:nvPr userDrawn="1"/>
        </p:nvPicPr>
        <p:blipFill>
          <a:blip r:embed="rId9" cstate="print"/>
          <a:stretch>
            <a:fillRect/>
          </a:stretch>
        </p:blipFill>
        <p:spPr>
          <a:xfrm>
            <a:off x="0" y="0"/>
            <a:ext cx="7236296" cy="1641487"/>
          </a:xfrm>
          <a:prstGeom prst="rect">
            <a:avLst/>
          </a:prstGeom>
        </p:spPr>
      </p:pic>
      <p:sp>
        <p:nvSpPr>
          <p:cNvPr id="2" name="Platshållare för rubrik 1"/>
          <p:cNvSpPr>
            <a:spLocks noGrp="1"/>
          </p:cNvSpPr>
          <p:nvPr>
            <p:ph type="title"/>
          </p:nvPr>
        </p:nvSpPr>
        <p:spPr>
          <a:xfrm>
            <a:off x="457200" y="2055813"/>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3429000"/>
            <a:ext cx="8229600" cy="26971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Rektangel 7"/>
          <p:cNvSpPr/>
          <p:nvPr userDrawn="1"/>
        </p:nvSpPr>
        <p:spPr>
          <a:xfrm>
            <a:off x="2051720" y="529200"/>
            <a:ext cx="7081428" cy="457200"/>
          </a:xfrm>
          <a:prstGeom prst="rect">
            <a:avLst/>
          </a:prstGeom>
          <a:solidFill>
            <a:srgbClr val="1D4482"/>
          </a:solidFill>
          <a:ln>
            <a:solidFill>
              <a:srgbClr val="1D44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 id="2147483657" r:id="rId6"/>
    <p:sldLayoutId id="2147483658" r:id="rId7"/>
  </p:sldLayoutIdLst>
  <p:txStyles>
    <p:titleStyle>
      <a:lvl1pPr algn="l"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
        <p:nvSpPr>
          <p:cNvPr id="3" name="Underrubrik 2"/>
          <p:cNvSpPr>
            <a:spLocks noGrp="1"/>
          </p:cNvSpPr>
          <p:nvPr>
            <p:ph type="subTitle" idx="1"/>
          </p:nvPr>
        </p:nvSpPr>
        <p:spPr/>
        <p:txBody>
          <a:bodyPr/>
          <a:lstStyle/>
          <a:p>
            <a:endParaRPr lang="sv-SE"/>
          </a:p>
        </p:txBody>
      </p:sp>
      <p:pic>
        <p:nvPicPr>
          <p:cNvPr id="4" name="Bildobjekt 3" descr="head liggande.jpg"/>
          <p:cNvPicPr>
            <a:picLocks noChangeAspect="1"/>
          </p:cNvPicPr>
          <p:nvPr/>
        </p:nvPicPr>
        <p:blipFill>
          <a:blip r:embed="rId2" cstate="print"/>
          <a:stretch>
            <a:fillRect/>
          </a:stretch>
        </p:blipFill>
        <p:spPr>
          <a:xfrm>
            <a:off x="0" y="0"/>
            <a:ext cx="9144000" cy="2074232"/>
          </a:xfrm>
          <a:prstGeom prst="rect">
            <a:avLst/>
          </a:prstGeom>
        </p:spPr>
      </p:pic>
      <p:pic>
        <p:nvPicPr>
          <p:cNvPr id="5" name="Picture 6" descr="IMG_7815"/>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972616" y="0"/>
            <a:ext cx="10544098" cy="7029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3224" y="1700808"/>
            <a:ext cx="7931224" cy="865114"/>
          </a:xfrm>
        </p:spPr>
        <p:txBody>
          <a:bodyPr/>
          <a:lstStyle/>
          <a:p>
            <a:r>
              <a:rPr lang="sv-SE" sz="4000" b="0" dirty="0"/>
              <a:t>Syfte med försäljning av lokalhäftet!</a:t>
            </a:r>
          </a:p>
        </p:txBody>
      </p:sp>
      <p:sp>
        <p:nvSpPr>
          <p:cNvPr id="4" name="Platshållare för text 3"/>
          <p:cNvSpPr>
            <a:spLocks noGrp="1"/>
          </p:cNvSpPr>
          <p:nvPr>
            <p:ph type="body" sz="half" idx="2"/>
          </p:nvPr>
        </p:nvSpPr>
        <p:spPr>
          <a:xfrm>
            <a:off x="457200" y="2852936"/>
            <a:ext cx="8291264" cy="804862"/>
          </a:xfrm>
        </p:spPr>
        <p:txBody>
          <a:bodyPr>
            <a:noAutofit/>
          </a:bodyPr>
          <a:lstStyle/>
          <a:p>
            <a:pPr marL="285750" indent="-285750">
              <a:buFontTx/>
              <a:buChar char="-"/>
            </a:pPr>
            <a:r>
              <a:rPr lang="sv-SE" sz="2400" dirty="0"/>
              <a:t>Bidra till att stärka ekonomin i Sunnanå SK</a:t>
            </a:r>
          </a:p>
          <a:p>
            <a:pPr marL="285750" indent="-285750">
              <a:buFontTx/>
              <a:buChar char="-"/>
            </a:pPr>
            <a:endParaRPr lang="sv-SE" sz="2400" dirty="0"/>
          </a:p>
          <a:p>
            <a:pPr marL="285750" indent="-285750">
              <a:buFontTx/>
              <a:buChar char="-"/>
            </a:pPr>
            <a:r>
              <a:rPr lang="sv-SE" sz="2400" dirty="0"/>
              <a:t>Skapa bättre förutsättningar för att kunna göra saker som utvecklar ungdomsfotbollen i Sunnanå SK</a:t>
            </a:r>
          </a:p>
          <a:p>
            <a:pPr marL="285750" indent="-285750">
              <a:buFontTx/>
              <a:buChar char="-"/>
            </a:pPr>
            <a:endParaRPr lang="sv-SE" sz="2400" dirty="0"/>
          </a:p>
          <a:p>
            <a:pPr marL="285750" indent="-285750">
              <a:buFontTx/>
              <a:buChar char="-"/>
            </a:pPr>
            <a:r>
              <a:rPr lang="sv-SE" sz="2400" dirty="0"/>
              <a:t>Att skapa en bättre helhetskänsla till Sunnanå SK</a:t>
            </a:r>
          </a:p>
          <a:p>
            <a:pPr marL="285750" indent="-285750">
              <a:buFontTx/>
              <a:buChar char="-"/>
            </a:pPr>
            <a:endParaRPr lang="sv-SE" dirty="0"/>
          </a:p>
          <a:p>
            <a:pPr marL="685800" indent="-685800">
              <a:buFontTx/>
              <a:buChar char="-"/>
            </a:pPr>
            <a:endParaRPr lang="sv-SE" sz="4800" dirty="0"/>
          </a:p>
        </p:txBody>
      </p:sp>
      <p:sp>
        <p:nvSpPr>
          <p:cNvPr id="5" name="Platshållare för text 3"/>
          <p:cNvSpPr txBox="1">
            <a:spLocks/>
          </p:cNvSpPr>
          <p:nvPr/>
        </p:nvSpPr>
        <p:spPr>
          <a:xfrm>
            <a:off x="457200" y="3883148"/>
            <a:ext cx="3394720" cy="804862"/>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16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endParaRPr lang="sv-SE" sz="4800" dirty="0"/>
          </a:p>
        </p:txBody>
      </p:sp>
    </p:spTree>
    <p:extLst>
      <p:ext uri="{BB962C8B-B14F-4D97-AF65-F5344CB8AC3E}">
        <p14:creationId xmlns:p14="http://schemas.microsoft.com/office/powerpoint/2010/main" val="30646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1124744"/>
            <a:ext cx="8001000" cy="1470025"/>
          </a:xfrm>
        </p:spPr>
        <p:txBody>
          <a:bodyPr/>
          <a:lstStyle/>
          <a:p>
            <a:r>
              <a:rPr lang="sv-SE" dirty="0"/>
              <a:t>Lokalhäftet </a:t>
            </a:r>
          </a:p>
        </p:txBody>
      </p:sp>
      <p:sp>
        <p:nvSpPr>
          <p:cNvPr id="3" name="Underrubrik 2"/>
          <p:cNvSpPr>
            <a:spLocks noGrp="1"/>
          </p:cNvSpPr>
          <p:nvPr>
            <p:ph type="subTitle" idx="1"/>
          </p:nvPr>
        </p:nvSpPr>
        <p:spPr>
          <a:xfrm>
            <a:off x="448072" y="2276872"/>
            <a:ext cx="8372400" cy="2736304"/>
          </a:xfrm>
        </p:spPr>
        <p:txBody>
          <a:bodyPr>
            <a:noAutofit/>
          </a:bodyPr>
          <a:lstStyle/>
          <a:p>
            <a:r>
              <a:rPr lang="sv-SE" sz="1600" dirty="0"/>
              <a:t>Stora Coop 	</a:t>
            </a:r>
            <a:r>
              <a:rPr lang="sv-SE" sz="1600" b="1" i="1" dirty="0"/>
              <a:t>Handla för 1000 få 200kr rabatt</a:t>
            </a:r>
            <a:endParaRPr lang="sv-SE" sz="1600" dirty="0"/>
          </a:p>
          <a:p>
            <a:r>
              <a:rPr lang="sv-SE" sz="1600" dirty="0"/>
              <a:t>		</a:t>
            </a:r>
            <a:r>
              <a:rPr lang="sv-SE" sz="1600" b="1" i="1" dirty="0"/>
              <a:t>Handla för 500 få 100kr rabatt</a:t>
            </a:r>
            <a:endParaRPr lang="sv-SE" sz="1600" dirty="0"/>
          </a:p>
          <a:p>
            <a:r>
              <a:rPr lang="sv-SE" sz="1600" dirty="0"/>
              <a:t>		</a:t>
            </a:r>
            <a:r>
              <a:rPr lang="sv-SE" sz="1600" b="1" i="1" dirty="0"/>
              <a:t>Handla för 300 få 50kr rabatt på blöjor eller välling</a:t>
            </a:r>
          </a:p>
          <a:p>
            <a:r>
              <a:rPr lang="sv-SE" sz="1600" b="1" i="1" dirty="0"/>
              <a:t>		Dagens Lunch 2 för 1</a:t>
            </a:r>
          </a:p>
          <a:p>
            <a:endParaRPr lang="sv-SE" sz="1600" b="1" i="1" dirty="0"/>
          </a:p>
          <a:p>
            <a:r>
              <a:rPr lang="sv-SE" sz="1600" dirty="0"/>
              <a:t>Macdonalds 	</a:t>
            </a:r>
            <a:r>
              <a:rPr lang="sv-SE" sz="1600" b="1" i="1" dirty="0"/>
              <a:t>köp 2 menyer betala för 1 </a:t>
            </a:r>
            <a:endParaRPr lang="sv-SE" sz="1600" dirty="0"/>
          </a:p>
          <a:p>
            <a:r>
              <a:rPr lang="sv-SE" sz="1600" dirty="0"/>
              <a:t>	 	</a:t>
            </a:r>
            <a:r>
              <a:rPr lang="sv-SE" sz="1600" b="1" i="1" dirty="0"/>
              <a:t>Frukostmeny 2 för1</a:t>
            </a:r>
          </a:p>
          <a:p>
            <a:endParaRPr lang="sv-SE" sz="1600" b="1" i="1" u="sng" dirty="0"/>
          </a:p>
          <a:p>
            <a:r>
              <a:rPr lang="sv-SE" sz="1600" dirty="0"/>
              <a:t>OKQ8 Söder 	</a:t>
            </a:r>
            <a:r>
              <a:rPr lang="sv-SE" sz="1600" b="1" i="1" dirty="0"/>
              <a:t>Biltvätt halva priset</a:t>
            </a:r>
            <a:endParaRPr lang="sv-SE" sz="1600" dirty="0"/>
          </a:p>
          <a:p>
            <a:r>
              <a:rPr lang="sv-SE" sz="1600" b="1" i="1" dirty="0"/>
              <a:t>		Hyr släpvagn halva priset </a:t>
            </a:r>
            <a:endParaRPr lang="sv-SE" sz="1600" dirty="0"/>
          </a:p>
          <a:p>
            <a:r>
              <a:rPr lang="sv-SE" sz="1600" b="1" i="1" dirty="0"/>
              <a:t>		</a:t>
            </a:r>
            <a:r>
              <a:rPr lang="sv-SE" sz="1600" b="1" i="1" dirty="0" err="1"/>
              <a:t>Takeaway</a:t>
            </a:r>
            <a:r>
              <a:rPr lang="sv-SE" sz="1600" b="1" i="1" dirty="0"/>
              <a:t> macka 2 för 1</a:t>
            </a:r>
          </a:p>
          <a:p>
            <a:endParaRPr lang="sv-SE" sz="1600" b="1" i="1" dirty="0"/>
          </a:p>
          <a:p>
            <a:r>
              <a:rPr lang="sv-SE" sz="1600" dirty="0"/>
              <a:t>Mio		</a:t>
            </a:r>
            <a:r>
              <a:rPr lang="sv-SE" sz="1600" b="1" i="1" dirty="0"/>
              <a:t>Handla för 750 få 150kr rabatt</a:t>
            </a:r>
            <a:endParaRPr lang="sv-SE" sz="1600" dirty="0"/>
          </a:p>
          <a:p>
            <a:endParaRPr lang="sv-SE" sz="1600" dirty="0"/>
          </a:p>
          <a:p>
            <a:endParaRPr lang="sv-SE" sz="1600" dirty="0"/>
          </a:p>
          <a:p>
            <a:endParaRPr lang="sv-SE" sz="1600" b="1" i="1" u="sng" dirty="0"/>
          </a:p>
          <a:p>
            <a:endParaRPr lang="sv-SE" sz="1600" dirty="0"/>
          </a:p>
          <a:p>
            <a:br>
              <a:rPr lang="sv-SE" sz="1800" dirty="0"/>
            </a:br>
            <a:endParaRPr lang="sv-SE" sz="1800" dirty="0"/>
          </a:p>
          <a:p>
            <a:r>
              <a:rPr lang="sv-SE" sz="2200" dirty="0"/>
              <a:t>					</a:t>
            </a:r>
          </a:p>
          <a:p>
            <a:endParaRPr lang="sv-SE" sz="2200" dirty="0"/>
          </a:p>
          <a:p>
            <a:endParaRPr lang="sv-SE" sz="2200" dirty="0"/>
          </a:p>
        </p:txBody>
      </p:sp>
    </p:spTree>
    <p:extLst>
      <p:ext uri="{BB962C8B-B14F-4D97-AF65-F5344CB8AC3E}">
        <p14:creationId xmlns:p14="http://schemas.microsoft.com/office/powerpoint/2010/main" val="275005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1124744"/>
            <a:ext cx="8001000" cy="1470025"/>
          </a:xfrm>
        </p:spPr>
        <p:txBody>
          <a:bodyPr/>
          <a:lstStyle/>
          <a:p>
            <a:r>
              <a:rPr lang="sv-SE" dirty="0"/>
              <a:t>Lokalhäftet</a:t>
            </a:r>
          </a:p>
        </p:txBody>
      </p:sp>
      <p:sp>
        <p:nvSpPr>
          <p:cNvPr id="3" name="Underrubrik 2"/>
          <p:cNvSpPr>
            <a:spLocks noGrp="1"/>
          </p:cNvSpPr>
          <p:nvPr>
            <p:ph type="subTitle" idx="1"/>
          </p:nvPr>
        </p:nvSpPr>
        <p:spPr>
          <a:xfrm>
            <a:off x="448072" y="2276872"/>
            <a:ext cx="8372400" cy="2736304"/>
          </a:xfrm>
        </p:spPr>
        <p:txBody>
          <a:bodyPr>
            <a:noAutofit/>
          </a:bodyPr>
          <a:lstStyle/>
          <a:p>
            <a:r>
              <a:rPr lang="sv-SE" sz="1600" dirty="0"/>
              <a:t>Pizzeria Viking	</a:t>
            </a:r>
            <a:r>
              <a:rPr lang="sv-SE" sz="1600" b="1" i="1" dirty="0"/>
              <a:t>Köp 3 valfria maträtter från menyn betala för 2</a:t>
            </a:r>
            <a:endParaRPr lang="sv-SE" sz="1600" dirty="0"/>
          </a:p>
          <a:p>
            <a:r>
              <a:rPr lang="sv-SE" sz="1600" b="1" i="1" dirty="0"/>
              <a:t> </a:t>
            </a:r>
            <a:endParaRPr lang="sv-SE" sz="1600" dirty="0"/>
          </a:p>
          <a:p>
            <a:r>
              <a:rPr lang="sv-SE" sz="1600" dirty="0" err="1"/>
              <a:t>Elgiganten</a:t>
            </a:r>
            <a:r>
              <a:rPr lang="sv-SE" sz="1600" dirty="0"/>
              <a:t> 		</a:t>
            </a:r>
            <a:r>
              <a:rPr lang="sv-SE" sz="1600" b="1" i="1" dirty="0"/>
              <a:t>Handla för 300kr få 50kr rabatt</a:t>
            </a:r>
            <a:endParaRPr lang="sv-SE" sz="1600" dirty="0"/>
          </a:p>
          <a:p>
            <a:r>
              <a:rPr lang="sv-SE" sz="1600" b="1" i="1" dirty="0"/>
              <a:t>		Handla för 300 få 50kr rabatt</a:t>
            </a:r>
          </a:p>
          <a:p>
            <a:endParaRPr lang="sv-SE" sz="1600" b="1" i="1" dirty="0"/>
          </a:p>
          <a:p>
            <a:r>
              <a:rPr lang="sv-SE" sz="1600" dirty="0"/>
              <a:t>Kågeblommor 	</a:t>
            </a:r>
            <a:r>
              <a:rPr lang="sv-SE" sz="1600" b="1" i="1" dirty="0"/>
              <a:t>20% på en vara</a:t>
            </a:r>
          </a:p>
          <a:p>
            <a:endParaRPr lang="sv-SE" sz="1600" b="1" i="1" dirty="0"/>
          </a:p>
          <a:p>
            <a:r>
              <a:rPr lang="sv-SE" sz="1600" dirty="0"/>
              <a:t>Hotell Källan 	</a:t>
            </a:r>
            <a:r>
              <a:rPr lang="sv-SE" sz="1600" b="1" i="1" dirty="0"/>
              <a:t>En hotellnatt </a:t>
            </a:r>
            <a:r>
              <a:rPr lang="sv-SE" sz="1600" b="1" i="1" dirty="0" err="1"/>
              <a:t>inkl</a:t>
            </a:r>
            <a:r>
              <a:rPr lang="sv-SE" sz="1600" b="1" i="1" dirty="0"/>
              <a:t> frukost med tillgång till spaavdelningen med relax och 		bastu</a:t>
            </a:r>
            <a:r>
              <a:rPr lang="sv-SE" sz="1600" dirty="0"/>
              <a:t> </a:t>
            </a:r>
            <a:r>
              <a:rPr lang="sv-SE" sz="1600" b="1" i="1" dirty="0"/>
              <a:t>HALVA PRISET Gäller ej sön-mån går ej kombinera med andra 		erbjudanden.</a:t>
            </a:r>
            <a:endParaRPr lang="sv-SE" sz="1600" dirty="0"/>
          </a:p>
          <a:p>
            <a:endParaRPr lang="sv-SE" sz="1600" dirty="0"/>
          </a:p>
          <a:p>
            <a:r>
              <a:rPr lang="sv-SE" sz="1600" dirty="0"/>
              <a:t>Abbes AB		</a:t>
            </a:r>
            <a:r>
              <a:rPr lang="sv-SE" sz="1600" b="1" i="1" dirty="0"/>
              <a:t>Flyttstädning  t ex  </a:t>
            </a:r>
            <a:r>
              <a:rPr lang="sv-SE" sz="1600" b="1" dirty="0"/>
              <a:t>0-31 kvm 1250 ( ordinarie pris 1500)</a:t>
            </a:r>
          </a:p>
          <a:p>
            <a:r>
              <a:rPr lang="sv-SE" sz="1600" b="1" dirty="0"/>
              <a:t>		Hemstädning/Snöskottning </a:t>
            </a:r>
            <a:r>
              <a:rPr lang="sv-SE" sz="1600" b="1" i="1" dirty="0"/>
              <a:t>250kr/timmen </a:t>
            </a:r>
            <a:r>
              <a:rPr lang="sv-SE" sz="1600" b="1" i="1" dirty="0" err="1"/>
              <a:t>inkl</a:t>
            </a:r>
            <a:r>
              <a:rPr lang="sv-SE" sz="1600" b="1" i="1" dirty="0"/>
              <a:t> rutavdrag</a:t>
            </a:r>
          </a:p>
          <a:p>
            <a:endParaRPr lang="sv-SE" sz="1600" dirty="0"/>
          </a:p>
          <a:p>
            <a:endParaRPr lang="sv-SE" sz="1600" b="1" dirty="0"/>
          </a:p>
          <a:p>
            <a:endParaRPr lang="sv-SE" sz="1600" dirty="0"/>
          </a:p>
          <a:p>
            <a:endParaRPr lang="sv-SE" sz="1600" dirty="0"/>
          </a:p>
          <a:p>
            <a:endParaRPr lang="sv-SE" sz="1600" dirty="0"/>
          </a:p>
          <a:p>
            <a:endParaRPr lang="sv-SE" sz="1600" dirty="0"/>
          </a:p>
          <a:p>
            <a:endParaRPr lang="sv-SE" sz="1600" b="1" i="1" u="sng" dirty="0"/>
          </a:p>
          <a:p>
            <a:endParaRPr lang="sv-SE" sz="1600" dirty="0"/>
          </a:p>
          <a:p>
            <a:br>
              <a:rPr lang="sv-SE" sz="1800" dirty="0"/>
            </a:br>
            <a:endParaRPr lang="sv-SE" sz="1800" dirty="0"/>
          </a:p>
          <a:p>
            <a:r>
              <a:rPr lang="sv-SE" sz="2200" dirty="0"/>
              <a:t>					</a:t>
            </a:r>
          </a:p>
          <a:p>
            <a:endParaRPr lang="sv-SE" sz="2200" dirty="0"/>
          </a:p>
          <a:p>
            <a:endParaRPr lang="sv-SE" sz="2200" dirty="0"/>
          </a:p>
        </p:txBody>
      </p:sp>
    </p:spTree>
    <p:extLst>
      <p:ext uri="{BB962C8B-B14F-4D97-AF65-F5344CB8AC3E}">
        <p14:creationId xmlns:p14="http://schemas.microsoft.com/office/powerpoint/2010/main" val="690558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1124744"/>
            <a:ext cx="8001000" cy="1470025"/>
          </a:xfrm>
        </p:spPr>
        <p:txBody>
          <a:bodyPr/>
          <a:lstStyle/>
          <a:p>
            <a:r>
              <a:rPr lang="sv-SE" dirty="0"/>
              <a:t>Lokalhäftet</a:t>
            </a:r>
          </a:p>
        </p:txBody>
      </p:sp>
      <p:sp>
        <p:nvSpPr>
          <p:cNvPr id="3" name="Underrubrik 2"/>
          <p:cNvSpPr>
            <a:spLocks noGrp="1"/>
          </p:cNvSpPr>
          <p:nvPr>
            <p:ph type="subTitle" idx="1"/>
          </p:nvPr>
        </p:nvSpPr>
        <p:spPr>
          <a:xfrm>
            <a:off x="448072" y="2276872"/>
            <a:ext cx="8372400" cy="2736304"/>
          </a:xfrm>
        </p:spPr>
        <p:txBody>
          <a:bodyPr>
            <a:noAutofit/>
          </a:bodyPr>
          <a:lstStyle/>
          <a:p>
            <a:r>
              <a:rPr lang="sv-SE" sz="1600" dirty="0"/>
              <a:t>Hotell </a:t>
            </a:r>
            <a:r>
              <a:rPr lang="sv-SE" sz="1600" dirty="0" err="1"/>
              <a:t>Aurum</a:t>
            </a:r>
            <a:r>
              <a:rPr lang="sv-SE" sz="1600" dirty="0"/>
              <a:t>		</a:t>
            </a:r>
            <a:r>
              <a:rPr lang="sv-SE" sz="1600" b="1" i="1" dirty="0"/>
              <a:t>Ta med familjen, hotellnatt inkl.  relax &amp; frukostbuffé </a:t>
            </a:r>
            <a:endParaRPr lang="sv-SE" sz="1600" dirty="0"/>
          </a:p>
          <a:p>
            <a:r>
              <a:rPr lang="sv-SE" sz="1600" b="1" i="1" dirty="0"/>
              <a:t>			25% rabatt </a:t>
            </a:r>
            <a:r>
              <a:rPr lang="sv-SE" sz="1600" dirty="0"/>
              <a:t> </a:t>
            </a:r>
            <a:r>
              <a:rPr lang="sv-SE" sz="1600" b="1" dirty="0"/>
              <a:t>* boka via hemsida rabattkod:</a:t>
            </a:r>
          </a:p>
          <a:p>
            <a:endParaRPr lang="sv-SE" sz="1600" b="1" dirty="0"/>
          </a:p>
          <a:p>
            <a:r>
              <a:rPr lang="sv-SE" sz="1600" dirty="0" err="1"/>
              <a:t>Tacobar</a:t>
            </a:r>
            <a:r>
              <a:rPr lang="sv-SE" sz="1600" dirty="0"/>
              <a:t> 			</a:t>
            </a:r>
            <a:r>
              <a:rPr lang="sv-SE" sz="1600" b="1" i="1" dirty="0" err="1"/>
              <a:t>Nachotallrik</a:t>
            </a:r>
            <a:r>
              <a:rPr lang="sv-SE" sz="1600" b="1" i="1" dirty="0"/>
              <a:t>  </a:t>
            </a:r>
            <a:r>
              <a:rPr lang="sv-SE" sz="1600" b="1" i="1" dirty="0" err="1"/>
              <a:t>deluxe</a:t>
            </a:r>
            <a:r>
              <a:rPr lang="sv-SE" sz="1600" b="1" i="1" dirty="0"/>
              <a:t> lunch 2 för 1</a:t>
            </a:r>
            <a:endParaRPr lang="sv-SE" sz="1600" dirty="0"/>
          </a:p>
          <a:p>
            <a:r>
              <a:rPr lang="sv-SE" sz="1600" b="1" i="1" dirty="0"/>
              <a:t>			</a:t>
            </a:r>
            <a:r>
              <a:rPr lang="sv-SE" sz="1600" b="1" i="1" dirty="0" err="1"/>
              <a:t>Nachotallrik</a:t>
            </a:r>
            <a:r>
              <a:rPr lang="sv-SE" sz="1600" b="1" i="1" dirty="0"/>
              <a:t> </a:t>
            </a:r>
            <a:r>
              <a:rPr lang="sv-SE" sz="1600" b="1" i="1" dirty="0" err="1"/>
              <a:t>deluxe</a:t>
            </a:r>
            <a:r>
              <a:rPr lang="sv-SE" sz="1600" b="1" i="1" dirty="0"/>
              <a:t> middag 2 för 1</a:t>
            </a:r>
            <a:endParaRPr lang="sv-SE" sz="1600" dirty="0"/>
          </a:p>
          <a:p>
            <a:endParaRPr lang="sv-SE" sz="1600" dirty="0"/>
          </a:p>
          <a:p>
            <a:r>
              <a:rPr lang="sv-SE" sz="1600" dirty="0"/>
              <a:t>Adidas </a:t>
            </a:r>
            <a:r>
              <a:rPr lang="sv-SE" sz="1600" dirty="0" err="1"/>
              <a:t>Padel</a:t>
            </a:r>
            <a:r>
              <a:rPr lang="sv-SE" sz="1600" dirty="0"/>
              <a:t> Center		</a:t>
            </a:r>
            <a:r>
              <a:rPr lang="sv-SE" sz="1600" b="1" i="1" dirty="0"/>
              <a:t>20% på allt i shopen (gäller ordinarie priser)</a:t>
            </a:r>
          </a:p>
          <a:p>
            <a:endParaRPr lang="sv-SE" sz="1600" b="1" i="1" dirty="0"/>
          </a:p>
          <a:p>
            <a:r>
              <a:rPr lang="sv-SE" sz="1600" dirty="0"/>
              <a:t>Friskvårdskompaniet		</a:t>
            </a:r>
            <a:r>
              <a:rPr lang="sv-SE" sz="1600" b="1" i="1" dirty="0"/>
              <a:t>1 månad gymkort 99kr </a:t>
            </a:r>
            <a:r>
              <a:rPr lang="sv-SE" sz="1600" b="1" i="1" dirty="0" err="1"/>
              <a:t>ordpris</a:t>
            </a:r>
            <a:r>
              <a:rPr lang="sv-SE" sz="1600" b="1" i="1" dirty="0"/>
              <a:t> 450kr</a:t>
            </a:r>
            <a:r>
              <a:rPr lang="sv-SE" sz="1600" dirty="0"/>
              <a:t>, </a:t>
            </a:r>
            <a:r>
              <a:rPr lang="sv-SE" sz="1600" b="1" i="1" dirty="0"/>
              <a:t>gäller nya medlemmar</a:t>
            </a:r>
            <a:endParaRPr lang="sv-SE" sz="1600" dirty="0"/>
          </a:p>
          <a:p>
            <a:r>
              <a:rPr lang="sv-SE" sz="1600" dirty="0"/>
              <a:t> 			</a:t>
            </a:r>
            <a:r>
              <a:rPr lang="sv-SE" sz="1600" b="1" i="1" dirty="0"/>
              <a:t>3 PT tillfällen 799kr </a:t>
            </a:r>
            <a:r>
              <a:rPr lang="sv-SE" sz="1600" b="1" i="1" dirty="0" err="1"/>
              <a:t>ordpris</a:t>
            </a:r>
            <a:r>
              <a:rPr lang="sv-SE" sz="1600" b="1" i="1" dirty="0"/>
              <a:t> 1499kr, gäller nya medlemmar</a:t>
            </a:r>
          </a:p>
          <a:p>
            <a:endParaRPr lang="sv-SE" sz="1600" b="1" i="1" dirty="0"/>
          </a:p>
          <a:p>
            <a:r>
              <a:rPr lang="sv-SE" sz="1600" dirty="0"/>
              <a:t>Öhmans mattor		</a:t>
            </a:r>
            <a:r>
              <a:rPr lang="sv-SE" sz="1600" b="1" i="1" dirty="0"/>
              <a:t>20% på ett helt köp</a:t>
            </a:r>
            <a:endParaRPr lang="sv-SE" sz="1600" dirty="0"/>
          </a:p>
          <a:p>
            <a:endParaRPr lang="sv-SE" sz="1600" b="1" i="1" dirty="0"/>
          </a:p>
          <a:p>
            <a:endParaRPr lang="sv-SE" sz="1600" b="1" i="1" dirty="0"/>
          </a:p>
          <a:p>
            <a:endParaRPr lang="sv-SE" sz="1600" dirty="0"/>
          </a:p>
          <a:p>
            <a:endParaRPr lang="sv-SE" sz="1600" dirty="0"/>
          </a:p>
          <a:p>
            <a:endParaRPr lang="sv-SE" sz="1600" b="1" dirty="0"/>
          </a:p>
          <a:p>
            <a:endParaRPr lang="sv-SE" sz="1600" dirty="0"/>
          </a:p>
          <a:p>
            <a:endParaRPr lang="sv-SE" sz="1600" b="1" dirty="0"/>
          </a:p>
          <a:p>
            <a:endParaRPr lang="sv-SE" sz="1600" dirty="0"/>
          </a:p>
          <a:p>
            <a:endParaRPr lang="sv-SE" sz="1600" dirty="0"/>
          </a:p>
          <a:p>
            <a:endParaRPr lang="sv-SE" sz="1600" dirty="0"/>
          </a:p>
          <a:p>
            <a:endParaRPr lang="sv-SE" sz="1600" dirty="0"/>
          </a:p>
          <a:p>
            <a:endParaRPr lang="sv-SE" sz="1600" b="1" i="1" u="sng" dirty="0"/>
          </a:p>
          <a:p>
            <a:endParaRPr lang="sv-SE" sz="1600" dirty="0"/>
          </a:p>
          <a:p>
            <a:br>
              <a:rPr lang="sv-SE" sz="1800" dirty="0"/>
            </a:br>
            <a:endParaRPr lang="sv-SE" sz="1800" dirty="0"/>
          </a:p>
          <a:p>
            <a:r>
              <a:rPr lang="sv-SE" sz="2200" dirty="0"/>
              <a:t>					</a:t>
            </a:r>
          </a:p>
          <a:p>
            <a:endParaRPr lang="sv-SE" sz="2200" dirty="0"/>
          </a:p>
          <a:p>
            <a:endParaRPr lang="sv-SE" sz="2200" dirty="0"/>
          </a:p>
        </p:txBody>
      </p:sp>
    </p:spTree>
    <p:extLst>
      <p:ext uri="{BB962C8B-B14F-4D97-AF65-F5344CB8AC3E}">
        <p14:creationId xmlns:p14="http://schemas.microsoft.com/office/powerpoint/2010/main" val="1506586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57200" y="1340768"/>
            <a:ext cx="8001000" cy="1470025"/>
          </a:xfrm>
        </p:spPr>
        <p:txBody>
          <a:bodyPr/>
          <a:lstStyle/>
          <a:p>
            <a:r>
              <a:rPr lang="sv-SE" dirty="0"/>
              <a:t>Hur strategiskt gå tillväga!?</a:t>
            </a:r>
          </a:p>
        </p:txBody>
      </p:sp>
      <p:sp>
        <p:nvSpPr>
          <p:cNvPr id="9" name="Underrubrik 2"/>
          <p:cNvSpPr>
            <a:spLocks noGrp="1"/>
          </p:cNvSpPr>
          <p:nvPr>
            <p:ph type="subTitle" idx="1"/>
          </p:nvPr>
        </p:nvSpPr>
        <p:spPr>
          <a:xfrm>
            <a:off x="457200" y="2492896"/>
            <a:ext cx="8001000" cy="2736304"/>
          </a:xfrm>
        </p:spPr>
        <p:txBody>
          <a:bodyPr>
            <a:noAutofit/>
          </a:bodyPr>
          <a:lstStyle/>
          <a:p>
            <a:r>
              <a:rPr lang="sv-SE" altLang="sv-SE" sz="2200" dirty="0">
                <a:solidFill>
                  <a:srgbClr val="161616"/>
                </a:solidFill>
                <a:ea typeface="ＭＳ Ｐゴシック" charset="-128"/>
              </a:rPr>
              <a:t>Johan och Krister från kansliet administrerar…</a:t>
            </a:r>
          </a:p>
          <a:p>
            <a:r>
              <a:rPr lang="sv-SE" altLang="sv-SE" sz="2200" dirty="0">
                <a:solidFill>
                  <a:srgbClr val="161616"/>
                </a:solidFill>
                <a:ea typeface="ＭＳ Ｐゴシック" charset="-128"/>
              </a:rPr>
              <a:t>Vi vill ha kontakt med 1 kontaktperson i varje lag, som håller ihop försäljningen i respektive lag.</a:t>
            </a:r>
          </a:p>
          <a:p>
            <a:r>
              <a:rPr lang="sv-SE" altLang="sv-SE" sz="2200" dirty="0">
                <a:solidFill>
                  <a:srgbClr val="161616"/>
                </a:solidFill>
                <a:ea typeface="ＭＳ Ｐゴシック" charset="-128"/>
              </a:rPr>
              <a:t>Före 10 oktober, så vill vi ha en beställning från varje lag.</a:t>
            </a:r>
          </a:p>
          <a:p>
            <a:r>
              <a:rPr lang="sv-SE" altLang="sv-SE" sz="2200" dirty="0">
                <a:solidFill>
                  <a:srgbClr val="161616"/>
                </a:solidFill>
                <a:ea typeface="ＭＳ Ｐゴシック" charset="-128"/>
              </a:rPr>
              <a:t>Minst 5 </a:t>
            </a:r>
            <a:r>
              <a:rPr lang="sv-SE" altLang="sv-SE" sz="2200" dirty="0" err="1">
                <a:solidFill>
                  <a:srgbClr val="161616"/>
                </a:solidFill>
                <a:ea typeface="ＭＳ Ｐゴシック" charset="-128"/>
              </a:rPr>
              <a:t>lokalhäften</a:t>
            </a:r>
            <a:r>
              <a:rPr lang="sv-SE" altLang="sv-SE" sz="2200" dirty="0">
                <a:solidFill>
                  <a:srgbClr val="161616"/>
                </a:solidFill>
                <a:ea typeface="ＭＳ Ｐゴシック" charset="-128"/>
              </a:rPr>
              <a:t> per spelare, men valfritt uppåt…</a:t>
            </a:r>
          </a:p>
          <a:p>
            <a:r>
              <a:rPr lang="sv-SE" altLang="sv-SE" sz="2200" dirty="0">
                <a:solidFill>
                  <a:srgbClr val="161616"/>
                </a:solidFill>
                <a:ea typeface="ＭＳ Ｐゴシック" charset="-128"/>
              </a:rPr>
              <a:t>Max 10 </a:t>
            </a:r>
            <a:r>
              <a:rPr lang="sv-SE" altLang="sv-SE" sz="2200" dirty="0" err="1">
                <a:solidFill>
                  <a:srgbClr val="161616"/>
                </a:solidFill>
                <a:ea typeface="ＭＳ Ｐゴシック" charset="-128"/>
              </a:rPr>
              <a:t>lokalhäften</a:t>
            </a:r>
            <a:r>
              <a:rPr lang="sv-SE" altLang="sv-SE" sz="2200" dirty="0">
                <a:solidFill>
                  <a:srgbClr val="161616"/>
                </a:solidFill>
                <a:ea typeface="ＭＳ Ｐゴシック" charset="-128"/>
              </a:rPr>
              <a:t> per familj (då säljer inte barn 3 osv, några </a:t>
            </a:r>
            <a:r>
              <a:rPr lang="sv-SE" altLang="sv-SE" sz="2200" dirty="0" err="1">
                <a:solidFill>
                  <a:srgbClr val="161616"/>
                </a:solidFill>
                <a:ea typeface="ＭＳ Ｐゴシック" charset="-128"/>
              </a:rPr>
              <a:t>lokalhäften</a:t>
            </a:r>
            <a:r>
              <a:rPr lang="sv-SE" altLang="sv-SE" sz="2200" dirty="0">
                <a:solidFill>
                  <a:srgbClr val="161616"/>
                </a:solidFill>
                <a:ea typeface="ＭＳ Ｐゴシック" charset="-128"/>
              </a:rPr>
              <a:t>)</a:t>
            </a:r>
          </a:p>
          <a:p>
            <a:r>
              <a:rPr lang="sv-SE" altLang="sv-SE" sz="2200" dirty="0">
                <a:solidFill>
                  <a:srgbClr val="161616"/>
                </a:solidFill>
                <a:ea typeface="ＭＳ Ｐゴシック" charset="-128"/>
              </a:rPr>
              <a:t>Lokalhäftet kommer i november</a:t>
            </a:r>
          </a:p>
          <a:p>
            <a:r>
              <a:rPr lang="sv-SE" altLang="sv-SE" sz="2200" dirty="0">
                <a:solidFill>
                  <a:srgbClr val="161616"/>
                </a:solidFill>
                <a:ea typeface="ＭＳ Ｐゴシック" charset="-128"/>
              </a:rPr>
              <a:t>Säljmaterial skickas ut via mail</a:t>
            </a:r>
          </a:p>
          <a:p>
            <a:r>
              <a:rPr lang="sv-SE" altLang="sv-SE" sz="2200" dirty="0">
                <a:solidFill>
                  <a:srgbClr val="161616"/>
                </a:solidFill>
                <a:ea typeface="ＭＳ Ｐゴシック" charset="-128"/>
              </a:rPr>
              <a:t>Delredovisning före 15:e december</a:t>
            </a:r>
          </a:p>
          <a:p>
            <a:r>
              <a:rPr lang="sv-SE" altLang="sv-SE" sz="2200" dirty="0">
                <a:solidFill>
                  <a:srgbClr val="161616"/>
                </a:solidFill>
                <a:ea typeface="ＭＳ Ｐゴシック" charset="-128"/>
              </a:rPr>
              <a:t>Målbild 2 000 </a:t>
            </a:r>
            <a:r>
              <a:rPr lang="sv-SE" altLang="sv-SE" sz="2200" dirty="0" err="1">
                <a:solidFill>
                  <a:srgbClr val="161616"/>
                </a:solidFill>
                <a:ea typeface="ＭＳ Ｐゴシック" charset="-128"/>
              </a:rPr>
              <a:t>lokalhäften</a:t>
            </a:r>
            <a:r>
              <a:rPr lang="sv-SE" altLang="sv-SE" sz="2200" dirty="0">
                <a:solidFill>
                  <a:srgbClr val="161616"/>
                </a:solidFill>
                <a:ea typeface="ＭＳ Ｐゴシック" charset="-128"/>
              </a:rPr>
              <a:t> – Netto ca 220 000 kronor till föreningen!!</a:t>
            </a: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a:p>
            <a:endParaRPr lang="sv-SE" altLang="sv-SE" sz="2200" dirty="0">
              <a:solidFill>
                <a:srgbClr val="161616"/>
              </a:solidFill>
              <a:ea typeface="ＭＳ Ｐゴシック" charset="-128"/>
            </a:endParaRPr>
          </a:p>
        </p:txBody>
      </p:sp>
    </p:spTree>
    <p:extLst>
      <p:ext uri="{BB962C8B-B14F-4D97-AF65-F5344CB8AC3E}">
        <p14:creationId xmlns:p14="http://schemas.microsoft.com/office/powerpoint/2010/main" val="1965012569"/>
      </p:ext>
    </p:extLst>
  </p:cSld>
  <p:clrMapOvr>
    <a:masterClrMapping/>
  </p:clrMapOvr>
</p:sld>
</file>

<file path=ppt/theme/theme1.xml><?xml version="1.0" encoding="utf-8"?>
<a:theme xmlns:a="http://schemas.openxmlformats.org/drawingml/2006/main" name="Office-tema">
  <a:themeElements>
    <a:clrScheme name="Sunnanå SK">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545</Words>
  <Application>Microsoft Macintosh PowerPoint</Application>
  <PresentationFormat>Bildspel på skärmen (4:3)</PresentationFormat>
  <Paragraphs>97</Paragraphs>
  <Slides>6</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Office-tema</vt:lpstr>
      <vt:lpstr>PowerPoint-presentation</vt:lpstr>
      <vt:lpstr>Syfte med försäljning av lokalhäftet!</vt:lpstr>
      <vt:lpstr>Lokalhäftet </vt:lpstr>
      <vt:lpstr>Lokalhäftet</vt:lpstr>
      <vt:lpstr>Lokalhäftet</vt:lpstr>
      <vt:lpstr>Hur strategiskt gå tillväga!?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miwihl</dc:creator>
  <cp:lastModifiedBy>Krister Lundgren</cp:lastModifiedBy>
  <cp:revision>49</cp:revision>
  <dcterms:created xsi:type="dcterms:W3CDTF">2015-04-23T07:40:20Z</dcterms:created>
  <dcterms:modified xsi:type="dcterms:W3CDTF">2020-09-16T11:29:23Z</dcterms:modified>
</cp:coreProperties>
</file>