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3"/>
  </p:notesMasterIdLst>
  <p:sldIdLst>
    <p:sldId id="257" r:id="rId2"/>
    <p:sldId id="323" r:id="rId3"/>
    <p:sldId id="330" r:id="rId4"/>
    <p:sldId id="331" r:id="rId5"/>
    <p:sldId id="326" r:id="rId6"/>
    <p:sldId id="275" r:id="rId7"/>
    <p:sldId id="260" r:id="rId8"/>
    <p:sldId id="332" r:id="rId9"/>
    <p:sldId id="333" r:id="rId10"/>
    <p:sldId id="334" r:id="rId11"/>
    <p:sldId id="320" r:id="rId12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C6EE59-6F03-4E61-B0CF-120944472BEA}" v="27" dt="2025-02-05T10:42:05.2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31"/>
  </p:normalViewPr>
  <p:slideViewPr>
    <p:cSldViewPr>
      <p:cViewPr varScale="1">
        <p:scale>
          <a:sx n="72" d="100"/>
          <a:sy n="72" d="100"/>
        </p:scale>
        <p:origin x="112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kim Johansson /UTB" userId="782e0c46-072e-440c-9baf-464a590d17f0" providerId="ADAL" clId="{67C6EE59-6F03-4E61-B0CF-120944472BEA}"/>
    <pc:docChg chg="custSel addSld modSld">
      <pc:chgData name="Joakim Johansson /UTB" userId="782e0c46-072e-440c-9baf-464a590d17f0" providerId="ADAL" clId="{67C6EE59-6F03-4E61-B0CF-120944472BEA}" dt="2025-02-07T10:11:24.652" v="1159" actId="20577"/>
      <pc:docMkLst>
        <pc:docMk/>
      </pc:docMkLst>
      <pc:sldChg chg="modSp mod">
        <pc:chgData name="Joakim Johansson /UTB" userId="782e0c46-072e-440c-9baf-464a590d17f0" providerId="ADAL" clId="{67C6EE59-6F03-4E61-B0CF-120944472BEA}" dt="2025-02-03T21:07:02.912" v="23" actId="113"/>
        <pc:sldMkLst>
          <pc:docMk/>
          <pc:sldMk cId="3131142941" sldId="320"/>
        </pc:sldMkLst>
        <pc:spChg chg="mod">
          <ac:chgData name="Joakim Johansson /UTB" userId="782e0c46-072e-440c-9baf-464a590d17f0" providerId="ADAL" clId="{67C6EE59-6F03-4E61-B0CF-120944472BEA}" dt="2025-02-03T21:07:02.912" v="23" actId="113"/>
          <ac:spMkLst>
            <pc:docMk/>
            <pc:sldMk cId="3131142941" sldId="320"/>
            <ac:spMk id="5122" creationId="{00000000-0000-0000-0000-000000000000}"/>
          </ac:spMkLst>
        </pc:spChg>
      </pc:sldChg>
      <pc:sldChg chg="modSp mod">
        <pc:chgData name="Joakim Johansson /UTB" userId="782e0c46-072e-440c-9baf-464a590d17f0" providerId="ADAL" clId="{67C6EE59-6F03-4E61-B0CF-120944472BEA}" dt="2025-02-03T21:06:35.198" v="21" actId="20577"/>
        <pc:sldMkLst>
          <pc:docMk/>
          <pc:sldMk cId="583257271" sldId="326"/>
        </pc:sldMkLst>
        <pc:spChg chg="mod">
          <ac:chgData name="Joakim Johansson /UTB" userId="782e0c46-072e-440c-9baf-464a590d17f0" providerId="ADAL" clId="{67C6EE59-6F03-4E61-B0CF-120944472BEA}" dt="2025-02-03T21:06:35.198" v="21" actId="20577"/>
          <ac:spMkLst>
            <pc:docMk/>
            <pc:sldMk cId="583257271" sldId="326"/>
            <ac:spMk id="4" creationId="{00000000-0000-0000-0000-000000000000}"/>
          </ac:spMkLst>
        </pc:spChg>
      </pc:sldChg>
      <pc:sldChg chg="modSp mod">
        <pc:chgData name="Joakim Johansson /UTB" userId="782e0c46-072e-440c-9baf-464a590d17f0" providerId="ADAL" clId="{67C6EE59-6F03-4E61-B0CF-120944472BEA}" dt="2025-02-07T10:11:24.652" v="1159" actId="20577"/>
        <pc:sldMkLst>
          <pc:docMk/>
          <pc:sldMk cId="543266733" sldId="330"/>
        </pc:sldMkLst>
        <pc:spChg chg="mod">
          <ac:chgData name="Joakim Johansson /UTB" userId="782e0c46-072e-440c-9baf-464a590d17f0" providerId="ADAL" clId="{67C6EE59-6F03-4E61-B0CF-120944472BEA}" dt="2025-02-07T10:11:24.652" v="1159" actId="20577"/>
          <ac:spMkLst>
            <pc:docMk/>
            <pc:sldMk cId="543266733" sldId="330"/>
            <ac:spMk id="3" creationId="{C3F53955-B159-67CF-E1B5-DC02D0CD145F}"/>
          </ac:spMkLst>
        </pc:spChg>
      </pc:sldChg>
      <pc:sldChg chg="addSp modSp mod setBg">
        <pc:chgData name="Joakim Johansson /UTB" userId="782e0c46-072e-440c-9baf-464a590d17f0" providerId="ADAL" clId="{67C6EE59-6F03-4E61-B0CF-120944472BEA}" dt="2025-02-05T10:38:38.651" v="573" actId="26606"/>
        <pc:sldMkLst>
          <pc:docMk/>
          <pc:sldMk cId="652783810" sldId="331"/>
        </pc:sldMkLst>
        <pc:spChg chg="mod">
          <ac:chgData name="Joakim Johansson /UTB" userId="782e0c46-072e-440c-9baf-464a590d17f0" providerId="ADAL" clId="{67C6EE59-6F03-4E61-B0CF-120944472BEA}" dt="2025-02-05T10:38:38.651" v="573" actId="26606"/>
          <ac:spMkLst>
            <pc:docMk/>
            <pc:sldMk cId="652783810" sldId="331"/>
            <ac:spMk id="8" creationId="{571DA704-FC75-A472-10D7-839214EB9C11}"/>
          </ac:spMkLst>
        </pc:spChg>
        <pc:spChg chg="add">
          <ac:chgData name="Joakim Johansson /UTB" userId="782e0c46-072e-440c-9baf-464a590d17f0" providerId="ADAL" clId="{67C6EE59-6F03-4E61-B0CF-120944472BEA}" dt="2025-02-05T10:38:38.651" v="573" actId="26606"/>
          <ac:spMkLst>
            <pc:docMk/>
            <pc:sldMk cId="652783810" sldId="331"/>
            <ac:spMk id="17" creationId="{BACC6370-2D7E-4714-9D71-7542949D7D5D}"/>
          </ac:spMkLst>
        </pc:spChg>
        <pc:spChg chg="add">
          <ac:chgData name="Joakim Johansson /UTB" userId="782e0c46-072e-440c-9baf-464a590d17f0" providerId="ADAL" clId="{67C6EE59-6F03-4E61-B0CF-120944472BEA}" dt="2025-02-05T10:38:38.651" v="573" actId="26606"/>
          <ac:spMkLst>
            <pc:docMk/>
            <pc:sldMk cId="652783810" sldId="331"/>
            <ac:spMk id="19" creationId="{256B2C21-A230-48C0-8DF1-C46611373C44}"/>
          </ac:spMkLst>
        </pc:spChg>
        <pc:spChg chg="add">
          <ac:chgData name="Joakim Johansson /UTB" userId="782e0c46-072e-440c-9baf-464a590d17f0" providerId="ADAL" clId="{67C6EE59-6F03-4E61-B0CF-120944472BEA}" dt="2025-02-05T10:38:38.651" v="573" actId="26606"/>
          <ac:spMkLst>
            <pc:docMk/>
            <pc:sldMk cId="652783810" sldId="331"/>
            <ac:spMk id="21" creationId="{3847E18C-932D-4C95-AABA-FEC7C9499AD7}"/>
          </ac:spMkLst>
        </pc:spChg>
        <pc:spChg chg="add">
          <ac:chgData name="Joakim Johansson /UTB" userId="782e0c46-072e-440c-9baf-464a590d17f0" providerId="ADAL" clId="{67C6EE59-6F03-4E61-B0CF-120944472BEA}" dt="2025-02-05T10:38:38.651" v="573" actId="26606"/>
          <ac:spMkLst>
            <pc:docMk/>
            <pc:sldMk cId="652783810" sldId="331"/>
            <ac:spMk id="23" creationId="{3150CB11-0C61-439E-910F-5787759E72A0}"/>
          </ac:spMkLst>
        </pc:spChg>
        <pc:spChg chg="add">
          <ac:chgData name="Joakim Johansson /UTB" userId="782e0c46-072e-440c-9baf-464a590d17f0" providerId="ADAL" clId="{67C6EE59-6F03-4E61-B0CF-120944472BEA}" dt="2025-02-05T10:38:38.651" v="573" actId="26606"/>
          <ac:spMkLst>
            <pc:docMk/>
            <pc:sldMk cId="652783810" sldId="331"/>
            <ac:spMk id="25" creationId="{43F8A58B-5155-44CE-A5FF-7647B47D0A7A}"/>
          </ac:spMkLst>
        </pc:spChg>
        <pc:spChg chg="add">
          <ac:chgData name="Joakim Johansson /UTB" userId="782e0c46-072e-440c-9baf-464a590d17f0" providerId="ADAL" clId="{67C6EE59-6F03-4E61-B0CF-120944472BEA}" dt="2025-02-05T10:38:38.651" v="573" actId="26606"/>
          <ac:spMkLst>
            <pc:docMk/>
            <pc:sldMk cId="652783810" sldId="331"/>
            <ac:spMk id="27" creationId="{443F2ACA-E6D6-4028-82DD-F03C262D5DE6}"/>
          </ac:spMkLst>
        </pc:spChg>
        <pc:graphicFrameChg chg="mod modGraphic">
          <ac:chgData name="Joakim Johansson /UTB" userId="782e0c46-072e-440c-9baf-464a590d17f0" providerId="ADAL" clId="{67C6EE59-6F03-4E61-B0CF-120944472BEA}" dt="2025-02-05T10:38:38.651" v="573" actId="26606"/>
          <ac:graphicFrameMkLst>
            <pc:docMk/>
            <pc:sldMk cId="652783810" sldId="331"/>
            <ac:graphicFrameMk id="12" creationId="{CBEB7061-CCFA-1E39-33AF-BC2B914D8F50}"/>
          </ac:graphicFrameMkLst>
        </pc:graphicFrameChg>
      </pc:sldChg>
      <pc:sldChg chg="addSp modSp new mod setBg">
        <pc:chgData name="Joakim Johansson /UTB" userId="782e0c46-072e-440c-9baf-464a590d17f0" providerId="ADAL" clId="{67C6EE59-6F03-4E61-B0CF-120944472BEA}" dt="2025-02-05T10:38:10.502" v="572" actId="26606"/>
        <pc:sldMkLst>
          <pc:docMk/>
          <pc:sldMk cId="3187013310" sldId="332"/>
        </pc:sldMkLst>
        <pc:spChg chg="mod">
          <ac:chgData name="Joakim Johansson /UTB" userId="782e0c46-072e-440c-9baf-464a590d17f0" providerId="ADAL" clId="{67C6EE59-6F03-4E61-B0CF-120944472BEA}" dt="2025-02-05T10:38:10.502" v="572" actId="26606"/>
          <ac:spMkLst>
            <pc:docMk/>
            <pc:sldMk cId="3187013310" sldId="332"/>
            <ac:spMk id="2" creationId="{6954AEA2-94DB-79B6-B6F2-87B07AADA73F}"/>
          </ac:spMkLst>
        </pc:spChg>
        <pc:spChg chg="mod">
          <ac:chgData name="Joakim Johansson /UTB" userId="782e0c46-072e-440c-9baf-464a590d17f0" providerId="ADAL" clId="{67C6EE59-6F03-4E61-B0CF-120944472BEA}" dt="2025-02-05T10:38:10.502" v="572" actId="26606"/>
          <ac:spMkLst>
            <pc:docMk/>
            <pc:sldMk cId="3187013310" sldId="332"/>
            <ac:spMk id="3" creationId="{768E678B-ED3A-A4E5-C798-5A65667DEB7D}"/>
          </ac:spMkLst>
        </pc:spChg>
        <pc:spChg chg="add">
          <ac:chgData name="Joakim Johansson /UTB" userId="782e0c46-072e-440c-9baf-464a590d17f0" providerId="ADAL" clId="{67C6EE59-6F03-4E61-B0CF-120944472BEA}" dt="2025-02-05T10:38:10.502" v="572" actId="26606"/>
          <ac:spMkLst>
            <pc:docMk/>
            <pc:sldMk cId="3187013310" sldId="332"/>
            <ac:spMk id="8" creationId="{09588DA8-065E-4F6F-8EFD-43104AB2E0CF}"/>
          </ac:spMkLst>
        </pc:spChg>
        <pc:spChg chg="add">
          <ac:chgData name="Joakim Johansson /UTB" userId="782e0c46-072e-440c-9baf-464a590d17f0" providerId="ADAL" clId="{67C6EE59-6F03-4E61-B0CF-120944472BEA}" dt="2025-02-05T10:38:10.502" v="572" actId="26606"/>
          <ac:spMkLst>
            <pc:docMk/>
            <pc:sldMk cId="3187013310" sldId="332"/>
            <ac:spMk id="10" creationId="{C4285719-470E-454C-AF62-8323075F1F5B}"/>
          </ac:spMkLst>
        </pc:spChg>
        <pc:spChg chg="add">
          <ac:chgData name="Joakim Johansson /UTB" userId="782e0c46-072e-440c-9baf-464a590d17f0" providerId="ADAL" clId="{67C6EE59-6F03-4E61-B0CF-120944472BEA}" dt="2025-02-05T10:38:10.502" v="572" actId="26606"/>
          <ac:spMkLst>
            <pc:docMk/>
            <pc:sldMk cId="3187013310" sldId="332"/>
            <ac:spMk id="12" creationId="{CD9FE4EF-C4D8-49A0-B2FF-81D8DB7D8A24}"/>
          </ac:spMkLst>
        </pc:spChg>
        <pc:spChg chg="add">
          <ac:chgData name="Joakim Johansson /UTB" userId="782e0c46-072e-440c-9baf-464a590d17f0" providerId="ADAL" clId="{67C6EE59-6F03-4E61-B0CF-120944472BEA}" dt="2025-02-05T10:38:10.502" v="572" actId="26606"/>
          <ac:spMkLst>
            <pc:docMk/>
            <pc:sldMk cId="3187013310" sldId="332"/>
            <ac:spMk id="14" creationId="{4300840D-0A0B-4512-BACA-B439D5B9C57C}"/>
          </ac:spMkLst>
        </pc:spChg>
        <pc:spChg chg="add">
          <ac:chgData name="Joakim Johansson /UTB" userId="782e0c46-072e-440c-9baf-464a590d17f0" providerId="ADAL" clId="{67C6EE59-6F03-4E61-B0CF-120944472BEA}" dt="2025-02-05T10:38:10.502" v="572" actId="26606"/>
          <ac:spMkLst>
            <pc:docMk/>
            <pc:sldMk cId="3187013310" sldId="332"/>
            <ac:spMk id="16" creationId="{D2B78728-A580-49A7-84F9-6EF6F583ADE0}"/>
          </ac:spMkLst>
        </pc:spChg>
        <pc:spChg chg="add">
          <ac:chgData name="Joakim Johansson /UTB" userId="782e0c46-072e-440c-9baf-464a590d17f0" providerId="ADAL" clId="{67C6EE59-6F03-4E61-B0CF-120944472BEA}" dt="2025-02-05T10:38:10.502" v="572" actId="26606"/>
          <ac:spMkLst>
            <pc:docMk/>
            <pc:sldMk cId="3187013310" sldId="332"/>
            <ac:spMk id="18" creationId="{38FAA1A1-D861-433F-88FA-1E9D6FD31D11}"/>
          </ac:spMkLst>
        </pc:spChg>
        <pc:spChg chg="add">
          <ac:chgData name="Joakim Johansson /UTB" userId="782e0c46-072e-440c-9baf-464a590d17f0" providerId="ADAL" clId="{67C6EE59-6F03-4E61-B0CF-120944472BEA}" dt="2025-02-05T10:38:10.502" v="572" actId="26606"/>
          <ac:spMkLst>
            <pc:docMk/>
            <pc:sldMk cId="3187013310" sldId="332"/>
            <ac:spMk id="20" creationId="{8D71EDA1-87BF-4D5D-AB79-F346FD19278A}"/>
          </ac:spMkLst>
        </pc:spChg>
      </pc:sldChg>
      <pc:sldChg chg="addSp delSp modSp new mod setBg">
        <pc:chgData name="Joakim Johansson /UTB" userId="782e0c46-072e-440c-9baf-464a590d17f0" providerId="ADAL" clId="{67C6EE59-6F03-4E61-B0CF-120944472BEA}" dt="2025-02-05T10:42:16.395" v="784" actId="26606"/>
        <pc:sldMkLst>
          <pc:docMk/>
          <pc:sldMk cId="2728743854" sldId="333"/>
        </pc:sldMkLst>
        <pc:spChg chg="mod">
          <ac:chgData name="Joakim Johansson /UTB" userId="782e0c46-072e-440c-9baf-464a590d17f0" providerId="ADAL" clId="{67C6EE59-6F03-4E61-B0CF-120944472BEA}" dt="2025-02-05T10:42:16.395" v="784" actId="26606"/>
          <ac:spMkLst>
            <pc:docMk/>
            <pc:sldMk cId="2728743854" sldId="333"/>
            <ac:spMk id="2" creationId="{FDD144F5-0A78-F05E-0C87-8ED9753E3FEF}"/>
          </ac:spMkLst>
        </pc:spChg>
        <pc:spChg chg="add">
          <ac:chgData name="Joakim Johansson /UTB" userId="782e0c46-072e-440c-9baf-464a590d17f0" providerId="ADAL" clId="{67C6EE59-6F03-4E61-B0CF-120944472BEA}" dt="2025-02-05T10:42:16.395" v="784" actId="26606"/>
          <ac:spMkLst>
            <pc:docMk/>
            <pc:sldMk cId="2728743854" sldId="333"/>
            <ac:spMk id="24" creationId="{9203DE33-2CD4-4CA8-9AF3-37C3B65133B0}"/>
          </ac:spMkLst>
        </pc:spChg>
        <pc:spChg chg="add">
          <ac:chgData name="Joakim Johansson /UTB" userId="782e0c46-072e-440c-9baf-464a590d17f0" providerId="ADAL" clId="{67C6EE59-6F03-4E61-B0CF-120944472BEA}" dt="2025-02-05T10:42:16.395" v="784" actId="26606"/>
          <ac:spMkLst>
            <pc:docMk/>
            <pc:sldMk cId="2728743854" sldId="333"/>
            <ac:spMk id="26" creationId="{0AF57B88-1D4C-41FA-A761-EC1DD10C35CB}"/>
          </ac:spMkLst>
        </pc:spChg>
        <pc:spChg chg="add">
          <ac:chgData name="Joakim Johansson /UTB" userId="782e0c46-072e-440c-9baf-464a590d17f0" providerId="ADAL" clId="{67C6EE59-6F03-4E61-B0CF-120944472BEA}" dt="2025-02-05T10:42:16.395" v="784" actId="26606"/>
          <ac:spMkLst>
            <pc:docMk/>
            <pc:sldMk cId="2728743854" sldId="333"/>
            <ac:spMk id="28" creationId="{D2548F45-5164-4ABB-8212-7F293FDED8D4}"/>
          </ac:spMkLst>
        </pc:spChg>
        <pc:spChg chg="add">
          <ac:chgData name="Joakim Johansson /UTB" userId="782e0c46-072e-440c-9baf-464a590d17f0" providerId="ADAL" clId="{67C6EE59-6F03-4E61-B0CF-120944472BEA}" dt="2025-02-05T10:42:16.395" v="784" actId="26606"/>
          <ac:spMkLst>
            <pc:docMk/>
            <pc:sldMk cId="2728743854" sldId="333"/>
            <ac:spMk id="30" creationId="{5E81CCFB-7BEF-4186-86FB-D09450B4D02D}"/>
          </ac:spMkLst>
        </pc:spChg>
        <pc:graphicFrameChg chg="add mod">
          <ac:chgData name="Joakim Johansson /UTB" userId="782e0c46-072e-440c-9baf-464a590d17f0" providerId="ADAL" clId="{67C6EE59-6F03-4E61-B0CF-120944472BEA}" dt="2025-02-05T10:42:05.261" v="783" actId="20577"/>
          <ac:graphicFrameMkLst>
            <pc:docMk/>
            <pc:sldMk cId="2728743854" sldId="333"/>
            <ac:graphicFrameMk id="5" creationId="{3BBF1DF2-296A-1DFD-AC9D-C65ADF58A64D}"/>
          </ac:graphicFrameMkLst>
        </pc:graphicFrameChg>
      </pc:sldChg>
      <pc:sldChg chg="addSp modSp new mod setBg">
        <pc:chgData name="Joakim Johansson /UTB" userId="782e0c46-072e-440c-9baf-464a590d17f0" providerId="ADAL" clId="{67C6EE59-6F03-4E61-B0CF-120944472BEA}" dt="2025-02-05T10:45:50.021" v="1038" actId="26606"/>
        <pc:sldMkLst>
          <pc:docMk/>
          <pc:sldMk cId="3123283708" sldId="334"/>
        </pc:sldMkLst>
        <pc:spChg chg="mod">
          <ac:chgData name="Joakim Johansson /UTB" userId="782e0c46-072e-440c-9baf-464a590d17f0" providerId="ADAL" clId="{67C6EE59-6F03-4E61-B0CF-120944472BEA}" dt="2025-02-05T10:45:50.021" v="1038" actId="26606"/>
          <ac:spMkLst>
            <pc:docMk/>
            <pc:sldMk cId="3123283708" sldId="334"/>
            <ac:spMk id="2" creationId="{DBF7B3A3-B88F-7D15-332F-1F40628652BE}"/>
          </ac:spMkLst>
        </pc:spChg>
        <pc:spChg chg="mod">
          <ac:chgData name="Joakim Johansson /UTB" userId="782e0c46-072e-440c-9baf-464a590d17f0" providerId="ADAL" clId="{67C6EE59-6F03-4E61-B0CF-120944472BEA}" dt="2025-02-05T10:45:50.021" v="1038" actId="26606"/>
          <ac:spMkLst>
            <pc:docMk/>
            <pc:sldMk cId="3123283708" sldId="334"/>
            <ac:spMk id="3" creationId="{D4B848B7-2940-60D0-A469-705C38BD806F}"/>
          </ac:spMkLst>
        </pc:spChg>
        <pc:spChg chg="add">
          <ac:chgData name="Joakim Johansson /UTB" userId="782e0c46-072e-440c-9baf-464a590d17f0" providerId="ADAL" clId="{67C6EE59-6F03-4E61-B0CF-120944472BEA}" dt="2025-02-05T10:45:50.021" v="1038" actId="26606"/>
          <ac:spMkLst>
            <pc:docMk/>
            <pc:sldMk cId="3123283708" sldId="334"/>
            <ac:spMk id="8" creationId="{09588DA8-065E-4F6F-8EFD-43104AB2E0CF}"/>
          </ac:spMkLst>
        </pc:spChg>
        <pc:spChg chg="add">
          <ac:chgData name="Joakim Johansson /UTB" userId="782e0c46-072e-440c-9baf-464a590d17f0" providerId="ADAL" clId="{67C6EE59-6F03-4E61-B0CF-120944472BEA}" dt="2025-02-05T10:45:50.021" v="1038" actId="26606"/>
          <ac:spMkLst>
            <pc:docMk/>
            <pc:sldMk cId="3123283708" sldId="334"/>
            <ac:spMk id="10" creationId="{C4285719-470E-454C-AF62-8323075F1F5B}"/>
          </ac:spMkLst>
        </pc:spChg>
        <pc:spChg chg="add">
          <ac:chgData name="Joakim Johansson /UTB" userId="782e0c46-072e-440c-9baf-464a590d17f0" providerId="ADAL" clId="{67C6EE59-6F03-4E61-B0CF-120944472BEA}" dt="2025-02-05T10:45:50.021" v="1038" actId="26606"/>
          <ac:spMkLst>
            <pc:docMk/>
            <pc:sldMk cId="3123283708" sldId="334"/>
            <ac:spMk id="12" creationId="{CD9FE4EF-C4D8-49A0-B2FF-81D8DB7D8A24}"/>
          </ac:spMkLst>
        </pc:spChg>
        <pc:spChg chg="add">
          <ac:chgData name="Joakim Johansson /UTB" userId="782e0c46-072e-440c-9baf-464a590d17f0" providerId="ADAL" clId="{67C6EE59-6F03-4E61-B0CF-120944472BEA}" dt="2025-02-05T10:45:50.021" v="1038" actId="26606"/>
          <ac:spMkLst>
            <pc:docMk/>
            <pc:sldMk cId="3123283708" sldId="334"/>
            <ac:spMk id="14" creationId="{4300840D-0A0B-4512-BACA-B439D5B9C57C}"/>
          </ac:spMkLst>
        </pc:spChg>
        <pc:spChg chg="add">
          <ac:chgData name="Joakim Johansson /UTB" userId="782e0c46-072e-440c-9baf-464a590d17f0" providerId="ADAL" clId="{67C6EE59-6F03-4E61-B0CF-120944472BEA}" dt="2025-02-05T10:45:50.021" v="1038" actId="26606"/>
          <ac:spMkLst>
            <pc:docMk/>
            <pc:sldMk cId="3123283708" sldId="334"/>
            <ac:spMk id="16" creationId="{D2B78728-A580-49A7-84F9-6EF6F583ADE0}"/>
          </ac:spMkLst>
        </pc:spChg>
        <pc:spChg chg="add">
          <ac:chgData name="Joakim Johansson /UTB" userId="782e0c46-072e-440c-9baf-464a590d17f0" providerId="ADAL" clId="{67C6EE59-6F03-4E61-B0CF-120944472BEA}" dt="2025-02-05T10:45:50.021" v="1038" actId="26606"/>
          <ac:spMkLst>
            <pc:docMk/>
            <pc:sldMk cId="3123283708" sldId="334"/>
            <ac:spMk id="18" creationId="{38FAA1A1-D861-433F-88FA-1E9D6FD31D11}"/>
          </ac:spMkLst>
        </pc:spChg>
        <pc:spChg chg="add">
          <ac:chgData name="Joakim Johansson /UTB" userId="782e0c46-072e-440c-9baf-464a590d17f0" providerId="ADAL" clId="{67C6EE59-6F03-4E61-B0CF-120944472BEA}" dt="2025-02-05T10:45:50.021" v="1038" actId="26606"/>
          <ac:spMkLst>
            <pc:docMk/>
            <pc:sldMk cId="3123283708" sldId="334"/>
            <ac:spMk id="20" creationId="{8D71EDA1-87BF-4D5D-AB79-F346FD19278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947FC8-8A24-40B4-A5E3-89AB653FBF67}" type="doc">
      <dgm:prSet loTypeId="urn:microsoft.com/office/officeart/2005/8/layout/defaul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B648EDD-ECA2-4B6A-A392-73E5573E7940}">
      <dgm:prSet/>
      <dgm:spPr/>
      <dgm:t>
        <a:bodyPr/>
        <a:lstStyle/>
        <a:p>
          <a:r>
            <a:rPr lang="en-US" b="1"/>
            <a:t>Lag i serien</a:t>
          </a:r>
          <a:endParaRPr lang="en-US"/>
        </a:p>
      </dgm:t>
    </dgm:pt>
    <dgm:pt modelId="{D1B7FB7E-BECC-43AD-86A0-AA8CFFD6BE07}" type="parTrans" cxnId="{044670F8-AAB3-48EE-9D7E-C74062506570}">
      <dgm:prSet/>
      <dgm:spPr/>
      <dgm:t>
        <a:bodyPr/>
        <a:lstStyle/>
        <a:p>
          <a:endParaRPr lang="en-US"/>
        </a:p>
      </dgm:t>
    </dgm:pt>
    <dgm:pt modelId="{AFAE80F0-4CE9-486C-8C8F-5DBA2026642C}" type="sibTrans" cxnId="{044670F8-AAB3-48EE-9D7E-C74062506570}">
      <dgm:prSet/>
      <dgm:spPr/>
      <dgm:t>
        <a:bodyPr/>
        <a:lstStyle/>
        <a:p>
          <a:endParaRPr lang="en-US"/>
        </a:p>
      </dgm:t>
    </dgm:pt>
    <dgm:pt modelId="{BF35AB0B-FA7D-4089-8DA0-F6DFEB51A648}">
      <dgm:prSet/>
      <dgm:spPr/>
      <dgm:t>
        <a:bodyPr/>
        <a:lstStyle/>
        <a:p>
          <a:r>
            <a:rPr lang="en-US"/>
            <a:t>SSK</a:t>
          </a:r>
        </a:p>
      </dgm:t>
    </dgm:pt>
    <dgm:pt modelId="{92AA14FB-FF73-4B5F-9131-C66CCB77C668}" type="parTrans" cxnId="{AD44F9D3-39DE-483B-A356-D091DA86B72C}">
      <dgm:prSet/>
      <dgm:spPr/>
      <dgm:t>
        <a:bodyPr/>
        <a:lstStyle/>
        <a:p>
          <a:endParaRPr lang="en-US"/>
        </a:p>
      </dgm:t>
    </dgm:pt>
    <dgm:pt modelId="{1A62B24F-483E-49D2-BF62-7B7023DC2835}" type="sibTrans" cxnId="{AD44F9D3-39DE-483B-A356-D091DA86B72C}">
      <dgm:prSet/>
      <dgm:spPr/>
      <dgm:t>
        <a:bodyPr/>
        <a:lstStyle/>
        <a:p>
          <a:endParaRPr lang="en-US"/>
        </a:p>
      </dgm:t>
    </dgm:pt>
    <dgm:pt modelId="{0161A6EC-23A9-401E-921F-8241585DEB62}">
      <dgm:prSet/>
      <dgm:spPr/>
      <dgm:t>
        <a:bodyPr/>
        <a:lstStyle/>
        <a:p>
          <a:r>
            <a:rPr lang="en-US"/>
            <a:t>Skellefteå FF 09</a:t>
          </a:r>
        </a:p>
      </dgm:t>
    </dgm:pt>
    <dgm:pt modelId="{6F05BB54-A6F8-41F2-A2E7-AA84BE40D0A3}" type="parTrans" cxnId="{4F80A857-A352-42D3-9D62-63EF05D0B7A3}">
      <dgm:prSet/>
      <dgm:spPr/>
      <dgm:t>
        <a:bodyPr/>
        <a:lstStyle/>
        <a:p>
          <a:endParaRPr lang="en-US"/>
        </a:p>
      </dgm:t>
    </dgm:pt>
    <dgm:pt modelId="{F6D2B5E5-15C4-43C9-8C23-1005B03BE865}" type="sibTrans" cxnId="{4F80A857-A352-42D3-9D62-63EF05D0B7A3}">
      <dgm:prSet/>
      <dgm:spPr/>
      <dgm:t>
        <a:bodyPr/>
        <a:lstStyle/>
        <a:p>
          <a:endParaRPr lang="en-US"/>
        </a:p>
      </dgm:t>
    </dgm:pt>
    <dgm:pt modelId="{D8F41B57-F831-45EA-B4C1-21963A0B2E51}">
      <dgm:prSet/>
      <dgm:spPr/>
      <dgm:t>
        <a:bodyPr/>
        <a:lstStyle/>
        <a:p>
          <a:r>
            <a:rPr lang="en-US"/>
            <a:t>Skellefteå FF p10</a:t>
          </a:r>
        </a:p>
      </dgm:t>
    </dgm:pt>
    <dgm:pt modelId="{6D19DBC8-AC7F-4F6A-A97A-5B621B0E90E9}" type="parTrans" cxnId="{EE21AA5E-B91B-4233-B312-595B3B107013}">
      <dgm:prSet/>
      <dgm:spPr/>
      <dgm:t>
        <a:bodyPr/>
        <a:lstStyle/>
        <a:p>
          <a:endParaRPr lang="en-US"/>
        </a:p>
      </dgm:t>
    </dgm:pt>
    <dgm:pt modelId="{C8A82CED-7ED1-4BFD-B80F-A5E6B1677A53}" type="sibTrans" cxnId="{EE21AA5E-B91B-4233-B312-595B3B107013}">
      <dgm:prSet/>
      <dgm:spPr/>
      <dgm:t>
        <a:bodyPr/>
        <a:lstStyle/>
        <a:p>
          <a:endParaRPr lang="en-US"/>
        </a:p>
      </dgm:t>
    </dgm:pt>
    <dgm:pt modelId="{B7F0E770-159D-4305-A29A-BD7BEA8C732B}">
      <dgm:prSet/>
      <dgm:spPr/>
      <dgm:t>
        <a:bodyPr/>
        <a:lstStyle/>
        <a:p>
          <a:r>
            <a:rPr lang="en-US"/>
            <a:t>Boden</a:t>
          </a:r>
        </a:p>
      </dgm:t>
    </dgm:pt>
    <dgm:pt modelId="{7D2CA4B4-1B04-43E4-AF67-F058155E205C}" type="parTrans" cxnId="{61C399D0-3F54-4EA5-9B1D-5986C4731095}">
      <dgm:prSet/>
      <dgm:spPr/>
      <dgm:t>
        <a:bodyPr/>
        <a:lstStyle/>
        <a:p>
          <a:endParaRPr lang="en-US"/>
        </a:p>
      </dgm:t>
    </dgm:pt>
    <dgm:pt modelId="{569AA2BD-7155-4A05-9A90-8E3D1A53EDDA}" type="sibTrans" cxnId="{61C399D0-3F54-4EA5-9B1D-5986C4731095}">
      <dgm:prSet/>
      <dgm:spPr/>
      <dgm:t>
        <a:bodyPr/>
        <a:lstStyle/>
        <a:p>
          <a:endParaRPr lang="en-US"/>
        </a:p>
      </dgm:t>
    </dgm:pt>
    <dgm:pt modelId="{EC0EDC4D-0B39-4B19-AA04-3A175897D580}">
      <dgm:prSet/>
      <dgm:spPr/>
      <dgm:t>
        <a:bodyPr/>
        <a:lstStyle/>
        <a:p>
          <a:r>
            <a:rPr lang="en-US"/>
            <a:t>Gammelstad</a:t>
          </a:r>
        </a:p>
      </dgm:t>
    </dgm:pt>
    <dgm:pt modelId="{75931E40-8899-4001-8663-69A27711FF22}" type="parTrans" cxnId="{121E4451-B3EC-4058-A79E-2F25CEE42E24}">
      <dgm:prSet/>
      <dgm:spPr/>
      <dgm:t>
        <a:bodyPr/>
        <a:lstStyle/>
        <a:p>
          <a:endParaRPr lang="en-US"/>
        </a:p>
      </dgm:t>
    </dgm:pt>
    <dgm:pt modelId="{211663B2-FCDE-4008-AABA-CCDDA9EEE359}" type="sibTrans" cxnId="{121E4451-B3EC-4058-A79E-2F25CEE42E24}">
      <dgm:prSet/>
      <dgm:spPr/>
      <dgm:t>
        <a:bodyPr/>
        <a:lstStyle/>
        <a:p>
          <a:endParaRPr lang="en-US"/>
        </a:p>
      </dgm:t>
    </dgm:pt>
    <dgm:pt modelId="{D988F586-2DC3-4C44-ABA5-82346552DCA7}">
      <dgm:prSet/>
      <dgm:spPr/>
      <dgm:t>
        <a:bodyPr/>
        <a:lstStyle/>
        <a:p>
          <a:r>
            <a:rPr lang="en-US"/>
            <a:t>Gimonäs</a:t>
          </a:r>
        </a:p>
      </dgm:t>
    </dgm:pt>
    <dgm:pt modelId="{6BB2CCBC-9461-40B1-8406-6EEB82AD6D64}" type="parTrans" cxnId="{C7C4AA88-02B5-401A-8913-69A5AF9B86B8}">
      <dgm:prSet/>
      <dgm:spPr/>
      <dgm:t>
        <a:bodyPr/>
        <a:lstStyle/>
        <a:p>
          <a:endParaRPr lang="en-US"/>
        </a:p>
      </dgm:t>
    </dgm:pt>
    <dgm:pt modelId="{AB1F114A-9F2F-4B30-BECF-02605B368C5D}" type="sibTrans" cxnId="{C7C4AA88-02B5-401A-8913-69A5AF9B86B8}">
      <dgm:prSet/>
      <dgm:spPr/>
      <dgm:t>
        <a:bodyPr/>
        <a:lstStyle/>
        <a:p>
          <a:endParaRPr lang="en-US"/>
        </a:p>
      </dgm:t>
    </dgm:pt>
    <dgm:pt modelId="{5A4EF46E-C42B-4313-8B65-D20CF701437F}">
      <dgm:prSet/>
      <dgm:spPr/>
      <dgm:t>
        <a:bodyPr/>
        <a:lstStyle/>
        <a:p>
          <a:r>
            <a:rPr lang="en-US"/>
            <a:t>IFK Luleå</a:t>
          </a:r>
        </a:p>
      </dgm:t>
    </dgm:pt>
    <dgm:pt modelId="{BF95DCA0-DD5B-4190-982B-2DA59645B507}" type="parTrans" cxnId="{8D2D45B3-15D8-4D36-A8BD-889C61F57288}">
      <dgm:prSet/>
      <dgm:spPr/>
      <dgm:t>
        <a:bodyPr/>
        <a:lstStyle/>
        <a:p>
          <a:endParaRPr lang="en-US"/>
        </a:p>
      </dgm:t>
    </dgm:pt>
    <dgm:pt modelId="{BE76CCB5-9EC2-4E68-8289-2B45C8EDA8FC}" type="sibTrans" cxnId="{8D2D45B3-15D8-4D36-A8BD-889C61F57288}">
      <dgm:prSet/>
      <dgm:spPr/>
      <dgm:t>
        <a:bodyPr/>
        <a:lstStyle/>
        <a:p>
          <a:endParaRPr lang="en-US"/>
        </a:p>
      </dgm:t>
    </dgm:pt>
    <dgm:pt modelId="{1239044A-4C0A-4C15-8220-28559BB1A262}">
      <dgm:prSet/>
      <dgm:spPr/>
      <dgm:t>
        <a:bodyPr/>
        <a:lstStyle/>
        <a:p>
          <a:r>
            <a:rPr lang="en-US"/>
            <a:t>IFK Umeå</a:t>
          </a:r>
        </a:p>
      </dgm:t>
    </dgm:pt>
    <dgm:pt modelId="{AE3C6579-1254-4585-8EBE-2AA7B4B0B373}" type="parTrans" cxnId="{D42C85D7-0390-41AD-BC77-3AB05863145A}">
      <dgm:prSet/>
      <dgm:spPr/>
      <dgm:t>
        <a:bodyPr/>
        <a:lstStyle/>
        <a:p>
          <a:endParaRPr lang="en-US"/>
        </a:p>
      </dgm:t>
    </dgm:pt>
    <dgm:pt modelId="{E30DEBB1-4468-42B0-B353-EBEA26143E5C}" type="sibTrans" cxnId="{D42C85D7-0390-41AD-BC77-3AB05863145A}">
      <dgm:prSet/>
      <dgm:spPr/>
      <dgm:t>
        <a:bodyPr/>
        <a:lstStyle/>
        <a:p>
          <a:endParaRPr lang="en-US"/>
        </a:p>
      </dgm:t>
    </dgm:pt>
    <dgm:pt modelId="{C4FEB67F-C403-4056-9B5E-6E0086AC1DD2}">
      <dgm:prSet/>
      <dgm:spPr/>
      <dgm:t>
        <a:bodyPr/>
        <a:lstStyle/>
        <a:p>
          <a:r>
            <a:rPr lang="en-US"/>
            <a:t>Luleå SK</a:t>
          </a:r>
        </a:p>
      </dgm:t>
    </dgm:pt>
    <dgm:pt modelId="{DBD8A921-BC28-48DF-BC18-1ACC8E4A2973}" type="parTrans" cxnId="{2EE209F9-287C-4628-A1A4-F004B9A8DA89}">
      <dgm:prSet/>
      <dgm:spPr/>
      <dgm:t>
        <a:bodyPr/>
        <a:lstStyle/>
        <a:p>
          <a:endParaRPr lang="en-US"/>
        </a:p>
      </dgm:t>
    </dgm:pt>
    <dgm:pt modelId="{5036A5EE-07BA-44EA-AFE8-213933A1416E}" type="sibTrans" cxnId="{2EE209F9-287C-4628-A1A4-F004B9A8DA89}">
      <dgm:prSet/>
      <dgm:spPr/>
      <dgm:t>
        <a:bodyPr/>
        <a:lstStyle/>
        <a:p>
          <a:endParaRPr lang="en-US"/>
        </a:p>
      </dgm:t>
    </dgm:pt>
    <dgm:pt modelId="{EA4CB12B-533A-4AA6-8E63-F9A9CD33E843}">
      <dgm:prSet/>
      <dgm:spPr/>
      <dgm:t>
        <a:bodyPr/>
        <a:lstStyle/>
        <a:p>
          <a:r>
            <a:rPr lang="en-US"/>
            <a:t>Piteå IF</a:t>
          </a:r>
        </a:p>
      </dgm:t>
    </dgm:pt>
    <dgm:pt modelId="{873AA9F3-5367-4906-9A08-DFDDF5DBCEDF}" type="parTrans" cxnId="{F7785407-1475-4F29-AC6B-73B49A540AEA}">
      <dgm:prSet/>
      <dgm:spPr/>
      <dgm:t>
        <a:bodyPr/>
        <a:lstStyle/>
        <a:p>
          <a:endParaRPr lang="en-US"/>
        </a:p>
      </dgm:t>
    </dgm:pt>
    <dgm:pt modelId="{771EA0E3-62E8-455D-9E00-94E53A8EC80C}" type="sibTrans" cxnId="{F7785407-1475-4F29-AC6B-73B49A540AEA}">
      <dgm:prSet/>
      <dgm:spPr/>
      <dgm:t>
        <a:bodyPr/>
        <a:lstStyle/>
        <a:p>
          <a:endParaRPr lang="en-US"/>
        </a:p>
      </dgm:t>
    </dgm:pt>
    <dgm:pt modelId="{FC65D514-FB1F-442C-AAD8-2CC5DEE4EF41}">
      <dgm:prSet/>
      <dgm:spPr/>
      <dgm:t>
        <a:bodyPr/>
        <a:lstStyle/>
        <a:p>
          <a:r>
            <a:rPr lang="en-US"/>
            <a:t>Storfors</a:t>
          </a:r>
        </a:p>
      </dgm:t>
    </dgm:pt>
    <dgm:pt modelId="{DC631230-AAD4-4CFE-92FB-2ADE9595E274}" type="parTrans" cxnId="{1492AD25-9BCD-438A-9964-D91A270DE9BA}">
      <dgm:prSet/>
      <dgm:spPr/>
      <dgm:t>
        <a:bodyPr/>
        <a:lstStyle/>
        <a:p>
          <a:endParaRPr lang="en-US"/>
        </a:p>
      </dgm:t>
    </dgm:pt>
    <dgm:pt modelId="{95E3308A-CD05-4BBD-B7EF-F21DA4C2F730}" type="sibTrans" cxnId="{1492AD25-9BCD-438A-9964-D91A270DE9BA}">
      <dgm:prSet/>
      <dgm:spPr/>
      <dgm:t>
        <a:bodyPr/>
        <a:lstStyle/>
        <a:p>
          <a:endParaRPr lang="en-US"/>
        </a:p>
      </dgm:t>
    </dgm:pt>
    <dgm:pt modelId="{6C0ADB3E-20C4-4FB9-9175-44C67479D809}">
      <dgm:prSet/>
      <dgm:spPr/>
      <dgm:t>
        <a:bodyPr/>
        <a:lstStyle/>
        <a:p>
          <a:r>
            <a:rPr lang="en-US"/>
            <a:t>Umedalen</a:t>
          </a:r>
        </a:p>
      </dgm:t>
    </dgm:pt>
    <dgm:pt modelId="{B7B929EF-E401-42F2-B0CA-6A21D03EB5FB}" type="parTrans" cxnId="{BA316099-2376-48E9-A18A-0E973C61B0B2}">
      <dgm:prSet/>
      <dgm:spPr/>
      <dgm:t>
        <a:bodyPr/>
        <a:lstStyle/>
        <a:p>
          <a:endParaRPr lang="en-US"/>
        </a:p>
      </dgm:t>
    </dgm:pt>
    <dgm:pt modelId="{35A77B09-CAC3-4A1B-95D4-F59C6D3CC925}" type="sibTrans" cxnId="{BA316099-2376-48E9-A18A-0E973C61B0B2}">
      <dgm:prSet/>
      <dgm:spPr/>
      <dgm:t>
        <a:bodyPr/>
        <a:lstStyle/>
        <a:p>
          <a:endParaRPr lang="en-US"/>
        </a:p>
      </dgm:t>
    </dgm:pt>
    <dgm:pt modelId="{40A52000-3A04-43F0-BCEA-24367E0C3E9D}" type="pres">
      <dgm:prSet presAssocID="{3F947FC8-8A24-40B4-A5E3-89AB653FBF67}" presName="diagram" presStyleCnt="0">
        <dgm:presLayoutVars>
          <dgm:dir/>
          <dgm:resizeHandles val="exact"/>
        </dgm:presLayoutVars>
      </dgm:prSet>
      <dgm:spPr/>
    </dgm:pt>
    <dgm:pt modelId="{97A6F4A2-046F-44BE-97D1-F6A224F4F77E}" type="pres">
      <dgm:prSet presAssocID="{3B648EDD-ECA2-4B6A-A392-73E5573E7940}" presName="node" presStyleLbl="node1" presStyleIdx="0" presStyleCnt="13">
        <dgm:presLayoutVars>
          <dgm:bulletEnabled val="1"/>
        </dgm:presLayoutVars>
      </dgm:prSet>
      <dgm:spPr/>
    </dgm:pt>
    <dgm:pt modelId="{ED7F12AF-ABB0-4A0A-88C4-6F529A53BB3F}" type="pres">
      <dgm:prSet presAssocID="{AFAE80F0-4CE9-486C-8C8F-5DBA2026642C}" presName="sibTrans" presStyleCnt="0"/>
      <dgm:spPr/>
    </dgm:pt>
    <dgm:pt modelId="{593842D3-58DB-41B1-9C9B-B7B45FFF42A7}" type="pres">
      <dgm:prSet presAssocID="{BF35AB0B-FA7D-4089-8DA0-F6DFEB51A648}" presName="node" presStyleLbl="node1" presStyleIdx="1" presStyleCnt="13">
        <dgm:presLayoutVars>
          <dgm:bulletEnabled val="1"/>
        </dgm:presLayoutVars>
      </dgm:prSet>
      <dgm:spPr/>
    </dgm:pt>
    <dgm:pt modelId="{DA8A3E8B-F224-477D-822B-A2DF083C669A}" type="pres">
      <dgm:prSet presAssocID="{1A62B24F-483E-49D2-BF62-7B7023DC2835}" presName="sibTrans" presStyleCnt="0"/>
      <dgm:spPr/>
    </dgm:pt>
    <dgm:pt modelId="{73CB2A17-9460-44E7-9438-20A977A7D540}" type="pres">
      <dgm:prSet presAssocID="{0161A6EC-23A9-401E-921F-8241585DEB62}" presName="node" presStyleLbl="node1" presStyleIdx="2" presStyleCnt="13">
        <dgm:presLayoutVars>
          <dgm:bulletEnabled val="1"/>
        </dgm:presLayoutVars>
      </dgm:prSet>
      <dgm:spPr/>
    </dgm:pt>
    <dgm:pt modelId="{ED2F7ED6-71B9-43C0-B65A-7434FDA80913}" type="pres">
      <dgm:prSet presAssocID="{F6D2B5E5-15C4-43C9-8C23-1005B03BE865}" presName="sibTrans" presStyleCnt="0"/>
      <dgm:spPr/>
    </dgm:pt>
    <dgm:pt modelId="{E7DA97B4-054C-4BAA-8A1E-4F564031AFDE}" type="pres">
      <dgm:prSet presAssocID="{D8F41B57-F831-45EA-B4C1-21963A0B2E51}" presName="node" presStyleLbl="node1" presStyleIdx="3" presStyleCnt="13">
        <dgm:presLayoutVars>
          <dgm:bulletEnabled val="1"/>
        </dgm:presLayoutVars>
      </dgm:prSet>
      <dgm:spPr/>
    </dgm:pt>
    <dgm:pt modelId="{E72E5C1A-9F1A-4FD3-888F-CAA2AE023B53}" type="pres">
      <dgm:prSet presAssocID="{C8A82CED-7ED1-4BFD-B80F-A5E6B1677A53}" presName="sibTrans" presStyleCnt="0"/>
      <dgm:spPr/>
    </dgm:pt>
    <dgm:pt modelId="{F75ACD1A-4630-467B-9041-7F8138A104AB}" type="pres">
      <dgm:prSet presAssocID="{B7F0E770-159D-4305-A29A-BD7BEA8C732B}" presName="node" presStyleLbl="node1" presStyleIdx="4" presStyleCnt="13">
        <dgm:presLayoutVars>
          <dgm:bulletEnabled val="1"/>
        </dgm:presLayoutVars>
      </dgm:prSet>
      <dgm:spPr/>
    </dgm:pt>
    <dgm:pt modelId="{B6EEAC75-54EA-4116-93B7-4B3DDECD0F03}" type="pres">
      <dgm:prSet presAssocID="{569AA2BD-7155-4A05-9A90-8E3D1A53EDDA}" presName="sibTrans" presStyleCnt="0"/>
      <dgm:spPr/>
    </dgm:pt>
    <dgm:pt modelId="{4015A922-5E52-4F47-9882-EFC5BBE9051A}" type="pres">
      <dgm:prSet presAssocID="{EC0EDC4D-0B39-4B19-AA04-3A175897D580}" presName="node" presStyleLbl="node1" presStyleIdx="5" presStyleCnt="13">
        <dgm:presLayoutVars>
          <dgm:bulletEnabled val="1"/>
        </dgm:presLayoutVars>
      </dgm:prSet>
      <dgm:spPr/>
    </dgm:pt>
    <dgm:pt modelId="{D7988D36-870C-47F3-B00F-921B2EBC3A22}" type="pres">
      <dgm:prSet presAssocID="{211663B2-FCDE-4008-AABA-CCDDA9EEE359}" presName="sibTrans" presStyleCnt="0"/>
      <dgm:spPr/>
    </dgm:pt>
    <dgm:pt modelId="{51F21A60-730A-4157-96C5-6B30E4CAFC41}" type="pres">
      <dgm:prSet presAssocID="{D988F586-2DC3-4C44-ABA5-82346552DCA7}" presName="node" presStyleLbl="node1" presStyleIdx="6" presStyleCnt="13">
        <dgm:presLayoutVars>
          <dgm:bulletEnabled val="1"/>
        </dgm:presLayoutVars>
      </dgm:prSet>
      <dgm:spPr/>
    </dgm:pt>
    <dgm:pt modelId="{C6C8A4F0-880E-4AFD-8E5B-034ABEF49B01}" type="pres">
      <dgm:prSet presAssocID="{AB1F114A-9F2F-4B30-BECF-02605B368C5D}" presName="sibTrans" presStyleCnt="0"/>
      <dgm:spPr/>
    </dgm:pt>
    <dgm:pt modelId="{BDC9329D-C55A-4311-BF1E-0DED984DB929}" type="pres">
      <dgm:prSet presAssocID="{5A4EF46E-C42B-4313-8B65-D20CF701437F}" presName="node" presStyleLbl="node1" presStyleIdx="7" presStyleCnt="13">
        <dgm:presLayoutVars>
          <dgm:bulletEnabled val="1"/>
        </dgm:presLayoutVars>
      </dgm:prSet>
      <dgm:spPr/>
    </dgm:pt>
    <dgm:pt modelId="{08DF2934-1B41-49D6-9930-203D73F52967}" type="pres">
      <dgm:prSet presAssocID="{BE76CCB5-9EC2-4E68-8289-2B45C8EDA8FC}" presName="sibTrans" presStyleCnt="0"/>
      <dgm:spPr/>
    </dgm:pt>
    <dgm:pt modelId="{4C5555FE-1F94-4738-AD33-D410F155DCD5}" type="pres">
      <dgm:prSet presAssocID="{1239044A-4C0A-4C15-8220-28559BB1A262}" presName="node" presStyleLbl="node1" presStyleIdx="8" presStyleCnt="13">
        <dgm:presLayoutVars>
          <dgm:bulletEnabled val="1"/>
        </dgm:presLayoutVars>
      </dgm:prSet>
      <dgm:spPr/>
    </dgm:pt>
    <dgm:pt modelId="{E7D8431F-72F5-4EEA-90E1-F80E1B41E75B}" type="pres">
      <dgm:prSet presAssocID="{E30DEBB1-4468-42B0-B353-EBEA26143E5C}" presName="sibTrans" presStyleCnt="0"/>
      <dgm:spPr/>
    </dgm:pt>
    <dgm:pt modelId="{92C10CD9-7D3D-4EF7-B8D2-96ACF0E6F849}" type="pres">
      <dgm:prSet presAssocID="{C4FEB67F-C403-4056-9B5E-6E0086AC1DD2}" presName="node" presStyleLbl="node1" presStyleIdx="9" presStyleCnt="13">
        <dgm:presLayoutVars>
          <dgm:bulletEnabled val="1"/>
        </dgm:presLayoutVars>
      </dgm:prSet>
      <dgm:spPr/>
    </dgm:pt>
    <dgm:pt modelId="{BF00DC1D-1DF8-41E4-9628-1B3BE2D65337}" type="pres">
      <dgm:prSet presAssocID="{5036A5EE-07BA-44EA-AFE8-213933A1416E}" presName="sibTrans" presStyleCnt="0"/>
      <dgm:spPr/>
    </dgm:pt>
    <dgm:pt modelId="{C7D6F558-258B-4B2C-8F54-086F624B0F31}" type="pres">
      <dgm:prSet presAssocID="{EA4CB12B-533A-4AA6-8E63-F9A9CD33E843}" presName="node" presStyleLbl="node1" presStyleIdx="10" presStyleCnt="13">
        <dgm:presLayoutVars>
          <dgm:bulletEnabled val="1"/>
        </dgm:presLayoutVars>
      </dgm:prSet>
      <dgm:spPr/>
    </dgm:pt>
    <dgm:pt modelId="{14FEA14A-2E6B-4EC4-891D-62B8B633A859}" type="pres">
      <dgm:prSet presAssocID="{771EA0E3-62E8-455D-9E00-94E53A8EC80C}" presName="sibTrans" presStyleCnt="0"/>
      <dgm:spPr/>
    </dgm:pt>
    <dgm:pt modelId="{1BDEF37A-1700-4877-8938-8E99AD6C5025}" type="pres">
      <dgm:prSet presAssocID="{FC65D514-FB1F-442C-AAD8-2CC5DEE4EF41}" presName="node" presStyleLbl="node1" presStyleIdx="11" presStyleCnt="13">
        <dgm:presLayoutVars>
          <dgm:bulletEnabled val="1"/>
        </dgm:presLayoutVars>
      </dgm:prSet>
      <dgm:spPr/>
    </dgm:pt>
    <dgm:pt modelId="{2BD79C04-35E5-4A55-9094-D1D70CD63187}" type="pres">
      <dgm:prSet presAssocID="{95E3308A-CD05-4BBD-B7EF-F21DA4C2F730}" presName="sibTrans" presStyleCnt="0"/>
      <dgm:spPr/>
    </dgm:pt>
    <dgm:pt modelId="{F93B50E5-CDFD-4AE2-9C38-053CC3ECADC3}" type="pres">
      <dgm:prSet presAssocID="{6C0ADB3E-20C4-4FB9-9175-44C67479D809}" presName="node" presStyleLbl="node1" presStyleIdx="12" presStyleCnt="13">
        <dgm:presLayoutVars>
          <dgm:bulletEnabled val="1"/>
        </dgm:presLayoutVars>
      </dgm:prSet>
      <dgm:spPr/>
    </dgm:pt>
  </dgm:ptLst>
  <dgm:cxnLst>
    <dgm:cxn modelId="{F7785407-1475-4F29-AC6B-73B49A540AEA}" srcId="{3F947FC8-8A24-40B4-A5E3-89AB653FBF67}" destId="{EA4CB12B-533A-4AA6-8E63-F9A9CD33E843}" srcOrd="10" destOrd="0" parTransId="{873AA9F3-5367-4906-9A08-DFDDF5DBCEDF}" sibTransId="{771EA0E3-62E8-455D-9E00-94E53A8EC80C}"/>
    <dgm:cxn modelId="{3E157608-8EFF-4639-BF19-9E9A20D64EEE}" type="presOf" srcId="{5A4EF46E-C42B-4313-8B65-D20CF701437F}" destId="{BDC9329D-C55A-4311-BF1E-0DED984DB929}" srcOrd="0" destOrd="0" presId="urn:microsoft.com/office/officeart/2005/8/layout/default"/>
    <dgm:cxn modelId="{EFD96A1B-0E53-4D28-93EA-FBAE0AAB14FA}" type="presOf" srcId="{1239044A-4C0A-4C15-8220-28559BB1A262}" destId="{4C5555FE-1F94-4738-AD33-D410F155DCD5}" srcOrd="0" destOrd="0" presId="urn:microsoft.com/office/officeart/2005/8/layout/default"/>
    <dgm:cxn modelId="{1492AD25-9BCD-438A-9964-D91A270DE9BA}" srcId="{3F947FC8-8A24-40B4-A5E3-89AB653FBF67}" destId="{FC65D514-FB1F-442C-AAD8-2CC5DEE4EF41}" srcOrd="11" destOrd="0" parTransId="{DC631230-AAD4-4CFE-92FB-2ADE9595E274}" sibTransId="{95E3308A-CD05-4BBD-B7EF-F21DA4C2F730}"/>
    <dgm:cxn modelId="{D6EC0F39-2124-4A1C-A69B-4E0403E9E8A8}" type="presOf" srcId="{EC0EDC4D-0B39-4B19-AA04-3A175897D580}" destId="{4015A922-5E52-4F47-9882-EFC5BBE9051A}" srcOrd="0" destOrd="0" presId="urn:microsoft.com/office/officeart/2005/8/layout/default"/>
    <dgm:cxn modelId="{EE21AA5E-B91B-4233-B312-595B3B107013}" srcId="{3F947FC8-8A24-40B4-A5E3-89AB653FBF67}" destId="{D8F41B57-F831-45EA-B4C1-21963A0B2E51}" srcOrd="3" destOrd="0" parTransId="{6D19DBC8-AC7F-4F6A-A97A-5B621B0E90E9}" sibTransId="{C8A82CED-7ED1-4BFD-B80F-A5E6B1677A53}"/>
    <dgm:cxn modelId="{9F2D366A-076A-4088-805E-D12395E0035F}" type="presOf" srcId="{C4FEB67F-C403-4056-9B5E-6E0086AC1DD2}" destId="{92C10CD9-7D3D-4EF7-B8D2-96ACF0E6F849}" srcOrd="0" destOrd="0" presId="urn:microsoft.com/office/officeart/2005/8/layout/default"/>
    <dgm:cxn modelId="{BBF5C34D-6C97-4E02-BE00-75E70923626C}" type="presOf" srcId="{3F947FC8-8A24-40B4-A5E3-89AB653FBF67}" destId="{40A52000-3A04-43F0-BCEA-24367E0C3E9D}" srcOrd="0" destOrd="0" presId="urn:microsoft.com/office/officeart/2005/8/layout/default"/>
    <dgm:cxn modelId="{121E4451-B3EC-4058-A79E-2F25CEE42E24}" srcId="{3F947FC8-8A24-40B4-A5E3-89AB653FBF67}" destId="{EC0EDC4D-0B39-4B19-AA04-3A175897D580}" srcOrd="5" destOrd="0" parTransId="{75931E40-8899-4001-8663-69A27711FF22}" sibTransId="{211663B2-FCDE-4008-AABA-CCDDA9EEE359}"/>
    <dgm:cxn modelId="{4F80A857-A352-42D3-9D62-63EF05D0B7A3}" srcId="{3F947FC8-8A24-40B4-A5E3-89AB653FBF67}" destId="{0161A6EC-23A9-401E-921F-8241585DEB62}" srcOrd="2" destOrd="0" parTransId="{6F05BB54-A6F8-41F2-A2E7-AA84BE40D0A3}" sibTransId="{F6D2B5E5-15C4-43C9-8C23-1005B03BE865}"/>
    <dgm:cxn modelId="{DBF1D859-AC39-4770-BB1E-637EB3E6891D}" type="presOf" srcId="{B7F0E770-159D-4305-A29A-BD7BEA8C732B}" destId="{F75ACD1A-4630-467B-9041-7F8138A104AB}" srcOrd="0" destOrd="0" presId="urn:microsoft.com/office/officeart/2005/8/layout/default"/>
    <dgm:cxn modelId="{C7C4AA88-02B5-401A-8913-69A5AF9B86B8}" srcId="{3F947FC8-8A24-40B4-A5E3-89AB653FBF67}" destId="{D988F586-2DC3-4C44-ABA5-82346552DCA7}" srcOrd="6" destOrd="0" parTransId="{6BB2CCBC-9461-40B1-8406-6EEB82AD6D64}" sibTransId="{AB1F114A-9F2F-4B30-BECF-02605B368C5D}"/>
    <dgm:cxn modelId="{16022D97-6335-4407-84B0-55FD57FE311E}" type="presOf" srcId="{0161A6EC-23A9-401E-921F-8241585DEB62}" destId="{73CB2A17-9460-44E7-9438-20A977A7D540}" srcOrd="0" destOrd="0" presId="urn:microsoft.com/office/officeart/2005/8/layout/default"/>
    <dgm:cxn modelId="{18F21B99-19C1-4EC4-A396-8428B850D9CB}" type="presOf" srcId="{D988F586-2DC3-4C44-ABA5-82346552DCA7}" destId="{51F21A60-730A-4157-96C5-6B30E4CAFC41}" srcOrd="0" destOrd="0" presId="urn:microsoft.com/office/officeart/2005/8/layout/default"/>
    <dgm:cxn modelId="{BA316099-2376-48E9-A18A-0E973C61B0B2}" srcId="{3F947FC8-8A24-40B4-A5E3-89AB653FBF67}" destId="{6C0ADB3E-20C4-4FB9-9175-44C67479D809}" srcOrd="12" destOrd="0" parTransId="{B7B929EF-E401-42F2-B0CA-6A21D03EB5FB}" sibTransId="{35A77B09-CAC3-4A1B-95D4-F59C6D3CC925}"/>
    <dgm:cxn modelId="{0099A0A5-0194-417F-852E-A4612A50BB6F}" type="presOf" srcId="{D8F41B57-F831-45EA-B4C1-21963A0B2E51}" destId="{E7DA97B4-054C-4BAA-8A1E-4F564031AFDE}" srcOrd="0" destOrd="0" presId="urn:microsoft.com/office/officeart/2005/8/layout/default"/>
    <dgm:cxn modelId="{683A99B0-AFC4-45D6-B193-939A3EE20D2E}" type="presOf" srcId="{BF35AB0B-FA7D-4089-8DA0-F6DFEB51A648}" destId="{593842D3-58DB-41B1-9C9B-B7B45FFF42A7}" srcOrd="0" destOrd="0" presId="urn:microsoft.com/office/officeart/2005/8/layout/default"/>
    <dgm:cxn modelId="{3F5637B3-58CF-4F5D-8F7E-9186215145A3}" type="presOf" srcId="{EA4CB12B-533A-4AA6-8E63-F9A9CD33E843}" destId="{C7D6F558-258B-4B2C-8F54-086F624B0F31}" srcOrd="0" destOrd="0" presId="urn:microsoft.com/office/officeart/2005/8/layout/default"/>
    <dgm:cxn modelId="{8D2D45B3-15D8-4D36-A8BD-889C61F57288}" srcId="{3F947FC8-8A24-40B4-A5E3-89AB653FBF67}" destId="{5A4EF46E-C42B-4313-8B65-D20CF701437F}" srcOrd="7" destOrd="0" parTransId="{BF95DCA0-DD5B-4190-982B-2DA59645B507}" sibTransId="{BE76CCB5-9EC2-4E68-8289-2B45C8EDA8FC}"/>
    <dgm:cxn modelId="{D236D1B7-3718-4367-A7A9-A598A406111B}" type="presOf" srcId="{FC65D514-FB1F-442C-AAD8-2CC5DEE4EF41}" destId="{1BDEF37A-1700-4877-8938-8E99AD6C5025}" srcOrd="0" destOrd="0" presId="urn:microsoft.com/office/officeart/2005/8/layout/default"/>
    <dgm:cxn modelId="{ACCC01BE-ED76-4A53-9593-B14B5BB10EB9}" type="presOf" srcId="{3B648EDD-ECA2-4B6A-A392-73E5573E7940}" destId="{97A6F4A2-046F-44BE-97D1-F6A224F4F77E}" srcOrd="0" destOrd="0" presId="urn:microsoft.com/office/officeart/2005/8/layout/default"/>
    <dgm:cxn modelId="{61C399D0-3F54-4EA5-9B1D-5986C4731095}" srcId="{3F947FC8-8A24-40B4-A5E3-89AB653FBF67}" destId="{B7F0E770-159D-4305-A29A-BD7BEA8C732B}" srcOrd="4" destOrd="0" parTransId="{7D2CA4B4-1B04-43E4-AF67-F058155E205C}" sibTransId="{569AA2BD-7155-4A05-9A90-8E3D1A53EDDA}"/>
    <dgm:cxn modelId="{AD44F9D3-39DE-483B-A356-D091DA86B72C}" srcId="{3F947FC8-8A24-40B4-A5E3-89AB653FBF67}" destId="{BF35AB0B-FA7D-4089-8DA0-F6DFEB51A648}" srcOrd="1" destOrd="0" parTransId="{92AA14FB-FF73-4B5F-9131-C66CCB77C668}" sibTransId="{1A62B24F-483E-49D2-BF62-7B7023DC2835}"/>
    <dgm:cxn modelId="{D42C85D7-0390-41AD-BC77-3AB05863145A}" srcId="{3F947FC8-8A24-40B4-A5E3-89AB653FBF67}" destId="{1239044A-4C0A-4C15-8220-28559BB1A262}" srcOrd="8" destOrd="0" parTransId="{AE3C6579-1254-4585-8EBE-2AA7B4B0B373}" sibTransId="{E30DEBB1-4468-42B0-B353-EBEA26143E5C}"/>
    <dgm:cxn modelId="{467F2EE6-F661-477D-AA5A-F8873354A3DD}" type="presOf" srcId="{6C0ADB3E-20C4-4FB9-9175-44C67479D809}" destId="{F93B50E5-CDFD-4AE2-9C38-053CC3ECADC3}" srcOrd="0" destOrd="0" presId="urn:microsoft.com/office/officeart/2005/8/layout/default"/>
    <dgm:cxn modelId="{044670F8-AAB3-48EE-9D7E-C74062506570}" srcId="{3F947FC8-8A24-40B4-A5E3-89AB653FBF67}" destId="{3B648EDD-ECA2-4B6A-A392-73E5573E7940}" srcOrd="0" destOrd="0" parTransId="{D1B7FB7E-BECC-43AD-86A0-AA8CFFD6BE07}" sibTransId="{AFAE80F0-4CE9-486C-8C8F-5DBA2026642C}"/>
    <dgm:cxn modelId="{2EE209F9-287C-4628-A1A4-F004B9A8DA89}" srcId="{3F947FC8-8A24-40B4-A5E3-89AB653FBF67}" destId="{C4FEB67F-C403-4056-9B5E-6E0086AC1DD2}" srcOrd="9" destOrd="0" parTransId="{DBD8A921-BC28-48DF-BC18-1ACC8E4A2973}" sibTransId="{5036A5EE-07BA-44EA-AFE8-213933A1416E}"/>
    <dgm:cxn modelId="{5DB14371-0C73-4198-A91F-7521CD4659EF}" type="presParOf" srcId="{40A52000-3A04-43F0-BCEA-24367E0C3E9D}" destId="{97A6F4A2-046F-44BE-97D1-F6A224F4F77E}" srcOrd="0" destOrd="0" presId="urn:microsoft.com/office/officeart/2005/8/layout/default"/>
    <dgm:cxn modelId="{92FC1F61-59EF-49D7-B85D-0B33C6F82784}" type="presParOf" srcId="{40A52000-3A04-43F0-BCEA-24367E0C3E9D}" destId="{ED7F12AF-ABB0-4A0A-88C4-6F529A53BB3F}" srcOrd="1" destOrd="0" presId="urn:microsoft.com/office/officeart/2005/8/layout/default"/>
    <dgm:cxn modelId="{124DB45D-A016-4567-A123-40B13275A228}" type="presParOf" srcId="{40A52000-3A04-43F0-BCEA-24367E0C3E9D}" destId="{593842D3-58DB-41B1-9C9B-B7B45FFF42A7}" srcOrd="2" destOrd="0" presId="urn:microsoft.com/office/officeart/2005/8/layout/default"/>
    <dgm:cxn modelId="{5A6ADEA0-522B-4B39-B0BC-6D4EBD3D0BFB}" type="presParOf" srcId="{40A52000-3A04-43F0-BCEA-24367E0C3E9D}" destId="{DA8A3E8B-F224-477D-822B-A2DF083C669A}" srcOrd="3" destOrd="0" presId="urn:microsoft.com/office/officeart/2005/8/layout/default"/>
    <dgm:cxn modelId="{98167E81-5483-4DA3-81F0-BBC2E38B2F53}" type="presParOf" srcId="{40A52000-3A04-43F0-BCEA-24367E0C3E9D}" destId="{73CB2A17-9460-44E7-9438-20A977A7D540}" srcOrd="4" destOrd="0" presId="urn:microsoft.com/office/officeart/2005/8/layout/default"/>
    <dgm:cxn modelId="{C6561EE5-EB42-4F29-8F15-5094E1358AEB}" type="presParOf" srcId="{40A52000-3A04-43F0-BCEA-24367E0C3E9D}" destId="{ED2F7ED6-71B9-43C0-B65A-7434FDA80913}" srcOrd="5" destOrd="0" presId="urn:microsoft.com/office/officeart/2005/8/layout/default"/>
    <dgm:cxn modelId="{FFDE6A39-DBBF-4B49-A239-889284254F34}" type="presParOf" srcId="{40A52000-3A04-43F0-BCEA-24367E0C3E9D}" destId="{E7DA97B4-054C-4BAA-8A1E-4F564031AFDE}" srcOrd="6" destOrd="0" presId="urn:microsoft.com/office/officeart/2005/8/layout/default"/>
    <dgm:cxn modelId="{3B966B4C-074F-4986-98C3-8D6BF5AD91E4}" type="presParOf" srcId="{40A52000-3A04-43F0-BCEA-24367E0C3E9D}" destId="{E72E5C1A-9F1A-4FD3-888F-CAA2AE023B53}" srcOrd="7" destOrd="0" presId="urn:microsoft.com/office/officeart/2005/8/layout/default"/>
    <dgm:cxn modelId="{DE98D571-BB9D-4DD5-83A1-7A5A0DFD386E}" type="presParOf" srcId="{40A52000-3A04-43F0-BCEA-24367E0C3E9D}" destId="{F75ACD1A-4630-467B-9041-7F8138A104AB}" srcOrd="8" destOrd="0" presId="urn:microsoft.com/office/officeart/2005/8/layout/default"/>
    <dgm:cxn modelId="{66F5DA34-290F-4BF4-B918-A0CE70343F25}" type="presParOf" srcId="{40A52000-3A04-43F0-BCEA-24367E0C3E9D}" destId="{B6EEAC75-54EA-4116-93B7-4B3DDECD0F03}" srcOrd="9" destOrd="0" presId="urn:microsoft.com/office/officeart/2005/8/layout/default"/>
    <dgm:cxn modelId="{5DC1B692-C7E3-48BF-A2EC-A2364156E7E9}" type="presParOf" srcId="{40A52000-3A04-43F0-BCEA-24367E0C3E9D}" destId="{4015A922-5E52-4F47-9882-EFC5BBE9051A}" srcOrd="10" destOrd="0" presId="urn:microsoft.com/office/officeart/2005/8/layout/default"/>
    <dgm:cxn modelId="{EB367910-5BD7-478C-A366-A9FE1038AC2D}" type="presParOf" srcId="{40A52000-3A04-43F0-BCEA-24367E0C3E9D}" destId="{D7988D36-870C-47F3-B00F-921B2EBC3A22}" srcOrd="11" destOrd="0" presId="urn:microsoft.com/office/officeart/2005/8/layout/default"/>
    <dgm:cxn modelId="{06B14D12-4F6D-4E37-BF38-0D114AAB9E79}" type="presParOf" srcId="{40A52000-3A04-43F0-BCEA-24367E0C3E9D}" destId="{51F21A60-730A-4157-96C5-6B30E4CAFC41}" srcOrd="12" destOrd="0" presId="urn:microsoft.com/office/officeart/2005/8/layout/default"/>
    <dgm:cxn modelId="{5C40637D-341C-4D5A-AA6C-A377C4FDC1E7}" type="presParOf" srcId="{40A52000-3A04-43F0-BCEA-24367E0C3E9D}" destId="{C6C8A4F0-880E-4AFD-8E5B-034ABEF49B01}" srcOrd="13" destOrd="0" presId="urn:microsoft.com/office/officeart/2005/8/layout/default"/>
    <dgm:cxn modelId="{A8ED8971-CCC0-42DD-B800-90EE47C6167A}" type="presParOf" srcId="{40A52000-3A04-43F0-BCEA-24367E0C3E9D}" destId="{BDC9329D-C55A-4311-BF1E-0DED984DB929}" srcOrd="14" destOrd="0" presId="urn:microsoft.com/office/officeart/2005/8/layout/default"/>
    <dgm:cxn modelId="{6C7F9BEC-04E6-4BF1-A8A5-AD370AAF08B8}" type="presParOf" srcId="{40A52000-3A04-43F0-BCEA-24367E0C3E9D}" destId="{08DF2934-1B41-49D6-9930-203D73F52967}" srcOrd="15" destOrd="0" presId="urn:microsoft.com/office/officeart/2005/8/layout/default"/>
    <dgm:cxn modelId="{C767271F-71FF-4E51-9736-211F9DB9AA12}" type="presParOf" srcId="{40A52000-3A04-43F0-BCEA-24367E0C3E9D}" destId="{4C5555FE-1F94-4738-AD33-D410F155DCD5}" srcOrd="16" destOrd="0" presId="urn:microsoft.com/office/officeart/2005/8/layout/default"/>
    <dgm:cxn modelId="{77380CFD-7D76-4022-8535-9C4A64A67A6A}" type="presParOf" srcId="{40A52000-3A04-43F0-BCEA-24367E0C3E9D}" destId="{E7D8431F-72F5-4EEA-90E1-F80E1B41E75B}" srcOrd="17" destOrd="0" presId="urn:microsoft.com/office/officeart/2005/8/layout/default"/>
    <dgm:cxn modelId="{D2639374-6E46-4EA0-B139-5E2904A9A347}" type="presParOf" srcId="{40A52000-3A04-43F0-BCEA-24367E0C3E9D}" destId="{92C10CD9-7D3D-4EF7-B8D2-96ACF0E6F849}" srcOrd="18" destOrd="0" presId="urn:microsoft.com/office/officeart/2005/8/layout/default"/>
    <dgm:cxn modelId="{CAD5947E-CBEB-4314-9774-02AD7C768BBE}" type="presParOf" srcId="{40A52000-3A04-43F0-BCEA-24367E0C3E9D}" destId="{BF00DC1D-1DF8-41E4-9628-1B3BE2D65337}" srcOrd="19" destOrd="0" presId="urn:microsoft.com/office/officeart/2005/8/layout/default"/>
    <dgm:cxn modelId="{705E4DD2-C0D1-480F-A29A-F441BBEF6762}" type="presParOf" srcId="{40A52000-3A04-43F0-BCEA-24367E0C3E9D}" destId="{C7D6F558-258B-4B2C-8F54-086F624B0F31}" srcOrd="20" destOrd="0" presId="urn:microsoft.com/office/officeart/2005/8/layout/default"/>
    <dgm:cxn modelId="{A24DBC43-E712-4A1E-9844-A5AD226B8271}" type="presParOf" srcId="{40A52000-3A04-43F0-BCEA-24367E0C3E9D}" destId="{14FEA14A-2E6B-4EC4-891D-62B8B633A859}" srcOrd="21" destOrd="0" presId="urn:microsoft.com/office/officeart/2005/8/layout/default"/>
    <dgm:cxn modelId="{42B208DD-8CAA-4186-B320-F654E409B8C9}" type="presParOf" srcId="{40A52000-3A04-43F0-BCEA-24367E0C3E9D}" destId="{1BDEF37A-1700-4877-8938-8E99AD6C5025}" srcOrd="22" destOrd="0" presId="urn:microsoft.com/office/officeart/2005/8/layout/default"/>
    <dgm:cxn modelId="{2313D35B-9BAE-4540-BAA3-28E54128B3FD}" type="presParOf" srcId="{40A52000-3A04-43F0-BCEA-24367E0C3E9D}" destId="{2BD79C04-35E5-4A55-9094-D1D70CD63187}" srcOrd="23" destOrd="0" presId="urn:microsoft.com/office/officeart/2005/8/layout/default"/>
    <dgm:cxn modelId="{C8039A4C-2556-4793-8F69-1FF707947D63}" type="presParOf" srcId="{40A52000-3A04-43F0-BCEA-24367E0C3E9D}" destId="{F93B50E5-CDFD-4AE2-9C38-053CC3ECADC3}" srcOrd="2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448640-7B37-439D-AD5D-059A2592288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64F4882-ACA6-401D-B03E-11D775145191}">
      <dgm:prSet/>
      <dgm:spPr/>
      <dgm:t>
        <a:bodyPr/>
        <a:lstStyle/>
        <a:p>
          <a:r>
            <a:rPr lang="en-US" i="0" baseline="0"/>
            <a:t>Resor					80 000kr</a:t>
          </a:r>
          <a:endParaRPr lang="en-US"/>
        </a:p>
      </dgm:t>
    </dgm:pt>
    <dgm:pt modelId="{80D4FCB9-6C0E-4A0F-BA93-89D1CFFB1897}" type="parTrans" cxnId="{4BD45D89-B89B-4366-A3D7-BAFF0F1DFB72}">
      <dgm:prSet/>
      <dgm:spPr/>
      <dgm:t>
        <a:bodyPr/>
        <a:lstStyle/>
        <a:p>
          <a:endParaRPr lang="en-US"/>
        </a:p>
      </dgm:t>
    </dgm:pt>
    <dgm:pt modelId="{98C6CC85-480A-4F36-BC9F-7AE0E11F72A4}" type="sibTrans" cxnId="{4BD45D89-B89B-4366-A3D7-BAFF0F1DFB72}">
      <dgm:prSet/>
      <dgm:spPr/>
      <dgm:t>
        <a:bodyPr/>
        <a:lstStyle/>
        <a:p>
          <a:endParaRPr lang="en-US"/>
        </a:p>
      </dgm:t>
    </dgm:pt>
    <dgm:pt modelId="{073725AA-6920-49D5-BB2A-EF6340449DBE}">
      <dgm:prSet/>
      <dgm:spPr/>
      <dgm:t>
        <a:bodyPr/>
        <a:lstStyle/>
        <a:p>
          <a:r>
            <a:rPr lang="en-US" dirty="0"/>
            <a:t>Material				                      ? </a:t>
          </a:r>
          <a:r>
            <a:rPr lang="en-US" dirty="0" err="1"/>
            <a:t>kr</a:t>
          </a:r>
          <a:endParaRPr lang="en-US" dirty="0"/>
        </a:p>
      </dgm:t>
    </dgm:pt>
    <dgm:pt modelId="{226EDB15-E9B4-47BD-8680-EF95AB7449AD}" type="parTrans" cxnId="{F395EB8C-1828-4262-9728-20EF3FFCCEBF}">
      <dgm:prSet/>
      <dgm:spPr/>
      <dgm:t>
        <a:bodyPr/>
        <a:lstStyle/>
        <a:p>
          <a:endParaRPr lang="en-US"/>
        </a:p>
      </dgm:t>
    </dgm:pt>
    <dgm:pt modelId="{4A8AACB6-24E9-4768-BE59-3E63CED3E6D4}" type="sibTrans" cxnId="{F395EB8C-1828-4262-9728-20EF3FFCCEBF}">
      <dgm:prSet/>
      <dgm:spPr/>
      <dgm:t>
        <a:bodyPr/>
        <a:lstStyle/>
        <a:p>
          <a:endParaRPr lang="en-US"/>
        </a:p>
      </dgm:t>
    </dgm:pt>
    <dgm:pt modelId="{4639E806-804A-4B83-87A8-57E4B1BA7A55}">
      <dgm:prSet/>
      <dgm:spPr/>
      <dgm:t>
        <a:bodyPr/>
        <a:lstStyle/>
        <a:p>
          <a:r>
            <a:rPr lang="en-US" i="0" baseline="0" dirty="0" err="1"/>
            <a:t>Matchtröjor</a:t>
          </a:r>
          <a:r>
            <a:rPr lang="en-US" i="0" baseline="0" dirty="0"/>
            <a:t>				      ? </a:t>
          </a:r>
          <a:r>
            <a:rPr lang="en-US" i="0" baseline="0" dirty="0" err="1"/>
            <a:t>kr</a:t>
          </a:r>
          <a:endParaRPr lang="en-US" dirty="0"/>
        </a:p>
      </dgm:t>
    </dgm:pt>
    <dgm:pt modelId="{2C7612B9-C0E2-40D4-A153-4ECDC5F1748C}" type="parTrans" cxnId="{68EFB301-9863-4338-8EC5-838D239DD80F}">
      <dgm:prSet/>
      <dgm:spPr/>
      <dgm:t>
        <a:bodyPr/>
        <a:lstStyle/>
        <a:p>
          <a:endParaRPr lang="en-US"/>
        </a:p>
      </dgm:t>
    </dgm:pt>
    <dgm:pt modelId="{6F831177-2ECA-45BA-9A34-9B50BF3CBA47}" type="sibTrans" cxnId="{68EFB301-9863-4338-8EC5-838D239DD80F}">
      <dgm:prSet/>
      <dgm:spPr/>
      <dgm:t>
        <a:bodyPr/>
        <a:lstStyle/>
        <a:p>
          <a:endParaRPr lang="en-US"/>
        </a:p>
      </dgm:t>
    </dgm:pt>
    <dgm:pt modelId="{59EC9EBF-E8D8-4320-B378-784E2FC112DF}">
      <dgm:prSet/>
      <dgm:spPr/>
      <dgm:t>
        <a:bodyPr/>
        <a:lstStyle/>
        <a:p>
          <a:r>
            <a:rPr lang="en-US" dirty="0" err="1"/>
            <a:t>Domare</a:t>
          </a:r>
          <a:r>
            <a:rPr lang="en-US" dirty="0"/>
            <a:t>					37 000kr</a:t>
          </a:r>
        </a:p>
      </dgm:t>
    </dgm:pt>
    <dgm:pt modelId="{3988F78C-A212-4F1B-B49C-5FDD9318F9DB}" type="parTrans" cxnId="{8C9BC35B-652E-4BAA-95BA-8116D5CD7305}">
      <dgm:prSet/>
      <dgm:spPr/>
      <dgm:t>
        <a:bodyPr/>
        <a:lstStyle/>
        <a:p>
          <a:endParaRPr lang="en-US"/>
        </a:p>
      </dgm:t>
    </dgm:pt>
    <dgm:pt modelId="{57ACAA36-5FD5-436F-A553-D8EAF6AEDF60}" type="sibTrans" cxnId="{8C9BC35B-652E-4BAA-95BA-8116D5CD7305}">
      <dgm:prSet/>
      <dgm:spPr/>
      <dgm:t>
        <a:bodyPr/>
        <a:lstStyle/>
        <a:p>
          <a:endParaRPr lang="en-US"/>
        </a:p>
      </dgm:t>
    </dgm:pt>
    <dgm:pt modelId="{924F1202-A006-4907-8150-C3B94BBBAA05}">
      <dgm:prSet/>
      <dgm:spPr/>
      <dgm:t>
        <a:bodyPr/>
        <a:lstStyle/>
        <a:p>
          <a:r>
            <a:rPr lang="en-US" i="0" baseline="0" dirty="0" err="1"/>
            <a:t>Seriespel</a:t>
          </a:r>
          <a:r>
            <a:rPr lang="en-US" i="0" baseline="0" dirty="0"/>
            <a:t>, DM-matcher			10 000kr</a:t>
          </a:r>
          <a:endParaRPr lang="en-US" dirty="0"/>
        </a:p>
      </dgm:t>
    </dgm:pt>
    <dgm:pt modelId="{56DC7C91-9332-4E73-AF6D-932421FBD11D}" type="parTrans" cxnId="{66F2EB6B-8D85-4F6F-8735-4BF6B9461AA0}">
      <dgm:prSet/>
      <dgm:spPr/>
      <dgm:t>
        <a:bodyPr/>
        <a:lstStyle/>
        <a:p>
          <a:endParaRPr lang="en-US"/>
        </a:p>
      </dgm:t>
    </dgm:pt>
    <dgm:pt modelId="{4A1E420B-A64C-4762-84DC-2A0A04901A2F}" type="sibTrans" cxnId="{66F2EB6B-8D85-4F6F-8735-4BF6B9461AA0}">
      <dgm:prSet/>
      <dgm:spPr/>
      <dgm:t>
        <a:bodyPr/>
        <a:lstStyle/>
        <a:p>
          <a:endParaRPr lang="en-US"/>
        </a:p>
      </dgm:t>
    </dgm:pt>
    <dgm:pt modelId="{14FAFD49-EB9D-4BCE-ADC6-7348F425BF86}">
      <dgm:prSet/>
      <dgm:spPr/>
      <dgm:t>
        <a:bodyPr/>
        <a:lstStyle/>
        <a:p>
          <a:r>
            <a:rPr lang="en-US"/>
            <a:t>Spelarövergångar			2 000 kr</a:t>
          </a:r>
        </a:p>
      </dgm:t>
    </dgm:pt>
    <dgm:pt modelId="{9D7D44DD-3E05-447B-9596-45399D01A743}" type="parTrans" cxnId="{264CB955-EE4E-4D1A-A7E3-65F1D7762550}">
      <dgm:prSet/>
      <dgm:spPr/>
      <dgm:t>
        <a:bodyPr/>
        <a:lstStyle/>
        <a:p>
          <a:endParaRPr lang="en-US"/>
        </a:p>
      </dgm:t>
    </dgm:pt>
    <dgm:pt modelId="{E276C849-EDFD-4276-A584-0ABBC57D1215}" type="sibTrans" cxnId="{264CB955-EE4E-4D1A-A7E3-65F1D7762550}">
      <dgm:prSet/>
      <dgm:spPr/>
      <dgm:t>
        <a:bodyPr/>
        <a:lstStyle/>
        <a:p>
          <a:endParaRPr lang="en-US"/>
        </a:p>
      </dgm:t>
    </dgm:pt>
    <dgm:pt modelId="{5F86BD76-E6E7-4CCB-B1C3-F3A5DA8EB87A}">
      <dgm:prSet/>
      <dgm:spPr/>
      <dgm:t>
        <a:bodyPr/>
        <a:lstStyle/>
        <a:p>
          <a:r>
            <a:rPr lang="en-US" i="0" baseline="0" dirty="0" err="1"/>
            <a:t>Plankostnader</a:t>
          </a:r>
          <a:r>
            <a:rPr lang="en-US" i="0" baseline="0" dirty="0"/>
            <a:t>				12 000kr</a:t>
          </a:r>
          <a:endParaRPr lang="en-US" dirty="0"/>
        </a:p>
      </dgm:t>
    </dgm:pt>
    <dgm:pt modelId="{0E8BA424-BFDB-45EF-8868-5BCF0E59EA63}" type="parTrans" cxnId="{648F126C-304C-4AF6-8FBA-1B009E8B098F}">
      <dgm:prSet/>
      <dgm:spPr/>
      <dgm:t>
        <a:bodyPr/>
        <a:lstStyle/>
        <a:p>
          <a:endParaRPr lang="en-US"/>
        </a:p>
      </dgm:t>
    </dgm:pt>
    <dgm:pt modelId="{9BC61D61-EA06-417C-9514-4EFBC100F039}" type="sibTrans" cxnId="{648F126C-304C-4AF6-8FBA-1B009E8B098F}">
      <dgm:prSet/>
      <dgm:spPr/>
      <dgm:t>
        <a:bodyPr/>
        <a:lstStyle/>
        <a:p>
          <a:endParaRPr lang="en-US"/>
        </a:p>
      </dgm:t>
    </dgm:pt>
    <dgm:pt modelId="{E5470426-7504-4FA6-A000-9EBB377277F2}">
      <dgm:prSet/>
      <dgm:spPr/>
      <dgm:t>
        <a:bodyPr/>
        <a:lstStyle/>
        <a:p>
          <a:r>
            <a:rPr lang="en-US"/>
            <a:t>Övrigt					? kr</a:t>
          </a:r>
        </a:p>
      </dgm:t>
    </dgm:pt>
    <dgm:pt modelId="{1D9E6384-397B-4868-8B54-22411ACB519D}" type="parTrans" cxnId="{DB93C479-21EA-4843-9517-55875789B30A}">
      <dgm:prSet/>
      <dgm:spPr/>
      <dgm:t>
        <a:bodyPr/>
        <a:lstStyle/>
        <a:p>
          <a:endParaRPr lang="en-US"/>
        </a:p>
      </dgm:t>
    </dgm:pt>
    <dgm:pt modelId="{8B18560E-DF36-48E9-9522-7446B268582A}" type="sibTrans" cxnId="{DB93C479-21EA-4843-9517-55875789B30A}">
      <dgm:prSet/>
      <dgm:spPr/>
      <dgm:t>
        <a:bodyPr/>
        <a:lstStyle/>
        <a:p>
          <a:endParaRPr lang="en-US"/>
        </a:p>
      </dgm:t>
    </dgm:pt>
    <dgm:pt modelId="{5699CDB3-3763-4E2F-9B89-E97836512044}">
      <dgm:prSet/>
      <dgm:spPr/>
      <dgm:t>
        <a:bodyPr/>
        <a:lstStyle/>
        <a:p>
          <a:r>
            <a:rPr lang="en-US" i="0" baseline="0" dirty="0" err="1"/>
            <a:t>Tränararvoden</a:t>
          </a:r>
          <a:r>
            <a:rPr lang="en-US" i="0" baseline="0" dirty="0"/>
            <a:t>				10 000 </a:t>
          </a:r>
          <a:r>
            <a:rPr lang="en-US" i="0" baseline="0" dirty="0" err="1"/>
            <a:t>kr</a:t>
          </a:r>
          <a:r>
            <a:rPr lang="en-US" i="0" baseline="0" dirty="0"/>
            <a:t>??????</a:t>
          </a:r>
          <a:endParaRPr lang="en-US" dirty="0"/>
        </a:p>
      </dgm:t>
    </dgm:pt>
    <dgm:pt modelId="{A19849E8-B524-4934-9822-8B8039ECC744}" type="parTrans" cxnId="{295D9C5B-9636-4EBF-BFD8-BCF4B51BAC7B}">
      <dgm:prSet/>
      <dgm:spPr/>
      <dgm:t>
        <a:bodyPr/>
        <a:lstStyle/>
        <a:p>
          <a:endParaRPr lang="en-US"/>
        </a:p>
      </dgm:t>
    </dgm:pt>
    <dgm:pt modelId="{192FB807-0893-4145-8007-721948FC83B5}" type="sibTrans" cxnId="{295D9C5B-9636-4EBF-BFD8-BCF4B51BAC7B}">
      <dgm:prSet/>
      <dgm:spPr/>
      <dgm:t>
        <a:bodyPr/>
        <a:lstStyle/>
        <a:p>
          <a:endParaRPr lang="en-US"/>
        </a:p>
      </dgm:t>
    </dgm:pt>
    <dgm:pt modelId="{C5DD6312-159F-4D90-BF53-DAE578CE8415}">
      <dgm:prSet/>
      <dgm:spPr/>
      <dgm:t>
        <a:bodyPr/>
        <a:lstStyle/>
        <a:p>
          <a:r>
            <a:rPr lang="en-US" b="1" i="0" baseline="0"/>
            <a:t>Summa: </a:t>
          </a:r>
          <a:r>
            <a:rPr lang="en-US" b="1"/>
            <a:t>:</a:t>
          </a:r>
          <a:r>
            <a:rPr lang="en-US"/>
            <a:t>		</a:t>
          </a:r>
        </a:p>
      </dgm:t>
    </dgm:pt>
    <dgm:pt modelId="{D8683B44-9BF0-41B4-ACE4-431F83CAF0B1}" type="parTrans" cxnId="{FD92BD66-0022-44AE-BC86-EA6B9068A4CD}">
      <dgm:prSet/>
      <dgm:spPr/>
      <dgm:t>
        <a:bodyPr/>
        <a:lstStyle/>
        <a:p>
          <a:endParaRPr lang="en-US"/>
        </a:p>
      </dgm:t>
    </dgm:pt>
    <dgm:pt modelId="{347CEDE6-261E-4742-A7C5-E7EADF136A3F}" type="sibTrans" cxnId="{FD92BD66-0022-44AE-BC86-EA6B9068A4CD}">
      <dgm:prSet/>
      <dgm:spPr/>
      <dgm:t>
        <a:bodyPr/>
        <a:lstStyle/>
        <a:p>
          <a:endParaRPr lang="en-US"/>
        </a:p>
      </dgm:t>
    </dgm:pt>
    <dgm:pt modelId="{75691A64-3020-427E-A3EC-C7B6C4F70AF7}" type="pres">
      <dgm:prSet presAssocID="{35448640-7B37-439D-AD5D-059A25922887}" presName="vert0" presStyleCnt="0">
        <dgm:presLayoutVars>
          <dgm:dir/>
          <dgm:animOne val="branch"/>
          <dgm:animLvl val="lvl"/>
        </dgm:presLayoutVars>
      </dgm:prSet>
      <dgm:spPr/>
    </dgm:pt>
    <dgm:pt modelId="{4514C85A-6B77-41A6-8071-E63FFDBBCD8E}" type="pres">
      <dgm:prSet presAssocID="{664F4882-ACA6-401D-B03E-11D775145191}" presName="thickLine" presStyleLbl="alignNode1" presStyleIdx="0" presStyleCnt="10"/>
      <dgm:spPr/>
    </dgm:pt>
    <dgm:pt modelId="{579891C9-919E-4B5C-A08D-23A39162A1AD}" type="pres">
      <dgm:prSet presAssocID="{664F4882-ACA6-401D-B03E-11D775145191}" presName="horz1" presStyleCnt="0"/>
      <dgm:spPr/>
    </dgm:pt>
    <dgm:pt modelId="{CF420131-A862-43A5-AFB2-4E752FA6BD3C}" type="pres">
      <dgm:prSet presAssocID="{664F4882-ACA6-401D-B03E-11D775145191}" presName="tx1" presStyleLbl="revTx" presStyleIdx="0" presStyleCnt="10"/>
      <dgm:spPr/>
    </dgm:pt>
    <dgm:pt modelId="{BD63CE7D-F6CB-41A2-93B1-32761E689A89}" type="pres">
      <dgm:prSet presAssocID="{664F4882-ACA6-401D-B03E-11D775145191}" presName="vert1" presStyleCnt="0"/>
      <dgm:spPr/>
    </dgm:pt>
    <dgm:pt modelId="{D4D7459E-5921-4466-89F5-28B84EE8D60B}" type="pres">
      <dgm:prSet presAssocID="{073725AA-6920-49D5-BB2A-EF6340449DBE}" presName="thickLine" presStyleLbl="alignNode1" presStyleIdx="1" presStyleCnt="10"/>
      <dgm:spPr/>
    </dgm:pt>
    <dgm:pt modelId="{77403928-23EE-4359-9C4A-5A5713C98A5C}" type="pres">
      <dgm:prSet presAssocID="{073725AA-6920-49D5-BB2A-EF6340449DBE}" presName="horz1" presStyleCnt="0"/>
      <dgm:spPr/>
    </dgm:pt>
    <dgm:pt modelId="{28B95651-33A4-4396-95F7-F4F430BF4CCC}" type="pres">
      <dgm:prSet presAssocID="{073725AA-6920-49D5-BB2A-EF6340449DBE}" presName="tx1" presStyleLbl="revTx" presStyleIdx="1" presStyleCnt="10"/>
      <dgm:spPr/>
    </dgm:pt>
    <dgm:pt modelId="{1E7485F9-2449-49FF-863A-6CCB12F0D28C}" type="pres">
      <dgm:prSet presAssocID="{073725AA-6920-49D5-BB2A-EF6340449DBE}" presName="vert1" presStyleCnt="0"/>
      <dgm:spPr/>
    </dgm:pt>
    <dgm:pt modelId="{F07AE569-41C1-4AAF-BFA1-9EE58D71B865}" type="pres">
      <dgm:prSet presAssocID="{4639E806-804A-4B83-87A8-57E4B1BA7A55}" presName="thickLine" presStyleLbl="alignNode1" presStyleIdx="2" presStyleCnt="10"/>
      <dgm:spPr/>
    </dgm:pt>
    <dgm:pt modelId="{75FA14AD-1718-429F-8C1E-181CE4B1FC06}" type="pres">
      <dgm:prSet presAssocID="{4639E806-804A-4B83-87A8-57E4B1BA7A55}" presName="horz1" presStyleCnt="0"/>
      <dgm:spPr/>
    </dgm:pt>
    <dgm:pt modelId="{069F4CEF-00BC-49C9-988D-5ABDE90825E5}" type="pres">
      <dgm:prSet presAssocID="{4639E806-804A-4B83-87A8-57E4B1BA7A55}" presName="tx1" presStyleLbl="revTx" presStyleIdx="2" presStyleCnt="10"/>
      <dgm:spPr/>
    </dgm:pt>
    <dgm:pt modelId="{83E4F940-111E-41F4-858A-4EA3991C0068}" type="pres">
      <dgm:prSet presAssocID="{4639E806-804A-4B83-87A8-57E4B1BA7A55}" presName="vert1" presStyleCnt="0"/>
      <dgm:spPr/>
    </dgm:pt>
    <dgm:pt modelId="{61864B77-70EE-48D7-ACFE-CD55E80AE64F}" type="pres">
      <dgm:prSet presAssocID="{59EC9EBF-E8D8-4320-B378-784E2FC112DF}" presName="thickLine" presStyleLbl="alignNode1" presStyleIdx="3" presStyleCnt="10"/>
      <dgm:spPr/>
    </dgm:pt>
    <dgm:pt modelId="{882E3378-DFCA-42A5-871C-C645D5C34EC9}" type="pres">
      <dgm:prSet presAssocID="{59EC9EBF-E8D8-4320-B378-784E2FC112DF}" presName="horz1" presStyleCnt="0"/>
      <dgm:spPr/>
    </dgm:pt>
    <dgm:pt modelId="{65F51FB5-2460-45F5-94B1-CAE985E30979}" type="pres">
      <dgm:prSet presAssocID="{59EC9EBF-E8D8-4320-B378-784E2FC112DF}" presName="tx1" presStyleLbl="revTx" presStyleIdx="3" presStyleCnt="10"/>
      <dgm:spPr/>
    </dgm:pt>
    <dgm:pt modelId="{69EC6F39-6BCF-4A5D-8E25-02029CF75BA8}" type="pres">
      <dgm:prSet presAssocID="{59EC9EBF-E8D8-4320-B378-784E2FC112DF}" presName="vert1" presStyleCnt="0"/>
      <dgm:spPr/>
    </dgm:pt>
    <dgm:pt modelId="{7A1D5928-FB99-4155-8AB5-3E8B4970883B}" type="pres">
      <dgm:prSet presAssocID="{924F1202-A006-4907-8150-C3B94BBBAA05}" presName="thickLine" presStyleLbl="alignNode1" presStyleIdx="4" presStyleCnt="10"/>
      <dgm:spPr/>
    </dgm:pt>
    <dgm:pt modelId="{D9C63B3D-5193-49F9-A7D6-0308F9782777}" type="pres">
      <dgm:prSet presAssocID="{924F1202-A006-4907-8150-C3B94BBBAA05}" presName="horz1" presStyleCnt="0"/>
      <dgm:spPr/>
    </dgm:pt>
    <dgm:pt modelId="{5172A5E8-87EF-4815-B697-E8E331F4FD5C}" type="pres">
      <dgm:prSet presAssocID="{924F1202-A006-4907-8150-C3B94BBBAA05}" presName="tx1" presStyleLbl="revTx" presStyleIdx="4" presStyleCnt="10"/>
      <dgm:spPr/>
    </dgm:pt>
    <dgm:pt modelId="{6ABA8B8A-A032-4838-A7E0-CDBB842F7D7D}" type="pres">
      <dgm:prSet presAssocID="{924F1202-A006-4907-8150-C3B94BBBAA05}" presName="vert1" presStyleCnt="0"/>
      <dgm:spPr/>
    </dgm:pt>
    <dgm:pt modelId="{6C983315-198E-4A79-80F6-02E02F1A2D88}" type="pres">
      <dgm:prSet presAssocID="{14FAFD49-EB9D-4BCE-ADC6-7348F425BF86}" presName="thickLine" presStyleLbl="alignNode1" presStyleIdx="5" presStyleCnt="10"/>
      <dgm:spPr/>
    </dgm:pt>
    <dgm:pt modelId="{D1AC6491-5E39-4DF1-ADA3-72E897E01062}" type="pres">
      <dgm:prSet presAssocID="{14FAFD49-EB9D-4BCE-ADC6-7348F425BF86}" presName="horz1" presStyleCnt="0"/>
      <dgm:spPr/>
    </dgm:pt>
    <dgm:pt modelId="{12BC9347-D589-4C06-BD70-A405AC519F3E}" type="pres">
      <dgm:prSet presAssocID="{14FAFD49-EB9D-4BCE-ADC6-7348F425BF86}" presName="tx1" presStyleLbl="revTx" presStyleIdx="5" presStyleCnt="10"/>
      <dgm:spPr/>
    </dgm:pt>
    <dgm:pt modelId="{B23C01D6-AD68-4526-A670-68E38BE56AA6}" type="pres">
      <dgm:prSet presAssocID="{14FAFD49-EB9D-4BCE-ADC6-7348F425BF86}" presName="vert1" presStyleCnt="0"/>
      <dgm:spPr/>
    </dgm:pt>
    <dgm:pt modelId="{CA60B3A3-0621-4035-93DB-5BEEAD01F216}" type="pres">
      <dgm:prSet presAssocID="{5F86BD76-E6E7-4CCB-B1C3-F3A5DA8EB87A}" presName="thickLine" presStyleLbl="alignNode1" presStyleIdx="6" presStyleCnt="10"/>
      <dgm:spPr/>
    </dgm:pt>
    <dgm:pt modelId="{D8C657B0-847B-4735-ADE4-20BF0B80F83A}" type="pres">
      <dgm:prSet presAssocID="{5F86BD76-E6E7-4CCB-B1C3-F3A5DA8EB87A}" presName="horz1" presStyleCnt="0"/>
      <dgm:spPr/>
    </dgm:pt>
    <dgm:pt modelId="{5CD74D09-F3C5-4233-9AF2-982BDBC7D6EA}" type="pres">
      <dgm:prSet presAssocID="{5F86BD76-E6E7-4CCB-B1C3-F3A5DA8EB87A}" presName="tx1" presStyleLbl="revTx" presStyleIdx="6" presStyleCnt="10"/>
      <dgm:spPr/>
    </dgm:pt>
    <dgm:pt modelId="{6AA7084A-B9DA-41B4-9B1F-97EB58A3E60D}" type="pres">
      <dgm:prSet presAssocID="{5F86BD76-E6E7-4CCB-B1C3-F3A5DA8EB87A}" presName="vert1" presStyleCnt="0"/>
      <dgm:spPr/>
    </dgm:pt>
    <dgm:pt modelId="{2C128608-D1F6-4171-9A3B-A791B7004BEE}" type="pres">
      <dgm:prSet presAssocID="{E5470426-7504-4FA6-A000-9EBB377277F2}" presName="thickLine" presStyleLbl="alignNode1" presStyleIdx="7" presStyleCnt="10"/>
      <dgm:spPr/>
    </dgm:pt>
    <dgm:pt modelId="{1AD2408E-6C12-42F2-BE2C-0337D6061DA9}" type="pres">
      <dgm:prSet presAssocID="{E5470426-7504-4FA6-A000-9EBB377277F2}" presName="horz1" presStyleCnt="0"/>
      <dgm:spPr/>
    </dgm:pt>
    <dgm:pt modelId="{EB35E97B-F28A-4A61-8DCF-25B0ECEF00A1}" type="pres">
      <dgm:prSet presAssocID="{E5470426-7504-4FA6-A000-9EBB377277F2}" presName="tx1" presStyleLbl="revTx" presStyleIdx="7" presStyleCnt="10"/>
      <dgm:spPr/>
    </dgm:pt>
    <dgm:pt modelId="{65D3D9CF-D8BF-4A95-B9B4-F05DFB0E53B1}" type="pres">
      <dgm:prSet presAssocID="{E5470426-7504-4FA6-A000-9EBB377277F2}" presName="vert1" presStyleCnt="0"/>
      <dgm:spPr/>
    </dgm:pt>
    <dgm:pt modelId="{4D042D73-FD79-4303-B88C-988BB4460CA6}" type="pres">
      <dgm:prSet presAssocID="{5699CDB3-3763-4E2F-9B89-E97836512044}" presName="thickLine" presStyleLbl="alignNode1" presStyleIdx="8" presStyleCnt="10"/>
      <dgm:spPr/>
    </dgm:pt>
    <dgm:pt modelId="{8D030995-09E9-4D20-83F3-4A432B9D8074}" type="pres">
      <dgm:prSet presAssocID="{5699CDB3-3763-4E2F-9B89-E97836512044}" presName="horz1" presStyleCnt="0"/>
      <dgm:spPr/>
    </dgm:pt>
    <dgm:pt modelId="{4D419A43-A51F-43A4-9650-6884CCE68520}" type="pres">
      <dgm:prSet presAssocID="{5699CDB3-3763-4E2F-9B89-E97836512044}" presName="tx1" presStyleLbl="revTx" presStyleIdx="8" presStyleCnt="10"/>
      <dgm:spPr/>
    </dgm:pt>
    <dgm:pt modelId="{F71DB52E-E260-4AE0-9587-6C83FFD608D7}" type="pres">
      <dgm:prSet presAssocID="{5699CDB3-3763-4E2F-9B89-E97836512044}" presName="vert1" presStyleCnt="0"/>
      <dgm:spPr/>
    </dgm:pt>
    <dgm:pt modelId="{01B9D595-0222-4EA9-9972-D17F700064E8}" type="pres">
      <dgm:prSet presAssocID="{C5DD6312-159F-4D90-BF53-DAE578CE8415}" presName="thickLine" presStyleLbl="alignNode1" presStyleIdx="9" presStyleCnt="10"/>
      <dgm:spPr/>
    </dgm:pt>
    <dgm:pt modelId="{AE0A527B-250C-4860-9FBD-0F6163CDB51D}" type="pres">
      <dgm:prSet presAssocID="{C5DD6312-159F-4D90-BF53-DAE578CE8415}" presName="horz1" presStyleCnt="0"/>
      <dgm:spPr/>
    </dgm:pt>
    <dgm:pt modelId="{E604EF29-04A6-4B5C-B269-D9385D4BEEAE}" type="pres">
      <dgm:prSet presAssocID="{C5DD6312-159F-4D90-BF53-DAE578CE8415}" presName="tx1" presStyleLbl="revTx" presStyleIdx="9" presStyleCnt="10"/>
      <dgm:spPr/>
    </dgm:pt>
    <dgm:pt modelId="{DFA825F6-C88E-47D6-9C37-610F42D9B134}" type="pres">
      <dgm:prSet presAssocID="{C5DD6312-159F-4D90-BF53-DAE578CE8415}" presName="vert1" presStyleCnt="0"/>
      <dgm:spPr/>
    </dgm:pt>
  </dgm:ptLst>
  <dgm:cxnLst>
    <dgm:cxn modelId="{68EFB301-9863-4338-8EC5-838D239DD80F}" srcId="{35448640-7B37-439D-AD5D-059A25922887}" destId="{4639E806-804A-4B83-87A8-57E4B1BA7A55}" srcOrd="2" destOrd="0" parTransId="{2C7612B9-C0E2-40D4-A153-4ECDC5F1748C}" sibTransId="{6F831177-2ECA-45BA-9A34-9B50BF3CBA47}"/>
    <dgm:cxn modelId="{8110951C-3054-4507-8375-132764BB5D25}" type="presOf" srcId="{924F1202-A006-4907-8150-C3B94BBBAA05}" destId="{5172A5E8-87EF-4815-B697-E8E331F4FD5C}" srcOrd="0" destOrd="0" presId="urn:microsoft.com/office/officeart/2008/layout/LinedList"/>
    <dgm:cxn modelId="{471D9D27-4CA4-4AD4-A5F0-B370BBD3D29F}" type="presOf" srcId="{C5DD6312-159F-4D90-BF53-DAE578CE8415}" destId="{E604EF29-04A6-4B5C-B269-D9385D4BEEAE}" srcOrd="0" destOrd="0" presId="urn:microsoft.com/office/officeart/2008/layout/LinedList"/>
    <dgm:cxn modelId="{BF8C932F-72E6-435D-93F1-A563A4868DBD}" type="presOf" srcId="{35448640-7B37-439D-AD5D-059A25922887}" destId="{75691A64-3020-427E-A3EC-C7B6C4F70AF7}" srcOrd="0" destOrd="0" presId="urn:microsoft.com/office/officeart/2008/layout/LinedList"/>
    <dgm:cxn modelId="{B4751A37-1BBF-4E63-BBA3-3F8FAE259948}" type="presOf" srcId="{5699CDB3-3763-4E2F-9B89-E97836512044}" destId="{4D419A43-A51F-43A4-9650-6884CCE68520}" srcOrd="0" destOrd="0" presId="urn:microsoft.com/office/officeart/2008/layout/LinedList"/>
    <dgm:cxn modelId="{8357CC3E-0AF4-42F5-944C-502C8C5E5D50}" type="presOf" srcId="{5F86BD76-E6E7-4CCB-B1C3-F3A5DA8EB87A}" destId="{5CD74D09-F3C5-4233-9AF2-982BDBC7D6EA}" srcOrd="0" destOrd="0" presId="urn:microsoft.com/office/officeart/2008/layout/LinedList"/>
    <dgm:cxn modelId="{295D9C5B-9636-4EBF-BFD8-BCF4B51BAC7B}" srcId="{35448640-7B37-439D-AD5D-059A25922887}" destId="{5699CDB3-3763-4E2F-9B89-E97836512044}" srcOrd="8" destOrd="0" parTransId="{A19849E8-B524-4934-9822-8B8039ECC744}" sibTransId="{192FB807-0893-4145-8007-721948FC83B5}"/>
    <dgm:cxn modelId="{8C9BC35B-652E-4BAA-95BA-8116D5CD7305}" srcId="{35448640-7B37-439D-AD5D-059A25922887}" destId="{59EC9EBF-E8D8-4320-B378-784E2FC112DF}" srcOrd="3" destOrd="0" parTransId="{3988F78C-A212-4F1B-B49C-5FDD9318F9DB}" sibTransId="{57ACAA36-5FD5-436F-A553-D8EAF6AEDF60}"/>
    <dgm:cxn modelId="{FD92BD66-0022-44AE-BC86-EA6B9068A4CD}" srcId="{35448640-7B37-439D-AD5D-059A25922887}" destId="{C5DD6312-159F-4D90-BF53-DAE578CE8415}" srcOrd="9" destOrd="0" parTransId="{D8683B44-9BF0-41B4-ACE4-431F83CAF0B1}" sibTransId="{347CEDE6-261E-4742-A7C5-E7EADF136A3F}"/>
    <dgm:cxn modelId="{66F2EB6B-8D85-4F6F-8735-4BF6B9461AA0}" srcId="{35448640-7B37-439D-AD5D-059A25922887}" destId="{924F1202-A006-4907-8150-C3B94BBBAA05}" srcOrd="4" destOrd="0" parTransId="{56DC7C91-9332-4E73-AF6D-932421FBD11D}" sibTransId="{4A1E420B-A64C-4762-84DC-2A0A04901A2F}"/>
    <dgm:cxn modelId="{648F126C-304C-4AF6-8FBA-1B009E8B098F}" srcId="{35448640-7B37-439D-AD5D-059A25922887}" destId="{5F86BD76-E6E7-4CCB-B1C3-F3A5DA8EB87A}" srcOrd="6" destOrd="0" parTransId="{0E8BA424-BFDB-45EF-8868-5BCF0E59EA63}" sibTransId="{9BC61D61-EA06-417C-9514-4EFBC100F039}"/>
    <dgm:cxn modelId="{264CB955-EE4E-4D1A-A7E3-65F1D7762550}" srcId="{35448640-7B37-439D-AD5D-059A25922887}" destId="{14FAFD49-EB9D-4BCE-ADC6-7348F425BF86}" srcOrd="5" destOrd="0" parTransId="{9D7D44DD-3E05-447B-9596-45399D01A743}" sibTransId="{E276C849-EDFD-4276-A584-0ABBC57D1215}"/>
    <dgm:cxn modelId="{DB93C479-21EA-4843-9517-55875789B30A}" srcId="{35448640-7B37-439D-AD5D-059A25922887}" destId="{E5470426-7504-4FA6-A000-9EBB377277F2}" srcOrd="7" destOrd="0" parTransId="{1D9E6384-397B-4868-8B54-22411ACB519D}" sibTransId="{8B18560E-DF36-48E9-9522-7446B268582A}"/>
    <dgm:cxn modelId="{4BD45D89-B89B-4366-A3D7-BAFF0F1DFB72}" srcId="{35448640-7B37-439D-AD5D-059A25922887}" destId="{664F4882-ACA6-401D-B03E-11D775145191}" srcOrd="0" destOrd="0" parTransId="{80D4FCB9-6C0E-4A0F-BA93-89D1CFFB1897}" sibTransId="{98C6CC85-480A-4F36-BC9F-7AE0E11F72A4}"/>
    <dgm:cxn modelId="{F395EB8C-1828-4262-9728-20EF3FFCCEBF}" srcId="{35448640-7B37-439D-AD5D-059A25922887}" destId="{073725AA-6920-49D5-BB2A-EF6340449DBE}" srcOrd="1" destOrd="0" parTransId="{226EDB15-E9B4-47BD-8680-EF95AB7449AD}" sibTransId="{4A8AACB6-24E9-4768-BE59-3E63CED3E6D4}"/>
    <dgm:cxn modelId="{ADBB0F92-1F77-4C77-9BDF-A78E7C446E1A}" type="presOf" srcId="{14FAFD49-EB9D-4BCE-ADC6-7348F425BF86}" destId="{12BC9347-D589-4C06-BD70-A405AC519F3E}" srcOrd="0" destOrd="0" presId="urn:microsoft.com/office/officeart/2008/layout/LinedList"/>
    <dgm:cxn modelId="{A97D1BAF-6485-4ED1-8ED4-DBD83A5C27D7}" type="presOf" srcId="{073725AA-6920-49D5-BB2A-EF6340449DBE}" destId="{28B95651-33A4-4396-95F7-F4F430BF4CCC}" srcOrd="0" destOrd="0" presId="urn:microsoft.com/office/officeart/2008/layout/LinedList"/>
    <dgm:cxn modelId="{14DC91B0-9212-4131-8F1D-96CA8B2BBEDA}" type="presOf" srcId="{59EC9EBF-E8D8-4320-B378-784E2FC112DF}" destId="{65F51FB5-2460-45F5-94B1-CAE985E30979}" srcOrd="0" destOrd="0" presId="urn:microsoft.com/office/officeart/2008/layout/LinedList"/>
    <dgm:cxn modelId="{F4BDBDED-4D8F-4364-AFEF-44289784D1DB}" type="presOf" srcId="{664F4882-ACA6-401D-B03E-11D775145191}" destId="{CF420131-A862-43A5-AFB2-4E752FA6BD3C}" srcOrd="0" destOrd="0" presId="urn:microsoft.com/office/officeart/2008/layout/LinedList"/>
    <dgm:cxn modelId="{DA93EEEF-E70D-4683-B7D5-1E2F43CDECCA}" type="presOf" srcId="{4639E806-804A-4B83-87A8-57E4B1BA7A55}" destId="{069F4CEF-00BC-49C9-988D-5ABDE90825E5}" srcOrd="0" destOrd="0" presId="urn:microsoft.com/office/officeart/2008/layout/LinedList"/>
    <dgm:cxn modelId="{F538D5F3-05C7-463A-957D-70AF8B2711A3}" type="presOf" srcId="{E5470426-7504-4FA6-A000-9EBB377277F2}" destId="{EB35E97B-F28A-4A61-8DCF-25B0ECEF00A1}" srcOrd="0" destOrd="0" presId="urn:microsoft.com/office/officeart/2008/layout/LinedList"/>
    <dgm:cxn modelId="{11127A87-1CD5-4181-B80C-4A2A2A182E2B}" type="presParOf" srcId="{75691A64-3020-427E-A3EC-C7B6C4F70AF7}" destId="{4514C85A-6B77-41A6-8071-E63FFDBBCD8E}" srcOrd="0" destOrd="0" presId="urn:microsoft.com/office/officeart/2008/layout/LinedList"/>
    <dgm:cxn modelId="{89DB4B95-B20E-4E43-8896-5F840A427E61}" type="presParOf" srcId="{75691A64-3020-427E-A3EC-C7B6C4F70AF7}" destId="{579891C9-919E-4B5C-A08D-23A39162A1AD}" srcOrd="1" destOrd="0" presId="urn:microsoft.com/office/officeart/2008/layout/LinedList"/>
    <dgm:cxn modelId="{2F1C492E-EC2A-479C-98C9-7A8D27B26AA5}" type="presParOf" srcId="{579891C9-919E-4B5C-A08D-23A39162A1AD}" destId="{CF420131-A862-43A5-AFB2-4E752FA6BD3C}" srcOrd="0" destOrd="0" presId="urn:microsoft.com/office/officeart/2008/layout/LinedList"/>
    <dgm:cxn modelId="{5A793515-1257-4E50-BF97-BBB9905C2E13}" type="presParOf" srcId="{579891C9-919E-4B5C-A08D-23A39162A1AD}" destId="{BD63CE7D-F6CB-41A2-93B1-32761E689A89}" srcOrd="1" destOrd="0" presId="urn:microsoft.com/office/officeart/2008/layout/LinedList"/>
    <dgm:cxn modelId="{22CC2AAA-3393-44AB-95F0-DA42C3CE66E0}" type="presParOf" srcId="{75691A64-3020-427E-A3EC-C7B6C4F70AF7}" destId="{D4D7459E-5921-4466-89F5-28B84EE8D60B}" srcOrd="2" destOrd="0" presId="urn:microsoft.com/office/officeart/2008/layout/LinedList"/>
    <dgm:cxn modelId="{69697E18-9F66-42C8-9E65-2E6C0868D366}" type="presParOf" srcId="{75691A64-3020-427E-A3EC-C7B6C4F70AF7}" destId="{77403928-23EE-4359-9C4A-5A5713C98A5C}" srcOrd="3" destOrd="0" presId="urn:microsoft.com/office/officeart/2008/layout/LinedList"/>
    <dgm:cxn modelId="{78D300CC-EC00-49DC-B541-39B29E6CA189}" type="presParOf" srcId="{77403928-23EE-4359-9C4A-5A5713C98A5C}" destId="{28B95651-33A4-4396-95F7-F4F430BF4CCC}" srcOrd="0" destOrd="0" presId="urn:microsoft.com/office/officeart/2008/layout/LinedList"/>
    <dgm:cxn modelId="{90A6F22E-2E2E-4E85-B328-77046C443BBD}" type="presParOf" srcId="{77403928-23EE-4359-9C4A-5A5713C98A5C}" destId="{1E7485F9-2449-49FF-863A-6CCB12F0D28C}" srcOrd="1" destOrd="0" presId="urn:microsoft.com/office/officeart/2008/layout/LinedList"/>
    <dgm:cxn modelId="{4F77806F-4322-4FDC-945E-9DAA7254E4CD}" type="presParOf" srcId="{75691A64-3020-427E-A3EC-C7B6C4F70AF7}" destId="{F07AE569-41C1-4AAF-BFA1-9EE58D71B865}" srcOrd="4" destOrd="0" presId="urn:microsoft.com/office/officeart/2008/layout/LinedList"/>
    <dgm:cxn modelId="{BC19BAE5-683E-4757-8C75-42609CB5D1E0}" type="presParOf" srcId="{75691A64-3020-427E-A3EC-C7B6C4F70AF7}" destId="{75FA14AD-1718-429F-8C1E-181CE4B1FC06}" srcOrd="5" destOrd="0" presId="urn:microsoft.com/office/officeart/2008/layout/LinedList"/>
    <dgm:cxn modelId="{814AD133-DCA6-452F-9487-FAF366B261E4}" type="presParOf" srcId="{75FA14AD-1718-429F-8C1E-181CE4B1FC06}" destId="{069F4CEF-00BC-49C9-988D-5ABDE90825E5}" srcOrd="0" destOrd="0" presId="urn:microsoft.com/office/officeart/2008/layout/LinedList"/>
    <dgm:cxn modelId="{DFD6FBEE-7365-4BC9-8C33-6296D9EF4C78}" type="presParOf" srcId="{75FA14AD-1718-429F-8C1E-181CE4B1FC06}" destId="{83E4F940-111E-41F4-858A-4EA3991C0068}" srcOrd="1" destOrd="0" presId="urn:microsoft.com/office/officeart/2008/layout/LinedList"/>
    <dgm:cxn modelId="{49BE06DD-A6F2-4BA3-BCE6-DA3AE0A2D086}" type="presParOf" srcId="{75691A64-3020-427E-A3EC-C7B6C4F70AF7}" destId="{61864B77-70EE-48D7-ACFE-CD55E80AE64F}" srcOrd="6" destOrd="0" presId="urn:microsoft.com/office/officeart/2008/layout/LinedList"/>
    <dgm:cxn modelId="{44E70476-C45C-4869-BAC3-D2721F1259EB}" type="presParOf" srcId="{75691A64-3020-427E-A3EC-C7B6C4F70AF7}" destId="{882E3378-DFCA-42A5-871C-C645D5C34EC9}" srcOrd="7" destOrd="0" presId="urn:microsoft.com/office/officeart/2008/layout/LinedList"/>
    <dgm:cxn modelId="{6DD071E7-03BA-462A-B621-8B843E2FAAA3}" type="presParOf" srcId="{882E3378-DFCA-42A5-871C-C645D5C34EC9}" destId="{65F51FB5-2460-45F5-94B1-CAE985E30979}" srcOrd="0" destOrd="0" presId="urn:microsoft.com/office/officeart/2008/layout/LinedList"/>
    <dgm:cxn modelId="{B5263607-97A2-477E-9137-E97F19FAC225}" type="presParOf" srcId="{882E3378-DFCA-42A5-871C-C645D5C34EC9}" destId="{69EC6F39-6BCF-4A5D-8E25-02029CF75BA8}" srcOrd="1" destOrd="0" presId="urn:microsoft.com/office/officeart/2008/layout/LinedList"/>
    <dgm:cxn modelId="{B96CC5F0-DC5F-480C-9FD4-DE650E9A9617}" type="presParOf" srcId="{75691A64-3020-427E-A3EC-C7B6C4F70AF7}" destId="{7A1D5928-FB99-4155-8AB5-3E8B4970883B}" srcOrd="8" destOrd="0" presId="urn:microsoft.com/office/officeart/2008/layout/LinedList"/>
    <dgm:cxn modelId="{7BD441E0-EE7B-4113-A1B2-609DDDC408FD}" type="presParOf" srcId="{75691A64-3020-427E-A3EC-C7B6C4F70AF7}" destId="{D9C63B3D-5193-49F9-A7D6-0308F9782777}" srcOrd="9" destOrd="0" presId="urn:microsoft.com/office/officeart/2008/layout/LinedList"/>
    <dgm:cxn modelId="{87742CBC-CDC3-473A-ABA1-C94CD9451D62}" type="presParOf" srcId="{D9C63B3D-5193-49F9-A7D6-0308F9782777}" destId="{5172A5E8-87EF-4815-B697-E8E331F4FD5C}" srcOrd="0" destOrd="0" presId="urn:microsoft.com/office/officeart/2008/layout/LinedList"/>
    <dgm:cxn modelId="{4CAC1006-2269-4F69-9BCB-42D57C796B52}" type="presParOf" srcId="{D9C63B3D-5193-49F9-A7D6-0308F9782777}" destId="{6ABA8B8A-A032-4838-A7E0-CDBB842F7D7D}" srcOrd="1" destOrd="0" presId="urn:microsoft.com/office/officeart/2008/layout/LinedList"/>
    <dgm:cxn modelId="{F2AC19DF-5C68-4956-BE3A-2CF16910FC55}" type="presParOf" srcId="{75691A64-3020-427E-A3EC-C7B6C4F70AF7}" destId="{6C983315-198E-4A79-80F6-02E02F1A2D88}" srcOrd="10" destOrd="0" presId="urn:microsoft.com/office/officeart/2008/layout/LinedList"/>
    <dgm:cxn modelId="{D96D080E-85F5-40B5-A08C-EFFE4AAE98B4}" type="presParOf" srcId="{75691A64-3020-427E-A3EC-C7B6C4F70AF7}" destId="{D1AC6491-5E39-4DF1-ADA3-72E897E01062}" srcOrd="11" destOrd="0" presId="urn:microsoft.com/office/officeart/2008/layout/LinedList"/>
    <dgm:cxn modelId="{7705A85E-A4D4-49B1-8DAE-6F6DEC627A39}" type="presParOf" srcId="{D1AC6491-5E39-4DF1-ADA3-72E897E01062}" destId="{12BC9347-D589-4C06-BD70-A405AC519F3E}" srcOrd="0" destOrd="0" presId="urn:microsoft.com/office/officeart/2008/layout/LinedList"/>
    <dgm:cxn modelId="{EA7D7F90-084C-48A8-ADB5-2908B76B58E4}" type="presParOf" srcId="{D1AC6491-5E39-4DF1-ADA3-72E897E01062}" destId="{B23C01D6-AD68-4526-A670-68E38BE56AA6}" srcOrd="1" destOrd="0" presId="urn:microsoft.com/office/officeart/2008/layout/LinedList"/>
    <dgm:cxn modelId="{3DF4FB34-629A-4A57-A85A-41EEB1D90B05}" type="presParOf" srcId="{75691A64-3020-427E-A3EC-C7B6C4F70AF7}" destId="{CA60B3A3-0621-4035-93DB-5BEEAD01F216}" srcOrd="12" destOrd="0" presId="urn:microsoft.com/office/officeart/2008/layout/LinedList"/>
    <dgm:cxn modelId="{8FC0A2ED-EB0D-4FB7-9F82-1715D3537A07}" type="presParOf" srcId="{75691A64-3020-427E-A3EC-C7B6C4F70AF7}" destId="{D8C657B0-847B-4735-ADE4-20BF0B80F83A}" srcOrd="13" destOrd="0" presId="urn:microsoft.com/office/officeart/2008/layout/LinedList"/>
    <dgm:cxn modelId="{13A828B0-263E-4E66-8A21-DCEF3926798C}" type="presParOf" srcId="{D8C657B0-847B-4735-ADE4-20BF0B80F83A}" destId="{5CD74D09-F3C5-4233-9AF2-982BDBC7D6EA}" srcOrd="0" destOrd="0" presId="urn:microsoft.com/office/officeart/2008/layout/LinedList"/>
    <dgm:cxn modelId="{44E4F581-5FAA-43DA-863F-07333983F272}" type="presParOf" srcId="{D8C657B0-847B-4735-ADE4-20BF0B80F83A}" destId="{6AA7084A-B9DA-41B4-9B1F-97EB58A3E60D}" srcOrd="1" destOrd="0" presId="urn:microsoft.com/office/officeart/2008/layout/LinedList"/>
    <dgm:cxn modelId="{732F6770-A4C6-4CD7-9F1F-9ACF70EFF008}" type="presParOf" srcId="{75691A64-3020-427E-A3EC-C7B6C4F70AF7}" destId="{2C128608-D1F6-4171-9A3B-A791B7004BEE}" srcOrd="14" destOrd="0" presId="urn:microsoft.com/office/officeart/2008/layout/LinedList"/>
    <dgm:cxn modelId="{D4252768-5365-4456-85DD-335B4FBB7F90}" type="presParOf" srcId="{75691A64-3020-427E-A3EC-C7B6C4F70AF7}" destId="{1AD2408E-6C12-42F2-BE2C-0337D6061DA9}" srcOrd="15" destOrd="0" presId="urn:microsoft.com/office/officeart/2008/layout/LinedList"/>
    <dgm:cxn modelId="{45BE2385-B436-46AD-83DB-51FCE67BB345}" type="presParOf" srcId="{1AD2408E-6C12-42F2-BE2C-0337D6061DA9}" destId="{EB35E97B-F28A-4A61-8DCF-25B0ECEF00A1}" srcOrd="0" destOrd="0" presId="urn:microsoft.com/office/officeart/2008/layout/LinedList"/>
    <dgm:cxn modelId="{DB407C05-A0A2-4784-B5AE-E9FA5AB89580}" type="presParOf" srcId="{1AD2408E-6C12-42F2-BE2C-0337D6061DA9}" destId="{65D3D9CF-D8BF-4A95-B9B4-F05DFB0E53B1}" srcOrd="1" destOrd="0" presId="urn:microsoft.com/office/officeart/2008/layout/LinedList"/>
    <dgm:cxn modelId="{6832C84A-8621-47C3-BC59-859F658FC95D}" type="presParOf" srcId="{75691A64-3020-427E-A3EC-C7B6C4F70AF7}" destId="{4D042D73-FD79-4303-B88C-988BB4460CA6}" srcOrd="16" destOrd="0" presId="urn:microsoft.com/office/officeart/2008/layout/LinedList"/>
    <dgm:cxn modelId="{3D481758-6394-42D3-97D7-8FC2C27D5996}" type="presParOf" srcId="{75691A64-3020-427E-A3EC-C7B6C4F70AF7}" destId="{8D030995-09E9-4D20-83F3-4A432B9D8074}" srcOrd="17" destOrd="0" presId="urn:microsoft.com/office/officeart/2008/layout/LinedList"/>
    <dgm:cxn modelId="{E60A39A5-8C75-47A5-959B-E8271872A339}" type="presParOf" srcId="{8D030995-09E9-4D20-83F3-4A432B9D8074}" destId="{4D419A43-A51F-43A4-9650-6884CCE68520}" srcOrd="0" destOrd="0" presId="urn:microsoft.com/office/officeart/2008/layout/LinedList"/>
    <dgm:cxn modelId="{FFA2DEE1-2B67-423E-B400-DC9002862E6E}" type="presParOf" srcId="{8D030995-09E9-4D20-83F3-4A432B9D8074}" destId="{F71DB52E-E260-4AE0-9587-6C83FFD608D7}" srcOrd="1" destOrd="0" presId="urn:microsoft.com/office/officeart/2008/layout/LinedList"/>
    <dgm:cxn modelId="{5E168945-34EA-40E4-8253-AF3D577A9A62}" type="presParOf" srcId="{75691A64-3020-427E-A3EC-C7B6C4F70AF7}" destId="{01B9D595-0222-4EA9-9972-D17F700064E8}" srcOrd="18" destOrd="0" presId="urn:microsoft.com/office/officeart/2008/layout/LinedList"/>
    <dgm:cxn modelId="{56DB5B67-8975-4C02-AA96-969F77044138}" type="presParOf" srcId="{75691A64-3020-427E-A3EC-C7B6C4F70AF7}" destId="{AE0A527B-250C-4860-9FBD-0F6163CDB51D}" srcOrd="19" destOrd="0" presId="urn:microsoft.com/office/officeart/2008/layout/LinedList"/>
    <dgm:cxn modelId="{B9F4801E-7668-495A-837B-C39C94D4EFE4}" type="presParOf" srcId="{AE0A527B-250C-4860-9FBD-0F6163CDB51D}" destId="{E604EF29-04A6-4B5C-B269-D9385D4BEEAE}" srcOrd="0" destOrd="0" presId="urn:microsoft.com/office/officeart/2008/layout/LinedList"/>
    <dgm:cxn modelId="{2CC49CCE-4946-4835-A320-76E1360014CE}" type="presParOf" srcId="{AE0A527B-250C-4860-9FBD-0F6163CDB51D}" destId="{DFA825F6-C88E-47D6-9C37-610F42D9B13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E0F98E-5A86-4C94-A70E-2D26592FAF82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C60A129-F5E6-486B-B8B2-EEC893CECC36}">
      <dgm:prSet/>
      <dgm:spPr/>
      <dgm:t>
        <a:bodyPr/>
        <a:lstStyle/>
        <a:p>
          <a:r>
            <a:rPr lang="en-US"/>
            <a:t>Vi tänker att vi kommer att behöva ha två försäljningar detta år.</a:t>
          </a:r>
        </a:p>
      </dgm:t>
    </dgm:pt>
    <dgm:pt modelId="{7ABA608E-393E-4C32-B67E-4F784850ACD6}" type="parTrans" cxnId="{A91CCFBE-A353-43F4-8433-0EB0040B400C}">
      <dgm:prSet/>
      <dgm:spPr/>
      <dgm:t>
        <a:bodyPr/>
        <a:lstStyle/>
        <a:p>
          <a:endParaRPr lang="en-US"/>
        </a:p>
      </dgm:t>
    </dgm:pt>
    <dgm:pt modelId="{333431A6-6489-42B3-811F-BF72B6331E80}" type="sibTrans" cxnId="{A91CCFBE-A353-43F4-8433-0EB0040B400C}">
      <dgm:prSet/>
      <dgm:spPr/>
      <dgm:t>
        <a:bodyPr/>
        <a:lstStyle/>
        <a:p>
          <a:endParaRPr lang="en-US"/>
        </a:p>
      </dgm:t>
    </dgm:pt>
    <dgm:pt modelId="{4D212EE3-DBBF-419A-864C-614E8D2AAB41}">
      <dgm:prSet/>
      <dgm:spPr/>
      <dgm:t>
        <a:bodyPr/>
        <a:lstStyle/>
        <a:p>
          <a:r>
            <a:rPr lang="en-US"/>
            <a:t>COOP – Toapapper, Hushållspapper m.m</a:t>
          </a:r>
        </a:p>
      </dgm:t>
    </dgm:pt>
    <dgm:pt modelId="{D49704F3-6F05-49C1-BDCC-21988F15114E}" type="parTrans" cxnId="{569769A4-4AA8-4D0A-81B9-54F514E0BD9D}">
      <dgm:prSet/>
      <dgm:spPr/>
      <dgm:t>
        <a:bodyPr/>
        <a:lstStyle/>
        <a:p>
          <a:endParaRPr lang="en-US"/>
        </a:p>
      </dgm:t>
    </dgm:pt>
    <dgm:pt modelId="{37B2CBBB-3927-4DD4-9679-5B2496C32F94}" type="sibTrans" cxnId="{569769A4-4AA8-4D0A-81B9-54F514E0BD9D}">
      <dgm:prSet/>
      <dgm:spPr/>
      <dgm:t>
        <a:bodyPr/>
        <a:lstStyle/>
        <a:p>
          <a:endParaRPr lang="en-US"/>
        </a:p>
      </dgm:t>
    </dgm:pt>
    <dgm:pt modelId="{55053E94-8134-4619-8751-09ECC32C7668}">
      <dgm:prSet/>
      <dgm:spPr/>
      <dgm:t>
        <a:bodyPr/>
        <a:lstStyle/>
        <a:p>
          <a:r>
            <a:rPr lang="en-US" dirty="0" err="1"/>
            <a:t>Grillprylar</a:t>
          </a:r>
          <a:r>
            <a:rPr lang="en-US" dirty="0"/>
            <a:t>, </a:t>
          </a:r>
          <a:r>
            <a:rPr lang="en-US" dirty="0" err="1"/>
            <a:t>som</a:t>
          </a:r>
          <a:r>
            <a:rPr lang="en-US" dirty="0"/>
            <a:t> vi </a:t>
          </a:r>
          <a:r>
            <a:rPr lang="en-US" dirty="0" err="1"/>
            <a:t>gjorde</a:t>
          </a:r>
          <a:r>
            <a:rPr lang="en-US" dirty="0"/>
            <a:t> </a:t>
          </a:r>
          <a:r>
            <a:rPr lang="en-US" dirty="0" err="1"/>
            <a:t>förra</a:t>
          </a:r>
          <a:r>
            <a:rPr lang="en-US" dirty="0"/>
            <a:t> </a:t>
          </a:r>
          <a:r>
            <a:rPr lang="en-US" dirty="0" err="1"/>
            <a:t>året</a:t>
          </a:r>
          <a:r>
            <a:rPr lang="en-US" dirty="0"/>
            <a:t>, </a:t>
          </a:r>
          <a:r>
            <a:rPr lang="en-US" dirty="0" err="1"/>
            <a:t>inkomst</a:t>
          </a:r>
          <a:r>
            <a:rPr lang="en-US" dirty="0"/>
            <a:t> ca 20 000</a:t>
          </a:r>
        </a:p>
        <a:p>
          <a:endParaRPr lang="en-US" dirty="0"/>
        </a:p>
        <a:p>
          <a:endParaRPr lang="en-US" dirty="0"/>
        </a:p>
        <a:p>
          <a:endParaRPr lang="en-US" dirty="0"/>
        </a:p>
        <a:p>
          <a:r>
            <a:rPr lang="en-US" dirty="0" err="1"/>
            <a:t>Övrigt</a:t>
          </a:r>
          <a:r>
            <a:rPr lang="en-US" dirty="0"/>
            <a:t> – Andra </a:t>
          </a:r>
          <a:r>
            <a:rPr lang="en-US" dirty="0" err="1"/>
            <a:t>idéer</a:t>
          </a:r>
          <a:r>
            <a:rPr lang="en-US" dirty="0"/>
            <a:t>??</a:t>
          </a:r>
        </a:p>
      </dgm:t>
    </dgm:pt>
    <dgm:pt modelId="{7A2D106D-ECA5-496A-B773-25C7632BD4B4}" type="parTrans" cxnId="{67D8F52A-4BB9-4984-B546-784C4E10A0B0}">
      <dgm:prSet/>
      <dgm:spPr/>
      <dgm:t>
        <a:bodyPr/>
        <a:lstStyle/>
        <a:p>
          <a:endParaRPr lang="en-US"/>
        </a:p>
      </dgm:t>
    </dgm:pt>
    <dgm:pt modelId="{A66B4D30-635E-451F-9A60-504E03104CD4}" type="sibTrans" cxnId="{67D8F52A-4BB9-4984-B546-784C4E10A0B0}">
      <dgm:prSet/>
      <dgm:spPr/>
      <dgm:t>
        <a:bodyPr/>
        <a:lstStyle/>
        <a:p>
          <a:endParaRPr lang="en-US"/>
        </a:p>
      </dgm:t>
    </dgm:pt>
    <dgm:pt modelId="{2CA3AF38-C732-4A6D-8E69-9BBF7F3F980F}" type="pres">
      <dgm:prSet presAssocID="{9AE0F98E-5A86-4C94-A70E-2D26592FAF82}" presName="vert0" presStyleCnt="0">
        <dgm:presLayoutVars>
          <dgm:dir/>
          <dgm:animOne val="branch"/>
          <dgm:animLvl val="lvl"/>
        </dgm:presLayoutVars>
      </dgm:prSet>
      <dgm:spPr/>
    </dgm:pt>
    <dgm:pt modelId="{295FE0E9-4D82-45C2-BCBD-67EE78B77F29}" type="pres">
      <dgm:prSet presAssocID="{5C60A129-F5E6-486B-B8B2-EEC893CECC36}" presName="thickLine" presStyleLbl="alignNode1" presStyleIdx="0" presStyleCnt="3"/>
      <dgm:spPr/>
    </dgm:pt>
    <dgm:pt modelId="{4B07E0E3-7A73-451F-8A7A-E81730ED560D}" type="pres">
      <dgm:prSet presAssocID="{5C60A129-F5E6-486B-B8B2-EEC893CECC36}" presName="horz1" presStyleCnt="0"/>
      <dgm:spPr/>
    </dgm:pt>
    <dgm:pt modelId="{3C508BC8-3823-421E-9C57-E637034C444D}" type="pres">
      <dgm:prSet presAssocID="{5C60A129-F5E6-486B-B8B2-EEC893CECC36}" presName="tx1" presStyleLbl="revTx" presStyleIdx="0" presStyleCnt="3"/>
      <dgm:spPr/>
    </dgm:pt>
    <dgm:pt modelId="{7CEB8F6B-4A92-482B-9388-8EE949BB45FE}" type="pres">
      <dgm:prSet presAssocID="{5C60A129-F5E6-486B-B8B2-EEC893CECC36}" presName="vert1" presStyleCnt="0"/>
      <dgm:spPr/>
    </dgm:pt>
    <dgm:pt modelId="{1D120A4F-AE97-4F7C-8084-FF8EEE61D4BB}" type="pres">
      <dgm:prSet presAssocID="{4D212EE3-DBBF-419A-864C-614E8D2AAB41}" presName="thickLine" presStyleLbl="alignNode1" presStyleIdx="1" presStyleCnt="3"/>
      <dgm:spPr/>
    </dgm:pt>
    <dgm:pt modelId="{FDFBD33B-A2E5-408C-A08B-EBD4A4F3E159}" type="pres">
      <dgm:prSet presAssocID="{4D212EE3-DBBF-419A-864C-614E8D2AAB41}" presName="horz1" presStyleCnt="0"/>
      <dgm:spPr/>
    </dgm:pt>
    <dgm:pt modelId="{6511F5E9-9465-4834-9FDB-0B80C111D97F}" type="pres">
      <dgm:prSet presAssocID="{4D212EE3-DBBF-419A-864C-614E8D2AAB41}" presName="tx1" presStyleLbl="revTx" presStyleIdx="1" presStyleCnt="3"/>
      <dgm:spPr/>
    </dgm:pt>
    <dgm:pt modelId="{0D35FB84-3D39-4527-B19F-0B37F818F943}" type="pres">
      <dgm:prSet presAssocID="{4D212EE3-DBBF-419A-864C-614E8D2AAB41}" presName="vert1" presStyleCnt="0"/>
      <dgm:spPr/>
    </dgm:pt>
    <dgm:pt modelId="{CF23AB21-8564-4CAA-9540-A082EA447974}" type="pres">
      <dgm:prSet presAssocID="{55053E94-8134-4619-8751-09ECC32C7668}" presName="thickLine" presStyleLbl="alignNode1" presStyleIdx="2" presStyleCnt="3"/>
      <dgm:spPr/>
    </dgm:pt>
    <dgm:pt modelId="{1010C2D5-5114-4E40-A550-A4F649C23D4C}" type="pres">
      <dgm:prSet presAssocID="{55053E94-8134-4619-8751-09ECC32C7668}" presName="horz1" presStyleCnt="0"/>
      <dgm:spPr/>
    </dgm:pt>
    <dgm:pt modelId="{7A394E91-DF0D-45EF-AC2F-645B3856D95C}" type="pres">
      <dgm:prSet presAssocID="{55053E94-8134-4619-8751-09ECC32C7668}" presName="tx1" presStyleLbl="revTx" presStyleIdx="2" presStyleCnt="3"/>
      <dgm:spPr/>
    </dgm:pt>
    <dgm:pt modelId="{510353FB-89AA-40FF-AC64-75E02CF153FB}" type="pres">
      <dgm:prSet presAssocID="{55053E94-8134-4619-8751-09ECC32C7668}" presName="vert1" presStyleCnt="0"/>
      <dgm:spPr/>
    </dgm:pt>
  </dgm:ptLst>
  <dgm:cxnLst>
    <dgm:cxn modelId="{EBEE7506-48A9-4584-AF2C-FB84964DF1C3}" type="presOf" srcId="{55053E94-8134-4619-8751-09ECC32C7668}" destId="{7A394E91-DF0D-45EF-AC2F-645B3856D95C}" srcOrd="0" destOrd="0" presId="urn:microsoft.com/office/officeart/2008/layout/LinedList"/>
    <dgm:cxn modelId="{67D8F52A-4BB9-4984-B546-784C4E10A0B0}" srcId="{9AE0F98E-5A86-4C94-A70E-2D26592FAF82}" destId="{55053E94-8134-4619-8751-09ECC32C7668}" srcOrd="2" destOrd="0" parTransId="{7A2D106D-ECA5-496A-B773-25C7632BD4B4}" sibTransId="{A66B4D30-635E-451F-9A60-504E03104CD4}"/>
    <dgm:cxn modelId="{7216293B-66EB-442A-B10D-ADF5ABB03CD5}" type="presOf" srcId="{5C60A129-F5E6-486B-B8B2-EEC893CECC36}" destId="{3C508BC8-3823-421E-9C57-E637034C444D}" srcOrd="0" destOrd="0" presId="urn:microsoft.com/office/officeart/2008/layout/LinedList"/>
    <dgm:cxn modelId="{1D44F873-E12C-403D-B612-A18A083EF947}" type="presOf" srcId="{4D212EE3-DBBF-419A-864C-614E8D2AAB41}" destId="{6511F5E9-9465-4834-9FDB-0B80C111D97F}" srcOrd="0" destOrd="0" presId="urn:microsoft.com/office/officeart/2008/layout/LinedList"/>
    <dgm:cxn modelId="{2272FE98-14BB-4DCE-82A9-6D1FB66BA25C}" type="presOf" srcId="{9AE0F98E-5A86-4C94-A70E-2D26592FAF82}" destId="{2CA3AF38-C732-4A6D-8E69-9BBF7F3F980F}" srcOrd="0" destOrd="0" presId="urn:microsoft.com/office/officeart/2008/layout/LinedList"/>
    <dgm:cxn modelId="{569769A4-4AA8-4D0A-81B9-54F514E0BD9D}" srcId="{9AE0F98E-5A86-4C94-A70E-2D26592FAF82}" destId="{4D212EE3-DBBF-419A-864C-614E8D2AAB41}" srcOrd="1" destOrd="0" parTransId="{D49704F3-6F05-49C1-BDCC-21988F15114E}" sibTransId="{37B2CBBB-3927-4DD4-9679-5B2496C32F94}"/>
    <dgm:cxn modelId="{A91CCFBE-A353-43F4-8433-0EB0040B400C}" srcId="{9AE0F98E-5A86-4C94-A70E-2D26592FAF82}" destId="{5C60A129-F5E6-486B-B8B2-EEC893CECC36}" srcOrd="0" destOrd="0" parTransId="{7ABA608E-393E-4C32-B67E-4F784850ACD6}" sibTransId="{333431A6-6489-42B3-811F-BF72B6331E80}"/>
    <dgm:cxn modelId="{46EB8C93-46B7-4F3F-A46D-158579712C35}" type="presParOf" srcId="{2CA3AF38-C732-4A6D-8E69-9BBF7F3F980F}" destId="{295FE0E9-4D82-45C2-BCBD-67EE78B77F29}" srcOrd="0" destOrd="0" presId="urn:microsoft.com/office/officeart/2008/layout/LinedList"/>
    <dgm:cxn modelId="{0A62BF6F-6EAA-467E-8431-8A993E4AFA35}" type="presParOf" srcId="{2CA3AF38-C732-4A6D-8E69-9BBF7F3F980F}" destId="{4B07E0E3-7A73-451F-8A7A-E81730ED560D}" srcOrd="1" destOrd="0" presId="urn:microsoft.com/office/officeart/2008/layout/LinedList"/>
    <dgm:cxn modelId="{5D09FB78-CF20-4B50-84BB-82C1B1E202A7}" type="presParOf" srcId="{4B07E0E3-7A73-451F-8A7A-E81730ED560D}" destId="{3C508BC8-3823-421E-9C57-E637034C444D}" srcOrd="0" destOrd="0" presId="urn:microsoft.com/office/officeart/2008/layout/LinedList"/>
    <dgm:cxn modelId="{DCE9C189-A5E7-46C2-AEC5-0DF3CCCCDCFB}" type="presParOf" srcId="{4B07E0E3-7A73-451F-8A7A-E81730ED560D}" destId="{7CEB8F6B-4A92-482B-9388-8EE949BB45FE}" srcOrd="1" destOrd="0" presId="urn:microsoft.com/office/officeart/2008/layout/LinedList"/>
    <dgm:cxn modelId="{DF2BAB3D-B87F-40C5-B4E4-F84278ECC22C}" type="presParOf" srcId="{2CA3AF38-C732-4A6D-8E69-9BBF7F3F980F}" destId="{1D120A4F-AE97-4F7C-8084-FF8EEE61D4BB}" srcOrd="2" destOrd="0" presId="urn:microsoft.com/office/officeart/2008/layout/LinedList"/>
    <dgm:cxn modelId="{13F91D26-42F8-4AC8-B36F-60255B9387E7}" type="presParOf" srcId="{2CA3AF38-C732-4A6D-8E69-9BBF7F3F980F}" destId="{FDFBD33B-A2E5-408C-A08B-EBD4A4F3E159}" srcOrd="3" destOrd="0" presId="urn:microsoft.com/office/officeart/2008/layout/LinedList"/>
    <dgm:cxn modelId="{BA00941D-D882-4CFE-B0E0-78B0429958CD}" type="presParOf" srcId="{FDFBD33B-A2E5-408C-A08B-EBD4A4F3E159}" destId="{6511F5E9-9465-4834-9FDB-0B80C111D97F}" srcOrd="0" destOrd="0" presId="urn:microsoft.com/office/officeart/2008/layout/LinedList"/>
    <dgm:cxn modelId="{BFF5C55C-59CB-4672-A1A2-5E01208E866E}" type="presParOf" srcId="{FDFBD33B-A2E5-408C-A08B-EBD4A4F3E159}" destId="{0D35FB84-3D39-4527-B19F-0B37F818F943}" srcOrd="1" destOrd="0" presId="urn:microsoft.com/office/officeart/2008/layout/LinedList"/>
    <dgm:cxn modelId="{B8DD9A18-978F-4836-ACAC-333E1FC73027}" type="presParOf" srcId="{2CA3AF38-C732-4A6D-8E69-9BBF7F3F980F}" destId="{CF23AB21-8564-4CAA-9540-A082EA447974}" srcOrd="4" destOrd="0" presId="urn:microsoft.com/office/officeart/2008/layout/LinedList"/>
    <dgm:cxn modelId="{0C701896-32AD-4C13-A79F-3A693DB140AF}" type="presParOf" srcId="{2CA3AF38-C732-4A6D-8E69-9BBF7F3F980F}" destId="{1010C2D5-5114-4E40-A550-A4F649C23D4C}" srcOrd="5" destOrd="0" presId="urn:microsoft.com/office/officeart/2008/layout/LinedList"/>
    <dgm:cxn modelId="{1CFA74ED-BF27-41F8-AB42-7D3E1562E8A8}" type="presParOf" srcId="{1010C2D5-5114-4E40-A550-A4F649C23D4C}" destId="{7A394E91-DF0D-45EF-AC2F-645B3856D95C}" srcOrd="0" destOrd="0" presId="urn:microsoft.com/office/officeart/2008/layout/LinedList"/>
    <dgm:cxn modelId="{9ED56EB8-E8B2-425C-A580-288541F02E1D}" type="presParOf" srcId="{1010C2D5-5114-4E40-A550-A4F649C23D4C}" destId="{510353FB-89AA-40FF-AC64-75E02CF153F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A6F4A2-046F-44BE-97D1-F6A224F4F77E}">
      <dsp:nvSpPr>
        <dsp:cNvPr id="0" name=""/>
        <dsp:cNvSpPr/>
      </dsp:nvSpPr>
      <dsp:spPr>
        <a:xfrm>
          <a:off x="0" y="70644"/>
          <a:ext cx="1562538" cy="93752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Lag i serien</a:t>
          </a:r>
          <a:endParaRPr lang="en-US" sz="2100" kern="1200"/>
        </a:p>
      </dsp:txBody>
      <dsp:txXfrm>
        <a:off x="0" y="70644"/>
        <a:ext cx="1562538" cy="937523"/>
      </dsp:txXfrm>
    </dsp:sp>
    <dsp:sp modelId="{593842D3-58DB-41B1-9C9B-B7B45FFF42A7}">
      <dsp:nvSpPr>
        <dsp:cNvPr id="0" name=""/>
        <dsp:cNvSpPr/>
      </dsp:nvSpPr>
      <dsp:spPr>
        <a:xfrm>
          <a:off x="1718792" y="70644"/>
          <a:ext cx="1562538" cy="937523"/>
        </a:xfrm>
        <a:prstGeom prst="rect">
          <a:avLst/>
        </a:prstGeom>
        <a:gradFill rotWithShape="0">
          <a:gsLst>
            <a:gs pos="0">
              <a:schemeClr val="accent2">
                <a:hueOff val="-121280"/>
                <a:satOff val="-6994"/>
                <a:lumOff val="71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21280"/>
                <a:satOff val="-6994"/>
                <a:lumOff val="71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21280"/>
                <a:satOff val="-6994"/>
                <a:lumOff val="71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SSK</a:t>
          </a:r>
        </a:p>
      </dsp:txBody>
      <dsp:txXfrm>
        <a:off x="1718792" y="70644"/>
        <a:ext cx="1562538" cy="937523"/>
      </dsp:txXfrm>
    </dsp:sp>
    <dsp:sp modelId="{73CB2A17-9460-44E7-9438-20A977A7D540}">
      <dsp:nvSpPr>
        <dsp:cNvPr id="0" name=""/>
        <dsp:cNvSpPr/>
      </dsp:nvSpPr>
      <dsp:spPr>
        <a:xfrm>
          <a:off x="3437585" y="70644"/>
          <a:ext cx="1562538" cy="937523"/>
        </a:xfrm>
        <a:prstGeom prst="rect">
          <a:avLst/>
        </a:prstGeom>
        <a:gradFill rotWithShape="0">
          <a:gsLst>
            <a:gs pos="0">
              <a:schemeClr val="accent2">
                <a:hueOff val="-242561"/>
                <a:satOff val="-13988"/>
                <a:lumOff val="143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42561"/>
                <a:satOff val="-13988"/>
                <a:lumOff val="143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42561"/>
                <a:satOff val="-13988"/>
                <a:lumOff val="143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Skellefteå FF 09</a:t>
          </a:r>
        </a:p>
      </dsp:txBody>
      <dsp:txXfrm>
        <a:off x="3437585" y="70644"/>
        <a:ext cx="1562538" cy="937523"/>
      </dsp:txXfrm>
    </dsp:sp>
    <dsp:sp modelId="{E7DA97B4-054C-4BAA-8A1E-4F564031AFDE}">
      <dsp:nvSpPr>
        <dsp:cNvPr id="0" name=""/>
        <dsp:cNvSpPr/>
      </dsp:nvSpPr>
      <dsp:spPr>
        <a:xfrm>
          <a:off x="0" y="1164421"/>
          <a:ext cx="1562538" cy="937523"/>
        </a:xfrm>
        <a:prstGeom prst="rect">
          <a:avLst/>
        </a:prstGeom>
        <a:gradFill rotWithShape="0">
          <a:gsLst>
            <a:gs pos="0">
              <a:schemeClr val="accent2">
                <a:hueOff val="-363841"/>
                <a:satOff val="-20982"/>
                <a:lumOff val="21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63841"/>
                <a:satOff val="-20982"/>
                <a:lumOff val="21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63841"/>
                <a:satOff val="-20982"/>
                <a:lumOff val="21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Skellefteå FF p10</a:t>
          </a:r>
        </a:p>
      </dsp:txBody>
      <dsp:txXfrm>
        <a:off x="0" y="1164421"/>
        <a:ext cx="1562538" cy="937523"/>
      </dsp:txXfrm>
    </dsp:sp>
    <dsp:sp modelId="{F75ACD1A-4630-467B-9041-7F8138A104AB}">
      <dsp:nvSpPr>
        <dsp:cNvPr id="0" name=""/>
        <dsp:cNvSpPr/>
      </dsp:nvSpPr>
      <dsp:spPr>
        <a:xfrm>
          <a:off x="1718792" y="1164421"/>
          <a:ext cx="1562538" cy="937523"/>
        </a:xfrm>
        <a:prstGeom prst="rect">
          <a:avLst/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Boden</a:t>
          </a:r>
        </a:p>
      </dsp:txBody>
      <dsp:txXfrm>
        <a:off x="1718792" y="1164421"/>
        <a:ext cx="1562538" cy="937523"/>
      </dsp:txXfrm>
    </dsp:sp>
    <dsp:sp modelId="{4015A922-5E52-4F47-9882-EFC5BBE9051A}">
      <dsp:nvSpPr>
        <dsp:cNvPr id="0" name=""/>
        <dsp:cNvSpPr/>
      </dsp:nvSpPr>
      <dsp:spPr>
        <a:xfrm>
          <a:off x="3437585" y="1164421"/>
          <a:ext cx="1562538" cy="937523"/>
        </a:xfrm>
        <a:prstGeom prst="rect">
          <a:avLst/>
        </a:prstGeom>
        <a:gradFill rotWithShape="0">
          <a:gsLst>
            <a:gs pos="0">
              <a:schemeClr val="accent2">
                <a:hueOff val="-606401"/>
                <a:satOff val="-34970"/>
                <a:lumOff val="359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606401"/>
                <a:satOff val="-34970"/>
                <a:lumOff val="359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606401"/>
                <a:satOff val="-34970"/>
                <a:lumOff val="359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Gammelstad</a:t>
          </a:r>
        </a:p>
      </dsp:txBody>
      <dsp:txXfrm>
        <a:off x="3437585" y="1164421"/>
        <a:ext cx="1562538" cy="937523"/>
      </dsp:txXfrm>
    </dsp:sp>
    <dsp:sp modelId="{51F21A60-730A-4157-96C5-6B30E4CAFC41}">
      <dsp:nvSpPr>
        <dsp:cNvPr id="0" name=""/>
        <dsp:cNvSpPr/>
      </dsp:nvSpPr>
      <dsp:spPr>
        <a:xfrm>
          <a:off x="0" y="2258198"/>
          <a:ext cx="1562538" cy="937523"/>
        </a:xfrm>
        <a:prstGeom prst="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Gimonäs</a:t>
          </a:r>
        </a:p>
      </dsp:txBody>
      <dsp:txXfrm>
        <a:off x="0" y="2258198"/>
        <a:ext cx="1562538" cy="937523"/>
      </dsp:txXfrm>
    </dsp:sp>
    <dsp:sp modelId="{BDC9329D-C55A-4311-BF1E-0DED984DB929}">
      <dsp:nvSpPr>
        <dsp:cNvPr id="0" name=""/>
        <dsp:cNvSpPr/>
      </dsp:nvSpPr>
      <dsp:spPr>
        <a:xfrm>
          <a:off x="1718792" y="2258198"/>
          <a:ext cx="1562538" cy="937523"/>
        </a:xfrm>
        <a:prstGeom prst="rect">
          <a:avLst/>
        </a:prstGeom>
        <a:gradFill rotWithShape="0">
          <a:gsLst>
            <a:gs pos="0">
              <a:schemeClr val="accent2">
                <a:hueOff val="-848962"/>
                <a:satOff val="-48958"/>
                <a:lumOff val="503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48962"/>
                <a:satOff val="-48958"/>
                <a:lumOff val="503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48962"/>
                <a:satOff val="-48958"/>
                <a:lumOff val="503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IFK Luleå</a:t>
          </a:r>
        </a:p>
      </dsp:txBody>
      <dsp:txXfrm>
        <a:off x="1718792" y="2258198"/>
        <a:ext cx="1562538" cy="937523"/>
      </dsp:txXfrm>
    </dsp:sp>
    <dsp:sp modelId="{4C5555FE-1F94-4738-AD33-D410F155DCD5}">
      <dsp:nvSpPr>
        <dsp:cNvPr id="0" name=""/>
        <dsp:cNvSpPr/>
      </dsp:nvSpPr>
      <dsp:spPr>
        <a:xfrm>
          <a:off x="3437585" y="2258198"/>
          <a:ext cx="1562538" cy="937523"/>
        </a:xfrm>
        <a:prstGeom prst="rect">
          <a:avLst/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IFK Umeå</a:t>
          </a:r>
        </a:p>
      </dsp:txBody>
      <dsp:txXfrm>
        <a:off x="3437585" y="2258198"/>
        <a:ext cx="1562538" cy="937523"/>
      </dsp:txXfrm>
    </dsp:sp>
    <dsp:sp modelId="{92C10CD9-7D3D-4EF7-B8D2-96ACF0E6F849}">
      <dsp:nvSpPr>
        <dsp:cNvPr id="0" name=""/>
        <dsp:cNvSpPr/>
      </dsp:nvSpPr>
      <dsp:spPr>
        <a:xfrm>
          <a:off x="0" y="3351975"/>
          <a:ext cx="1562538" cy="937523"/>
        </a:xfrm>
        <a:prstGeom prst="rect">
          <a:avLst/>
        </a:prstGeom>
        <a:gradFill rotWithShape="0">
          <a:gsLst>
            <a:gs pos="0">
              <a:schemeClr val="accent2">
                <a:hueOff val="-1091522"/>
                <a:satOff val="-62946"/>
                <a:lumOff val="6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91522"/>
                <a:satOff val="-62946"/>
                <a:lumOff val="6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91522"/>
                <a:satOff val="-62946"/>
                <a:lumOff val="6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Luleå SK</a:t>
          </a:r>
        </a:p>
      </dsp:txBody>
      <dsp:txXfrm>
        <a:off x="0" y="3351975"/>
        <a:ext cx="1562538" cy="937523"/>
      </dsp:txXfrm>
    </dsp:sp>
    <dsp:sp modelId="{C7D6F558-258B-4B2C-8F54-086F624B0F31}">
      <dsp:nvSpPr>
        <dsp:cNvPr id="0" name=""/>
        <dsp:cNvSpPr/>
      </dsp:nvSpPr>
      <dsp:spPr>
        <a:xfrm>
          <a:off x="1718792" y="3351975"/>
          <a:ext cx="1562538" cy="937523"/>
        </a:xfrm>
        <a:prstGeom prst="rect">
          <a:avLst/>
        </a:prstGeom>
        <a:gradFill rotWithShape="0">
          <a:gsLst>
            <a:gs pos="0">
              <a:schemeClr val="accent2">
                <a:hueOff val="-1212803"/>
                <a:satOff val="-69940"/>
                <a:lumOff val="719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212803"/>
                <a:satOff val="-69940"/>
                <a:lumOff val="719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212803"/>
                <a:satOff val="-69940"/>
                <a:lumOff val="719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Piteå IF</a:t>
          </a:r>
        </a:p>
      </dsp:txBody>
      <dsp:txXfrm>
        <a:off x="1718792" y="3351975"/>
        <a:ext cx="1562538" cy="937523"/>
      </dsp:txXfrm>
    </dsp:sp>
    <dsp:sp modelId="{1BDEF37A-1700-4877-8938-8E99AD6C5025}">
      <dsp:nvSpPr>
        <dsp:cNvPr id="0" name=""/>
        <dsp:cNvSpPr/>
      </dsp:nvSpPr>
      <dsp:spPr>
        <a:xfrm>
          <a:off x="3437585" y="3351975"/>
          <a:ext cx="1562538" cy="937523"/>
        </a:xfrm>
        <a:prstGeom prst="rect">
          <a:avLst/>
        </a:prstGeom>
        <a:gradFill rotWithShape="0">
          <a:gsLst>
            <a:gs pos="0">
              <a:schemeClr val="accent2">
                <a:hueOff val="-1334083"/>
                <a:satOff val="-76934"/>
                <a:lumOff val="79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334083"/>
                <a:satOff val="-76934"/>
                <a:lumOff val="79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334083"/>
                <a:satOff val="-76934"/>
                <a:lumOff val="79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Storfors</a:t>
          </a:r>
        </a:p>
      </dsp:txBody>
      <dsp:txXfrm>
        <a:off x="3437585" y="3351975"/>
        <a:ext cx="1562538" cy="937523"/>
      </dsp:txXfrm>
    </dsp:sp>
    <dsp:sp modelId="{F93B50E5-CDFD-4AE2-9C38-053CC3ECADC3}">
      <dsp:nvSpPr>
        <dsp:cNvPr id="0" name=""/>
        <dsp:cNvSpPr/>
      </dsp:nvSpPr>
      <dsp:spPr>
        <a:xfrm>
          <a:off x="1718792" y="4445752"/>
          <a:ext cx="1562538" cy="937523"/>
        </a:xfrm>
        <a:prstGeom prst="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Umedalen</a:t>
          </a:r>
        </a:p>
      </dsp:txBody>
      <dsp:txXfrm>
        <a:off x="1718792" y="4445752"/>
        <a:ext cx="1562538" cy="9375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14C85A-6B77-41A6-8071-E63FFDBBCD8E}">
      <dsp:nvSpPr>
        <dsp:cNvPr id="0" name=""/>
        <dsp:cNvSpPr/>
      </dsp:nvSpPr>
      <dsp:spPr>
        <a:xfrm>
          <a:off x="0" y="675"/>
          <a:ext cx="51753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420131-A862-43A5-AFB2-4E752FA6BD3C}">
      <dsp:nvSpPr>
        <dsp:cNvPr id="0" name=""/>
        <dsp:cNvSpPr/>
      </dsp:nvSpPr>
      <dsp:spPr>
        <a:xfrm>
          <a:off x="0" y="675"/>
          <a:ext cx="5175384" cy="553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0" kern="1200" baseline="0"/>
            <a:t>Resor					80 000kr</a:t>
          </a:r>
          <a:endParaRPr lang="en-US" sz="1600" kern="1200"/>
        </a:p>
      </dsp:txBody>
      <dsp:txXfrm>
        <a:off x="0" y="675"/>
        <a:ext cx="5175384" cy="553478"/>
      </dsp:txXfrm>
    </dsp:sp>
    <dsp:sp modelId="{D4D7459E-5921-4466-89F5-28B84EE8D60B}">
      <dsp:nvSpPr>
        <dsp:cNvPr id="0" name=""/>
        <dsp:cNvSpPr/>
      </dsp:nvSpPr>
      <dsp:spPr>
        <a:xfrm>
          <a:off x="0" y="554154"/>
          <a:ext cx="5175384" cy="0"/>
        </a:xfrm>
        <a:prstGeom prst="line">
          <a:avLst/>
        </a:prstGeom>
        <a:solidFill>
          <a:schemeClr val="accent2">
            <a:hueOff val="-161707"/>
            <a:satOff val="-9325"/>
            <a:lumOff val="959"/>
            <a:alphaOff val="0"/>
          </a:schemeClr>
        </a:solidFill>
        <a:ln w="12700" cap="flat" cmpd="sng" algn="ctr">
          <a:solidFill>
            <a:schemeClr val="accent2">
              <a:hueOff val="-161707"/>
              <a:satOff val="-9325"/>
              <a:lumOff val="9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B95651-33A4-4396-95F7-F4F430BF4CCC}">
      <dsp:nvSpPr>
        <dsp:cNvPr id="0" name=""/>
        <dsp:cNvSpPr/>
      </dsp:nvSpPr>
      <dsp:spPr>
        <a:xfrm>
          <a:off x="0" y="554154"/>
          <a:ext cx="5175384" cy="553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Material				                      ? </a:t>
          </a:r>
          <a:r>
            <a:rPr lang="en-US" sz="1600" kern="1200" dirty="0" err="1"/>
            <a:t>kr</a:t>
          </a:r>
          <a:endParaRPr lang="en-US" sz="1600" kern="1200" dirty="0"/>
        </a:p>
      </dsp:txBody>
      <dsp:txXfrm>
        <a:off x="0" y="554154"/>
        <a:ext cx="5175384" cy="553478"/>
      </dsp:txXfrm>
    </dsp:sp>
    <dsp:sp modelId="{F07AE569-41C1-4AAF-BFA1-9EE58D71B865}">
      <dsp:nvSpPr>
        <dsp:cNvPr id="0" name=""/>
        <dsp:cNvSpPr/>
      </dsp:nvSpPr>
      <dsp:spPr>
        <a:xfrm>
          <a:off x="0" y="1107633"/>
          <a:ext cx="5175384" cy="0"/>
        </a:xfrm>
        <a:prstGeom prst="line">
          <a:avLst/>
        </a:prstGeom>
        <a:solidFill>
          <a:schemeClr val="accent2">
            <a:hueOff val="-323414"/>
            <a:satOff val="-18651"/>
            <a:lumOff val="1917"/>
            <a:alphaOff val="0"/>
          </a:schemeClr>
        </a:solidFill>
        <a:ln w="12700" cap="flat" cmpd="sng" algn="ctr">
          <a:solidFill>
            <a:schemeClr val="accent2">
              <a:hueOff val="-323414"/>
              <a:satOff val="-18651"/>
              <a:lumOff val="191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9F4CEF-00BC-49C9-988D-5ABDE90825E5}">
      <dsp:nvSpPr>
        <dsp:cNvPr id="0" name=""/>
        <dsp:cNvSpPr/>
      </dsp:nvSpPr>
      <dsp:spPr>
        <a:xfrm>
          <a:off x="0" y="1107633"/>
          <a:ext cx="5175384" cy="553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0" kern="1200" baseline="0" dirty="0" err="1"/>
            <a:t>Matchtröjor</a:t>
          </a:r>
          <a:r>
            <a:rPr lang="en-US" sz="1600" i="0" kern="1200" baseline="0" dirty="0"/>
            <a:t>				      ? </a:t>
          </a:r>
          <a:r>
            <a:rPr lang="en-US" sz="1600" i="0" kern="1200" baseline="0" dirty="0" err="1"/>
            <a:t>kr</a:t>
          </a:r>
          <a:endParaRPr lang="en-US" sz="1600" kern="1200" dirty="0"/>
        </a:p>
      </dsp:txBody>
      <dsp:txXfrm>
        <a:off x="0" y="1107633"/>
        <a:ext cx="5175384" cy="553478"/>
      </dsp:txXfrm>
    </dsp:sp>
    <dsp:sp modelId="{61864B77-70EE-48D7-ACFE-CD55E80AE64F}">
      <dsp:nvSpPr>
        <dsp:cNvPr id="0" name=""/>
        <dsp:cNvSpPr/>
      </dsp:nvSpPr>
      <dsp:spPr>
        <a:xfrm>
          <a:off x="0" y="1661112"/>
          <a:ext cx="5175384" cy="0"/>
        </a:xfrm>
        <a:prstGeom prst="lin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F51FB5-2460-45F5-94B1-CAE985E30979}">
      <dsp:nvSpPr>
        <dsp:cNvPr id="0" name=""/>
        <dsp:cNvSpPr/>
      </dsp:nvSpPr>
      <dsp:spPr>
        <a:xfrm>
          <a:off x="0" y="1661112"/>
          <a:ext cx="5175384" cy="553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Domare</a:t>
          </a:r>
          <a:r>
            <a:rPr lang="en-US" sz="1600" kern="1200" dirty="0"/>
            <a:t>					37 000kr</a:t>
          </a:r>
        </a:p>
      </dsp:txBody>
      <dsp:txXfrm>
        <a:off x="0" y="1661112"/>
        <a:ext cx="5175384" cy="553478"/>
      </dsp:txXfrm>
    </dsp:sp>
    <dsp:sp modelId="{7A1D5928-FB99-4155-8AB5-3E8B4970883B}">
      <dsp:nvSpPr>
        <dsp:cNvPr id="0" name=""/>
        <dsp:cNvSpPr/>
      </dsp:nvSpPr>
      <dsp:spPr>
        <a:xfrm>
          <a:off x="0" y="2214591"/>
          <a:ext cx="5175384" cy="0"/>
        </a:xfrm>
        <a:prstGeom prst="line">
          <a:avLst/>
        </a:prstGeom>
        <a:solidFill>
          <a:schemeClr val="accent2">
            <a:hueOff val="-646828"/>
            <a:satOff val="-37301"/>
            <a:lumOff val="3835"/>
            <a:alphaOff val="0"/>
          </a:schemeClr>
        </a:solidFill>
        <a:ln w="12700" cap="flat" cmpd="sng" algn="ctr">
          <a:solidFill>
            <a:schemeClr val="accent2">
              <a:hueOff val="-646828"/>
              <a:satOff val="-37301"/>
              <a:lumOff val="383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72A5E8-87EF-4815-B697-E8E331F4FD5C}">
      <dsp:nvSpPr>
        <dsp:cNvPr id="0" name=""/>
        <dsp:cNvSpPr/>
      </dsp:nvSpPr>
      <dsp:spPr>
        <a:xfrm>
          <a:off x="0" y="2214591"/>
          <a:ext cx="5175384" cy="553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0" kern="1200" baseline="0" dirty="0" err="1"/>
            <a:t>Seriespel</a:t>
          </a:r>
          <a:r>
            <a:rPr lang="en-US" sz="1600" i="0" kern="1200" baseline="0" dirty="0"/>
            <a:t>, DM-matcher			10 000kr</a:t>
          </a:r>
          <a:endParaRPr lang="en-US" sz="1600" kern="1200" dirty="0"/>
        </a:p>
      </dsp:txBody>
      <dsp:txXfrm>
        <a:off x="0" y="2214591"/>
        <a:ext cx="5175384" cy="553478"/>
      </dsp:txXfrm>
    </dsp:sp>
    <dsp:sp modelId="{6C983315-198E-4A79-80F6-02E02F1A2D88}">
      <dsp:nvSpPr>
        <dsp:cNvPr id="0" name=""/>
        <dsp:cNvSpPr/>
      </dsp:nvSpPr>
      <dsp:spPr>
        <a:xfrm>
          <a:off x="0" y="2768070"/>
          <a:ext cx="5175384" cy="0"/>
        </a:xfrm>
        <a:prstGeom prst="line">
          <a:avLst/>
        </a:prstGeom>
        <a:solidFill>
          <a:schemeClr val="accent2">
            <a:hueOff val="-808535"/>
            <a:satOff val="-46627"/>
            <a:lumOff val="4793"/>
            <a:alphaOff val="0"/>
          </a:schemeClr>
        </a:solidFill>
        <a:ln w="12700" cap="flat" cmpd="sng" algn="ctr">
          <a:solidFill>
            <a:schemeClr val="accent2">
              <a:hueOff val="-808535"/>
              <a:satOff val="-46627"/>
              <a:lumOff val="479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BC9347-D589-4C06-BD70-A405AC519F3E}">
      <dsp:nvSpPr>
        <dsp:cNvPr id="0" name=""/>
        <dsp:cNvSpPr/>
      </dsp:nvSpPr>
      <dsp:spPr>
        <a:xfrm>
          <a:off x="0" y="2768070"/>
          <a:ext cx="5175384" cy="553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Spelarövergångar			2 000 kr</a:t>
          </a:r>
        </a:p>
      </dsp:txBody>
      <dsp:txXfrm>
        <a:off x="0" y="2768070"/>
        <a:ext cx="5175384" cy="553478"/>
      </dsp:txXfrm>
    </dsp:sp>
    <dsp:sp modelId="{CA60B3A3-0621-4035-93DB-5BEEAD01F216}">
      <dsp:nvSpPr>
        <dsp:cNvPr id="0" name=""/>
        <dsp:cNvSpPr/>
      </dsp:nvSpPr>
      <dsp:spPr>
        <a:xfrm>
          <a:off x="0" y="3321549"/>
          <a:ext cx="5175384" cy="0"/>
        </a:xfrm>
        <a:prstGeom prst="lin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D74D09-F3C5-4233-9AF2-982BDBC7D6EA}">
      <dsp:nvSpPr>
        <dsp:cNvPr id="0" name=""/>
        <dsp:cNvSpPr/>
      </dsp:nvSpPr>
      <dsp:spPr>
        <a:xfrm>
          <a:off x="0" y="3321549"/>
          <a:ext cx="5175384" cy="553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0" kern="1200" baseline="0" dirty="0" err="1"/>
            <a:t>Plankostnader</a:t>
          </a:r>
          <a:r>
            <a:rPr lang="en-US" sz="1600" i="0" kern="1200" baseline="0" dirty="0"/>
            <a:t>				12 000kr</a:t>
          </a:r>
          <a:endParaRPr lang="en-US" sz="1600" kern="1200" dirty="0"/>
        </a:p>
      </dsp:txBody>
      <dsp:txXfrm>
        <a:off x="0" y="3321549"/>
        <a:ext cx="5175384" cy="553478"/>
      </dsp:txXfrm>
    </dsp:sp>
    <dsp:sp modelId="{2C128608-D1F6-4171-9A3B-A791B7004BEE}">
      <dsp:nvSpPr>
        <dsp:cNvPr id="0" name=""/>
        <dsp:cNvSpPr/>
      </dsp:nvSpPr>
      <dsp:spPr>
        <a:xfrm>
          <a:off x="0" y="3875028"/>
          <a:ext cx="5175384" cy="0"/>
        </a:xfrm>
        <a:prstGeom prst="line">
          <a:avLst/>
        </a:prstGeom>
        <a:solidFill>
          <a:schemeClr val="accent2">
            <a:hueOff val="-1131949"/>
            <a:satOff val="-65277"/>
            <a:lumOff val="6711"/>
            <a:alphaOff val="0"/>
          </a:schemeClr>
        </a:solidFill>
        <a:ln w="12700" cap="flat" cmpd="sng" algn="ctr">
          <a:solidFill>
            <a:schemeClr val="accent2">
              <a:hueOff val="-1131949"/>
              <a:satOff val="-65277"/>
              <a:lumOff val="671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35E97B-F28A-4A61-8DCF-25B0ECEF00A1}">
      <dsp:nvSpPr>
        <dsp:cNvPr id="0" name=""/>
        <dsp:cNvSpPr/>
      </dsp:nvSpPr>
      <dsp:spPr>
        <a:xfrm>
          <a:off x="0" y="3875028"/>
          <a:ext cx="5175384" cy="553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Övrigt					? kr</a:t>
          </a:r>
        </a:p>
      </dsp:txBody>
      <dsp:txXfrm>
        <a:off x="0" y="3875028"/>
        <a:ext cx="5175384" cy="553478"/>
      </dsp:txXfrm>
    </dsp:sp>
    <dsp:sp modelId="{4D042D73-FD79-4303-B88C-988BB4460CA6}">
      <dsp:nvSpPr>
        <dsp:cNvPr id="0" name=""/>
        <dsp:cNvSpPr/>
      </dsp:nvSpPr>
      <dsp:spPr>
        <a:xfrm>
          <a:off x="0" y="4428507"/>
          <a:ext cx="5175384" cy="0"/>
        </a:xfrm>
        <a:prstGeom prst="line">
          <a:avLst/>
        </a:prstGeom>
        <a:solidFill>
          <a:schemeClr val="accent2">
            <a:hueOff val="-1293656"/>
            <a:satOff val="-74603"/>
            <a:lumOff val="7669"/>
            <a:alphaOff val="0"/>
          </a:schemeClr>
        </a:solidFill>
        <a:ln w="12700" cap="flat" cmpd="sng" algn="ctr">
          <a:solidFill>
            <a:schemeClr val="accent2">
              <a:hueOff val="-1293656"/>
              <a:satOff val="-74603"/>
              <a:lumOff val="76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419A43-A51F-43A4-9650-6884CCE68520}">
      <dsp:nvSpPr>
        <dsp:cNvPr id="0" name=""/>
        <dsp:cNvSpPr/>
      </dsp:nvSpPr>
      <dsp:spPr>
        <a:xfrm>
          <a:off x="0" y="4428507"/>
          <a:ext cx="5175384" cy="553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0" kern="1200" baseline="0" dirty="0" err="1"/>
            <a:t>Tränararvoden</a:t>
          </a:r>
          <a:r>
            <a:rPr lang="en-US" sz="1600" i="0" kern="1200" baseline="0" dirty="0"/>
            <a:t>				10 000 </a:t>
          </a:r>
          <a:r>
            <a:rPr lang="en-US" sz="1600" i="0" kern="1200" baseline="0" dirty="0" err="1"/>
            <a:t>kr</a:t>
          </a:r>
          <a:r>
            <a:rPr lang="en-US" sz="1600" i="0" kern="1200" baseline="0" dirty="0"/>
            <a:t>??????</a:t>
          </a:r>
          <a:endParaRPr lang="en-US" sz="1600" kern="1200" dirty="0"/>
        </a:p>
      </dsp:txBody>
      <dsp:txXfrm>
        <a:off x="0" y="4428507"/>
        <a:ext cx="5175384" cy="553478"/>
      </dsp:txXfrm>
    </dsp:sp>
    <dsp:sp modelId="{01B9D595-0222-4EA9-9972-D17F700064E8}">
      <dsp:nvSpPr>
        <dsp:cNvPr id="0" name=""/>
        <dsp:cNvSpPr/>
      </dsp:nvSpPr>
      <dsp:spPr>
        <a:xfrm>
          <a:off x="0" y="4981986"/>
          <a:ext cx="5175384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04EF29-04A6-4B5C-B269-D9385D4BEEAE}">
      <dsp:nvSpPr>
        <dsp:cNvPr id="0" name=""/>
        <dsp:cNvSpPr/>
      </dsp:nvSpPr>
      <dsp:spPr>
        <a:xfrm>
          <a:off x="0" y="4981986"/>
          <a:ext cx="5175384" cy="553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baseline="0"/>
            <a:t>Summa: </a:t>
          </a:r>
          <a:r>
            <a:rPr lang="en-US" sz="1600" b="1" kern="1200"/>
            <a:t>:</a:t>
          </a:r>
          <a:r>
            <a:rPr lang="en-US" sz="1600" kern="1200"/>
            <a:t>		</a:t>
          </a:r>
        </a:p>
      </dsp:txBody>
      <dsp:txXfrm>
        <a:off x="0" y="4981986"/>
        <a:ext cx="5175384" cy="5534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5FE0E9-4D82-45C2-BCBD-67EE78B77F29}">
      <dsp:nvSpPr>
        <dsp:cNvPr id="0" name=""/>
        <dsp:cNvSpPr/>
      </dsp:nvSpPr>
      <dsp:spPr>
        <a:xfrm>
          <a:off x="0" y="2663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508BC8-3823-421E-9C57-E637034C444D}">
      <dsp:nvSpPr>
        <dsp:cNvPr id="0" name=""/>
        <dsp:cNvSpPr/>
      </dsp:nvSpPr>
      <dsp:spPr>
        <a:xfrm>
          <a:off x="0" y="2663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Vi tänker att vi kommer att behöva ha två försäljningar detta år.</a:t>
          </a:r>
        </a:p>
      </dsp:txBody>
      <dsp:txXfrm>
        <a:off x="0" y="2663"/>
        <a:ext cx="5000124" cy="1816197"/>
      </dsp:txXfrm>
    </dsp:sp>
    <dsp:sp modelId="{1D120A4F-AE97-4F7C-8084-FF8EEE61D4BB}">
      <dsp:nvSpPr>
        <dsp:cNvPr id="0" name=""/>
        <dsp:cNvSpPr/>
      </dsp:nvSpPr>
      <dsp:spPr>
        <a:xfrm>
          <a:off x="0" y="1818861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11F5E9-9465-4834-9FDB-0B80C111D97F}">
      <dsp:nvSpPr>
        <dsp:cNvPr id="0" name=""/>
        <dsp:cNvSpPr/>
      </dsp:nvSpPr>
      <dsp:spPr>
        <a:xfrm>
          <a:off x="0" y="1818861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COOP – Toapapper, Hushållspapper m.m</a:t>
          </a:r>
        </a:p>
      </dsp:txBody>
      <dsp:txXfrm>
        <a:off x="0" y="1818861"/>
        <a:ext cx="5000124" cy="1816197"/>
      </dsp:txXfrm>
    </dsp:sp>
    <dsp:sp modelId="{CF23AB21-8564-4CAA-9540-A082EA447974}">
      <dsp:nvSpPr>
        <dsp:cNvPr id="0" name=""/>
        <dsp:cNvSpPr/>
      </dsp:nvSpPr>
      <dsp:spPr>
        <a:xfrm>
          <a:off x="0" y="3635058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394E91-DF0D-45EF-AC2F-645B3856D95C}">
      <dsp:nvSpPr>
        <dsp:cNvPr id="0" name=""/>
        <dsp:cNvSpPr/>
      </dsp:nvSpPr>
      <dsp:spPr>
        <a:xfrm>
          <a:off x="0" y="3635058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Grillprylar</a:t>
          </a:r>
          <a:r>
            <a:rPr lang="en-US" sz="1700" kern="1200" dirty="0"/>
            <a:t>, </a:t>
          </a:r>
          <a:r>
            <a:rPr lang="en-US" sz="1700" kern="1200" dirty="0" err="1"/>
            <a:t>som</a:t>
          </a:r>
          <a:r>
            <a:rPr lang="en-US" sz="1700" kern="1200" dirty="0"/>
            <a:t> vi </a:t>
          </a:r>
          <a:r>
            <a:rPr lang="en-US" sz="1700" kern="1200" dirty="0" err="1"/>
            <a:t>gjorde</a:t>
          </a:r>
          <a:r>
            <a:rPr lang="en-US" sz="1700" kern="1200" dirty="0"/>
            <a:t> </a:t>
          </a:r>
          <a:r>
            <a:rPr lang="en-US" sz="1700" kern="1200" dirty="0" err="1"/>
            <a:t>förra</a:t>
          </a:r>
          <a:r>
            <a:rPr lang="en-US" sz="1700" kern="1200" dirty="0"/>
            <a:t> </a:t>
          </a:r>
          <a:r>
            <a:rPr lang="en-US" sz="1700" kern="1200" dirty="0" err="1"/>
            <a:t>året</a:t>
          </a:r>
          <a:r>
            <a:rPr lang="en-US" sz="1700" kern="1200" dirty="0"/>
            <a:t>, </a:t>
          </a:r>
          <a:r>
            <a:rPr lang="en-US" sz="1700" kern="1200" dirty="0" err="1"/>
            <a:t>inkomst</a:t>
          </a:r>
          <a:r>
            <a:rPr lang="en-US" sz="1700" kern="1200" dirty="0"/>
            <a:t> ca 20 000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Övrigt</a:t>
          </a:r>
          <a:r>
            <a:rPr lang="en-US" sz="1700" kern="1200" dirty="0"/>
            <a:t> – Andra </a:t>
          </a:r>
          <a:r>
            <a:rPr lang="en-US" sz="1700" kern="1200" dirty="0" err="1"/>
            <a:t>idéer</a:t>
          </a:r>
          <a:r>
            <a:rPr lang="en-US" sz="1700" kern="1200" dirty="0"/>
            <a:t>??</a:t>
          </a:r>
        </a:p>
      </dsp:txBody>
      <dsp:txXfrm>
        <a:off x="0" y="3635058"/>
        <a:ext cx="5000124" cy="18161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0484E-05CB-4263-81D9-D8A0A9B3FBBD}" type="datetimeFigureOut">
              <a:rPr lang="sv-SE" smtClean="0"/>
              <a:t>2025-02-07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26718-84A6-43EE-A096-A21A76540D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0242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C26718-84A6-43EE-A096-A21A76540D26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3338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EC6421-B9FE-5B81-AA32-DDBC406B4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B1630C7-D624-2101-5FB7-4D243E02C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88AA423-B73B-D68D-8C74-3201598BD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A560-5011-4171-B807-E10FAACFD1B6}" type="datetimeFigureOut">
              <a:rPr lang="sv-SE" smtClean="0"/>
              <a:t>2025-02-07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47C5517-4511-75E0-80CB-D71164F23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5D4A5C7-E3CC-D88B-F156-EA876941F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6539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CB3587-090A-29EE-A2AC-54B224CF0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2841079-4955-0E7B-6F14-64565CB59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D4E68B-1361-D98E-F26F-7A6D6887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A560-5011-4171-B807-E10FAACFD1B6}" type="datetimeFigureOut">
              <a:rPr lang="sv-SE" smtClean="0"/>
              <a:t>2025-02-07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66D3A5C-D220-11B2-BFA0-09105583C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E7EA317-DC1C-34B5-0BAC-0E8DD3763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5985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E2B30AE-E56C-2D8E-F0BE-FE1A3E0F52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0FA58FB-1F3D-E1A4-2B58-2535D8CA0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9E8711-D30F-C7BC-05CF-AF5020B44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A560-5011-4171-B807-E10FAACFD1B6}" type="datetimeFigureOut">
              <a:rPr lang="sv-SE" smtClean="0"/>
              <a:t>2025-02-07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5F4576E-7E14-DD9F-E7EA-2B8FEAA3F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A3D0740-30A7-192E-1C28-4FF255B54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2992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772817"/>
            <a:ext cx="4042792" cy="1143000"/>
          </a:xfr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038600" cy="44695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891735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1772817"/>
            <a:ext cx="4040188" cy="43533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1772817"/>
            <a:ext cx="4041775" cy="43533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216525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 txBox="1">
            <a:spLocks/>
          </p:cNvSpPr>
          <p:nvPr userDrawn="1"/>
        </p:nvSpPr>
        <p:spPr>
          <a:xfrm>
            <a:off x="457200" y="1762125"/>
            <a:ext cx="3970338" cy="865188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038600" cy="44695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text 3"/>
          <p:cNvSpPr>
            <a:spLocks noGrp="1"/>
          </p:cNvSpPr>
          <p:nvPr>
            <p:ph type="body" sz="half" idx="10"/>
          </p:nvPr>
        </p:nvSpPr>
        <p:spPr>
          <a:xfrm>
            <a:off x="457200" y="2852936"/>
            <a:ext cx="3970784" cy="80486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65977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7E2459-15E8-93A7-26B2-97BC2AA52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BE1D615-E458-B54B-E41B-B698CD65D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9B5FC02-D9AE-5A18-8CC2-B02E05672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A560-5011-4171-B807-E10FAACFD1B6}" type="datetimeFigureOut">
              <a:rPr lang="sv-SE" smtClean="0"/>
              <a:t>2025-02-07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A327A6-C237-DD0F-72E6-E4F663B80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13B8F03-15C9-F111-DD79-7B8EA30F8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2808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6AFAB2-4B86-789A-901D-0F9E27478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5AAA09E-99B5-B727-81AD-2EBBF6C17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E257ECA-709C-92E4-8EAC-B3909A28A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A560-5011-4171-B807-E10FAACFD1B6}" type="datetimeFigureOut">
              <a:rPr lang="sv-SE" smtClean="0"/>
              <a:t>2025-02-07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AE4045-8971-05FC-6FED-E47866288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D803987-D549-E014-EEA6-9CC20FFC6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259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0A5E31-9A3E-D733-80AB-B8AAA0470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9C3D31C-96E9-FE8F-2F92-DE3C5CE554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9D4B118-BA75-4650-516B-5F09C9937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84F7298-67D9-F344-7657-6FF718248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A560-5011-4171-B807-E10FAACFD1B6}" type="datetimeFigureOut">
              <a:rPr lang="sv-SE" smtClean="0"/>
              <a:t>2025-02-07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F7AE4F-370B-90DD-4555-C7B6BB0C1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8C9CC71-C724-50DC-8DDB-38C4E4EB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452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719AA2-25B5-3111-3DB2-6A9F3A6A1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C3627B4-B67E-4F9D-1654-0CDE93CD2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6C86BC8-C02D-C6C0-CD92-03BB425C2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5FBDBC8-E746-82E2-9862-D9C6FDD6B5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6B8EDC0-CEF7-3026-1072-D615D4FF81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9D9F1AF-83F7-CCA5-96D7-6566A3CB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A560-5011-4171-B807-E10FAACFD1B6}" type="datetimeFigureOut">
              <a:rPr lang="sv-SE" smtClean="0"/>
              <a:t>2025-02-07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05A3361-A3FD-6A97-D62A-EEB14447F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1A2DFE4-448D-BA68-B861-1FF251FC0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04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44B25A-AA9D-2256-5DFF-2C285F8B0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96916EE-03CA-4502-C332-0009D7FF5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A560-5011-4171-B807-E10FAACFD1B6}" type="datetimeFigureOut">
              <a:rPr lang="sv-SE" smtClean="0"/>
              <a:t>2025-02-07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ED788E8-0F49-E36C-8C54-F9CCB135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95ACDA3-DD83-C280-3763-68EDC9234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3076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09A7963-35CF-DCCB-DD31-8B6090AE2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A560-5011-4171-B807-E10FAACFD1B6}" type="datetimeFigureOut">
              <a:rPr lang="sv-SE" smtClean="0"/>
              <a:t>2025-02-07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83C8318-083D-F012-4BA2-E9BED3E3F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C6AE985-D374-C780-4475-CA20DC820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7316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374816-A95B-27AE-F99C-8D6E443F9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420678-AAE6-9406-657A-FBF5BA0AC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18F3E7-BDB5-C788-99EE-1B26D9FD5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745B107-76F7-5FCB-A9CA-D17188DF8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A560-5011-4171-B807-E10FAACFD1B6}" type="datetimeFigureOut">
              <a:rPr lang="sv-SE" smtClean="0"/>
              <a:t>2025-02-07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9B161BE-6DA3-F59B-6A10-6C49ADE95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715FBCD-A24C-E66D-C608-D5C6F263B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9781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3AA92F-686D-264F-7CFA-FB4328F94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C3F0D94-905C-7E02-4AA5-AAB58D2EE6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C9ECC60-F2FE-BC9F-BE4B-2B6077C0F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AE1A160-A769-FB1E-55B4-B777F6757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A560-5011-4171-B807-E10FAACFD1B6}" type="datetimeFigureOut">
              <a:rPr lang="sv-SE" smtClean="0"/>
              <a:t>2025-02-07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39EF04F-EDD7-6688-AA96-F94C0C05B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A2B38CA-DA2A-3D82-FE0C-E390FDB6E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77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C2E904E-F24D-AF16-F12F-4A2BC284A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CF55518-7B41-7ED1-4523-6D3594CB7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B21075-7432-475C-D5A9-936D622629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EA560-5011-4171-B807-E10FAACFD1B6}" type="datetimeFigureOut">
              <a:rPr lang="sv-SE" smtClean="0"/>
              <a:t>2025-02-07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57D2F11-8F46-6A90-B9FC-73B03ED061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4629181-0AF1-2E42-CE5B-F9709D7186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6174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72" r:id="rId13"/>
    <p:sldLayoutId id="2147483676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9" name="Rectangle 5128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1" name="Rectangle 5130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3" name="Rectangle 5132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5" name="Rectangle 5134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7" name="Freeform: Shape 5136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122" name="Rubrik 1"/>
          <p:cNvSpPr>
            <a:spLocks noGrp="1"/>
          </p:cNvSpPr>
          <p:nvPr>
            <p:ph type="title"/>
          </p:nvPr>
        </p:nvSpPr>
        <p:spPr>
          <a:xfrm>
            <a:off x="986118" y="735106"/>
            <a:ext cx="7540322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altLang="sv-SE" sz="4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                   2025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013011" y="4870824"/>
            <a:ext cx="7504463" cy="14582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 fontAlgn="auto"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        </a:t>
            </a:r>
            <a:r>
              <a:rPr lang="en-US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Sunnanå p16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BF7B3A3-B88F-7D15-332F-1F4062865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sv-SE" sz="3500">
                <a:solidFill>
                  <a:srgbClr val="FFFFFF"/>
                </a:solidFill>
              </a:rPr>
              <a:t>Lagjobb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B848B7-2940-60D0-A469-705C38BD8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r>
              <a:rPr lang="sv-SE" sz="1700" dirty="0"/>
              <a:t>Vi behöver X antal </a:t>
            </a:r>
            <a:r>
              <a:rPr lang="sv-SE" sz="1700" dirty="0" err="1"/>
              <a:t>lagjobb</a:t>
            </a:r>
            <a:r>
              <a:rPr lang="sv-SE" sz="1700" dirty="0"/>
              <a:t> under året</a:t>
            </a:r>
          </a:p>
          <a:p>
            <a:endParaRPr lang="sv-SE" sz="1700" dirty="0"/>
          </a:p>
          <a:p>
            <a:r>
              <a:rPr lang="sv-SE" sz="1700" dirty="0"/>
              <a:t>Vi har haft följande </a:t>
            </a:r>
            <a:r>
              <a:rPr lang="sv-SE" sz="1700" dirty="0" err="1"/>
              <a:t>lagjobb</a:t>
            </a:r>
            <a:r>
              <a:rPr lang="sv-SE" sz="1700" dirty="0"/>
              <a:t> tidigare</a:t>
            </a:r>
          </a:p>
          <a:p>
            <a:r>
              <a:rPr lang="sv-SE" sz="1700" dirty="0"/>
              <a:t>Lägga golv</a:t>
            </a:r>
          </a:p>
          <a:p>
            <a:r>
              <a:rPr lang="sv-SE" sz="1700" dirty="0"/>
              <a:t>Skotta hästskit</a:t>
            </a:r>
          </a:p>
          <a:p>
            <a:r>
              <a:rPr lang="sv-SE" sz="1700" dirty="0"/>
              <a:t>Parkeringsvakt vid orientering</a:t>
            </a:r>
          </a:p>
          <a:p>
            <a:r>
              <a:rPr lang="sv-SE" sz="1700" dirty="0"/>
              <a:t>Sälja fika vid Electrolux cupen och Sunnanåcupen</a:t>
            </a:r>
          </a:p>
          <a:p>
            <a:r>
              <a:rPr lang="sv-SE" sz="1700" dirty="0"/>
              <a:t>Sara Kulturhus</a:t>
            </a:r>
          </a:p>
          <a:p>
            <a:r>
              <a:rPr lang="sv-SE" sz="1700" dirty="0"/>
              <a:t>Inventering</a:t>
            </a:r>
          </a:p>
          <a:p>
            <a:endParaRPr lang="sv-SE" sz="1700" dirty="0"/>
          </a:p>
          <a:p>
            <a:r>
              <a:rPr lang="sv-SE" sz="1700" dirty="0"/>
              <a:t>Vilka jobb finns det i år?</a:t>
            </a:r>
          </a:p>
        </p:txBody>
      </p:sp>
    </p:spTree>
    <p:extLst>
      <p:ext uri="{BB962C8B-B14F-4D97-AF65-F5344CB8AC3E}">
        <p14:creationId xmlns:p14="http://schemas.microsoft.com/office/powerpoint/2010/main" val="3123283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>
          <a:xfrm>
            <a:off x="457200" y="2131764"/>
            <a:ext cx="3394075" cy="865188"/>
          </a:xfrm>
        </p:spPr>
        <p:txBody>
          <a:bodyPr>
            <a:normAutofit/>
          </a:bodyPr>
          <a:lstStyle/>
          <a:p>
            <a:pPr eaLnBrk="1" hangingPunct="1"/>
            <a:r>
              <a:rPr lang="sv-SE" altLang="sv-SE" sz="4400" b="1" dirty="0"/>
              <a:t>Övriga frågor?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95536" y="3200202"/>
            <a:ext cx="7632848" cy="224502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sz="60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13114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10" name="Rectangle 819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1" name="Rectangle 819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2" name="Rectangle 820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3" name="Rectangle 820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4" name="Rectangle 820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3" name="Rubrik 1"/>
          <p:cNvSpPr>
            <a:spLocks noGrp="1"/>
          </p:cNvSpPr>
          <p:nvPr>
            <p:ph type="ctrTitle"/>
          </p:nvPr>
        </p:nvSpPr>
        <p:spPr>
          <a:xfrm>
            <a:off x="1028699" y="294538"/>
            <a:ext cx="7421963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/>
            <a:r>
              <a:rPr lang="en-US" altLang="sv-SE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Agenda</a:t>
            </a:r>
          </a:p>
        </p:txBody>
      </p:sp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028699" y="2318197"/>
            <a:ext cx="7293023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 defTabSz="914400">
              <a:buFont typeface="Arial" panose="020B0604020202020204" pitchFamily="34" charset="0"/>
              <a:buChar char="•"/>
            </a:pPr>
            <a:r>
              <a:rPr lang="en-US" sz="1700"/>
              <a:t>Ledare</a:t>
            </a:r>
          </a:p>
          <a:p>
            <a:pPr indent="-228600" algn="l" defTabSz="914400">
              <a:buFont typeface="Arial" panose="020B0604020202020204" pitchFamily="34" charset="0"/>
              <a:buChar char="•"/>
            </a:pPr>
            <a:r>
              <a:rPr lang="en-US" sz="1700"/>
              <a:t>Träningar och matcher</a:t>
            </a:r>
          </a:p>
          <a:p>
            <a:pPr indent="-228600" algn="l" defTabSz="914400">
              <a:buFont typeface="Arial" panose="020B0604020202020204" pitchFamily="34" charset="0"/>
              <a:buChar char="•"/>
            </a:pPr>
            <a:r>
              <a:rPr lang="en-US" sz="1700"/>
              <a:t>Årsplanering aktiviteter</a:t>
            </a:r>
          </a:p>
          <a:p>
            <a:pPr indent="-228600" algn="l" defTabSz="914400">
              <a:buFont typeface="Arial" panose="020B0604020202020204" pitchFamily="34" charset="0"/>
              <a:buChar char="•"/>
            </a:pPr>
            <a:r>
              <a:rPr lang="en-US" sz="1700"/>
              <a:t>Ekonomi</a:t>
            </a:r>
          </a:p>
          <a:p>
            <a:pPr indent="-228600" algn="l" defTabSz="914400">
              <a:buFont typeface="Arial" panose="020B0604020202020204" pitchFamily="34" charset="0"/>
              <a:buChar char="•"/>
            </a:pPr>
            <a:r>
              <a:rPr lang="en-US" sz="1700"/>
              <a:t>Frågor och gemensam dialog</a:t>
            </a:r>
          </a:p>
          <a:p>
            <a:pPr indent="-228600" algn="l" defTabSz="914400"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 algn="l" defTabSz="914400">
              <a:buFont typeface="Arial" panose="020B0604020202020204" pitchFamily="34" charset="0"/>
              <a:buChar char="•"/>
            </a:pPr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204593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C3F53955-B159-67CF-E1B5-DC02D0CD145F}"/>
              </a:ext>
            </a:extLst>
          </p:cNvPr>
          <p:cNvSpPr txBox="1"/>
          <p:nvPr/>
        </p:nvSpPr>
        <p:spPr>
          <a:xfrm>
            <a:off x="1028699" y="2318197"/>
            <a:ext cx="7293023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Ledare</a:t>
            </a:r>
            <a:r>
              <a:rPr kumimoji="0" lang="en-US" sz="17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:</a:t>
            </a: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700" dirty="0" err="1">
                <a:latin typeface="+mn-lt"/>
                <a:cs typeface="+mn-cs"/>
              </a:rPr>
              <a:t>Tränare</a:t>
            </a:r>
            <a:r>
              <a:rPr lang="en-US" sz="1700" dirty="0">
                <a:latin typeface="+mn-lt"/>
                <a:cs typeface="+mn-cs"/>
              </a:rPr>
              <a:t>: Jocke Johansson, Lars Lundmark och Hugo </a:t>
            </a:r>
            <a:r>
              <a:rPr lang="en-US" sz="1700" dirty="0" err="1">
                <a:latin typeface="+mn-lt"/>
                <a:cs typeface="+mn-cs"/>
              </a:rPr>
              <a:t>Elveros</a:t>
            </a:r>
            <a:endParaRPr lang="en-US" sz="1700" dirty="0">
              <a:latin typeface="+mn-lt"/>
              <a:cs typeface="+mn-cs"/>
            </a:endParaRP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700" dirty="0">
              <a:latin typeface="+mn-lt"/>
              <a:cs typeface="+mn-cs"/>
            </a:endParaRP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700" dirty="0">
                <a:latin typeface="+mn-lt"/>
                <a:cs typeface="+mn-cs"/>
              </a:rPr>
              <a:t>Mv-</a:t>
            </a:r>
            <a:r>
              <a:rPr lang="en-US" sz="1700" dirty="0" err="1">
                <a:latin typeface="+mn-lt"/>
                <a:cs typeface="+mn-cs"/>
              </a:rPr>
              <a:t>tränare</a:t>
            </a:r>
            <a:r>
              <a:rPr lang="en-US" sz="1700" dirty="0">
                <a:latin typeface="+mn-lt"/>
                <a:cs typeface="+mn-cs"/>
              </a:rPr>
              <a:t>: Anders Norberg</a:t>
            </a: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700" dirty="0">
              <a:latin typeface="+mn-lt"/>
              <a:cs typeface="+mn-cs"/>
            </a:endParaRP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Lagledare</a:t>
            </a:r>
            <a:r>
              <a:rPr kumimoji="0" lang="en-US" sz="17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: Marie Kauma</a:t>
            </a: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700" dirty="0">
              <a:latin typeface="+mn-lt"/>
              <a:cs typeface="+mn-cs"/>
            </a:endParaRP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700" dirty="0" err="1">
                <a:latin typeface="+mn-lt"/>
                <a:cs typeface="+mn-cs"/>
              </a:rPr>
              <a:t>Ekonomiansvarig</a:t>
            </a:r>
            <a:r>
              <a:rPr lang="en-US" sz="1700" dirty="0">
                <a:latin typeface="+mn-lt"/>
                <a:cs typeface="+mn-cs"/>
              </a:rPr>
              <a:t>: ??</a:t>
            </a: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700" dirty="0" err="1">
                <a:latin typeface="+mn-lt"/>
                <a:cs typeface="+mn-cs"/>
              </a:rPr>
              <a:t>Försäljningsansvarig</a:t>
            </a:r>
            <a:r>
              <a:rPr lang="en-US" sz="1700" dirty="0">
                <a:latin typeface="+mn-lt"/>
                <a:cs typeface="+mn-cs"/>
              </a:rPr>
              <a:t>: ??</a:t>
            </a: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700" dirty="0" err="1">
                <a:latin typeface="+mn-lt"/>
                <a:cs typeface="+mn-cs"/>
              </a:rPr>
              <a:t>Fikaansvarig</a:t>
            </a:r>
            <a:r>
              <a:rPr lang="en-US" sz="1700" dirty="0">
                <a:latin typeface="+mn-lt"/>
                <a:cs typeface="+mn-cs"/>
              </a:rPr>
              <a:t>: ??</a:t>
            </a: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700" dirty="0">
              <a:latin typeface="+mn-lt"/>
              <a:cs typeface="+mn-cs"/>
            </a:endParaRP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700" b="0" i="0" u="none" strike="noStrike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cs typeface="+mn-cs"/>
            </a:endParaRP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700" dirty="0">
              <a:latin typeface="+mn-lt"/>
              <a:cs typeface="+mn-cs"/>
            </a:endParaRP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7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3266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71DA704-FC75-A472-10D7-839214EB9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 defTabSz="914400"/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Träning och matcher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Vi siktar på att träna 4ggr i veckan på försäsongen. 3st bollpass och ett fyspass</a:t>
            </a:r>
          </a:p>
        </p:txBody>
      </p:sp>
      <p:graphicFrame>
        <p:nvGraphicFramePr>
          <p:cNvPr id="12" name="Text Placeholder 3">
            <a:extLst>
              <a:ext uri="{FF2B5EF4-FFF2-40B4-BE49-F238E27FC236}">
                <a16:creationId xmlns:a16="http://schemas.microsoft.com/office/drawing/2014/main" id="{CBEB7061-CCFA-1E39-33AF-BC2B914D8F5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42877334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2783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9" name="Rectangle 5128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1" name="Rectangle 5130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3" name="Rectangle 5132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35" name="Rectangle 5134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7" name="Oval 5136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22" name="Rubrik 1"/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 defTabSz="914400"/>
            <a:r>
              <a:rPr lang="en-US" altLang="sv-SE" sz="3500" b="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2025 årsplanering (Laget)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877368" y="649480"/>
            <a:ext cx="3646835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700" dirty="0"/>
          </a:p>
          <a:p>
            <a:pPr marL="457200" indent="-228600" defTabSz="9144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700" dirty="0" err="1"/>
              <a:t>Försäsong</a:t>
            </a:r>
            <a:endParaRPr lang="en-US" sz="1700" dirty="0"/>
          </a:p>
          <a:p>
            <a:pPr marL="457200" indent="-228600" defTabSz="9144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700" dirty="0" err="1"/>
              <a:t>Träningsmatcher</a:t>
            </a:r>
            <a:r>
              <a:rPr lang="en-US" sz="1700" dirty="0"/>
              <a:t> i mars</a:t>
            </a:r>
          </a:p>
          <a:p>
            <a:pPr marL="457200" indent="-228600" defTabSz="9144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700" dirty="0"/>
              <a:t>DM-matcher i </a:t>
            </a:r>
            <a:r>
              <a:rPr lang="en-US" sz="1700" dirty="0" err="1"/>
              <a:t>april</a:t>
            </a:r>
            <a:endParaRPr lang="en-US" sz="1700" dirty="0"/>
          </a:p>
          <a:p>
            <a:pPr marL="457200" indent="-228600" defTabSz="9144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700" dirty="0"/>
              <a:t>Serie matcher </a:t>
            </a:r>
            <a:r>
              <a:rPr lang="en-US" sz="1700" dirty="0" err="1"/>
              <a:t>början</a:t>
            </a:r>
            <a:r>
              <a:rPr lang="en-US" sz="1700" dirty="0"/>
              <a:t> av </a:t>
            </a:r>
            <a:r>
              <a:rPr lang="en-US" sz="1700" dirty="0" err="1"/>
              <a:t>maj</a:t>
            </a:r>
            <a:r>
              <a:rPr lang="en-US" sz="1700" dirty="0"/>
              <a:t> – </a:t>
            </a:r>
            <a:r>
              <a:rPr lang="en-US" sz="1700" dirty="0" err="1"/>
              <a:t>början</a:t>
            </a:r>
            <a:r>
              <a:rPr lang="en-US" sz="1700" dirty="0"/>
              <a:t> av </a:t>
            </a:r>
            <a:r>
              <a:rPr lang="en-US" sz="1700" dirty="0" err="1"/>
              <a:t>oktober</a:t>
            </a:r>
            <a:endParaRPr lang="en-US" sz="1700" dirty="0"/>
          </a:p>
          <a:p>
            <a:pPr marL="457200" indent="-228600" defTabSz="9144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700" dirty="0"/>
              <a:t>Cup?? </a:t>
            </a:r>
          </a:p>
          <a:p>
            <a:pPr marL="457200" indent="-228600" defTabSz="9144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700" dirty="0"/>
          </a:p>
          <a:p>
            <a:pPr marL="457200" indent="-228600" defTabSz="9144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700" dirty="0"/>
              <a:t>”</a:t>
            </a:r>
            <a:r>
              <a:rPr lang="en-US" sz="1700" dirty="0" err="1"/>
              <a:t>Föräldrafest</a:t>
            </a:r>
            <a:r>
              <a:rPr lang="en-US" sz="1700" dirty="0"/>
              <a:t>” </a:t>
            </a:r>
          </a:p>
          <a:p>
            <a:pPr marL="457200" indent="-228600" defTabSz="9144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700" dirty="0" err="1"/>
              <a:t>Lagjobb</a:t>
            </a:r>
            <a:endParaRPr lang="en-US" sz="1700" dirty="0"/>
          </a:p>
          <a:p>
            <a:pPr marL="457200" indent="-228600" defTabSz="9144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700" dirty="0" err="1"/>
              <a:t>Försäljningar</a:t>
            </a:r>
            <a:endParaRPr lang="en-US" sz="1700" dirty="0"/>
          </a:p>
          <a:p>
            <a:pPr marL="457200" indent="-228600" defTabSz="9144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700" dirty="0"/>
          </a:p>
          <a:p>
            <a:pPr marL="457200" indent="-228600" defTabSz="9144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700" dirty="0"/>
          </a:p>
          <a:p>
            <a:pPr marL="457200" indent="-228600" defTabSz="9144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700" dirty="0"/>
          </a:p>
          <a:p>
            <a:pPr marL="457200" indent="-228600" defTabSz="9144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700" dirty="0"/>
          </a:p>
          <a:p>
            <a:pPr marL="457200" indent="-228600" defTabSz="9144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700" dirty="0"/>
          </a:p>
          <a:p>
            <a:pPr indent="-228600" defTabSz="9144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583257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96889590-970E-574E-28D8-A6397C3345F0}"/>
              </a:ext>
            </a:extLst>
          </p:cNvPr>
          <p:cNvSpPr txBox="1"/>
          <p:nvPr/>
        </p:nvSpPr>
        <p:spPr>
          <a:xfrm>
            <a:off x="4877368" y="649480"/>
            <a:ext cx="3646835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100" b="1" i="0" u="none" strike="noStrike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cs typeface="+mn-cs"/>
            </a:endParaRP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100" b="1" dirty="0">
              <a:latin typeface="+mn-lt"/>
              <a:cs typeface="+mn-cs"/>
            </a:endParaRP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Ekonomi</a:t>
            </a: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Ingående</a:t>
            </a:r>
            <a:r>
              <a:rPr kumimoji="0" lang="en-US" sz="20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en-US" sz="20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kassa</a:t>
            </a:r>
            <a:r>
              <a:rPr kumimoji="0" lang="en-US" sz="20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: 		14.000 </a:t>
            </a:r>
            <a:r>
              <a:rPr kumimoji="0" lang="en-US" sz="20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kr</a:t>
            </a:r>
            <a:endParaRPr kumimoji="0" lang="en-US" sz="2000" b="1" i="0" u="none" strike="noStrike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cs typeface="+mn-cs"/>
            </a:endParaRP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 err="1">
                <a:latin typeface="+mn-lt"/>
                <a:cs typeface="+mn-cs"/>
              </a:rPr>
              <a:t>Inkomster</a:t>
            </a:r>
            <a:endParaRPr kumimoji="0" lang="en-US" sz="2000" b="0" i="0" u="none" strike="noStrike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cs typeface="+mn-cs"/>
            </a:endParaRP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 err="1">
                <a:latin typeface="+mn-lt"/>
                <a:cs typeface="+mn-cs"/>
              </a:rPr>
              <a:t>Försäljning</a:t>
            </a:r>
            <a:r>
              <a:rPr lang="en-US" sz="2000" dirty="0">
                <a:latin typeface="+mn-lt"/>
                <a:cs typeface="+mn-cs"/>
              </a:rPr>
              <a:t>                            ? Kr</a:t>
            </a: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Lagjobb</a:t>
            </a:r>
            <a:r>
              <a:rPr kumimoji="0" lang="en-US" sz="20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		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kumimoji="0" lang="en-US" sz="20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? </a:t>
            </a:r>
            <a:r>
              <a:rPr kumimoji="0" lang="en-US" sz="2000" b="0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kr</a:t>
            </a:r>
            <a:endParaRPr kumimoji="0" lang="en-US" sz="2000" b="0" i="0" u="none" strike="noStrike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cs typeface="+mn-cs"/>
            </a:endParaRP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Sponsorer</a:t>
            </a:r>
            <a:r>
              <a:rPr kumimoji="0" lang="en-US" sz="20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	                  ? </a:t>
            </a:r>
            <a:r>
              <a:rPr kumimoji="0" lang="en-US" sz="2000" b="0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kr</a:t>
            </a:r>
            <a:r>
              <a:rPr kumimoji="0" lang="en-US" sz="20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		                      </a:t>
            </a: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 err="1">
                <a:latin typeface="+mn-lt"/>
                <a:cs typeface="+mn-cs"/>
              </a:rPr>
              <a:t>Aktivitetsstöd</a:t>
            </a:r>
            <a:r>
              <a:rPr lang="en-US" sz="2000" dirty="0">
                <a:latin typeface="+mn-lt"/>
                <a:cs typeface="+mn-cs"/>
              </a:rPr>
              <a:t>	       ca 25 000kr</a:t>
            </a: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Föreningsavgift</a:t>
            </a:r>
            <a:r>
              <a:rPr kumimoji="0" lang="en-US" sz="20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	       ca 45 000kr</a:t>
            </a: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 err="1">
                <a:latin typeface="+mn-lt"/>
                <a:cs typeface="+mn-cs"/>
              </a:rPr>
              <a:t>Förhöjd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deltagaravgift</a:t>
            </a:r>
            <a:r>
              <a:rPr lang="en-US" sz="2000" dirty="0">
                <a:latin typeface="+mn-lt"/>
                <a:cs typeface="+mn-cs"/>
              </a:rPr>
              <a:t>         ? Kr</a:t>
            </a: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latin typeface="+mn-lt"/>
                <a:cs typeface="+mn-cs"/>
              </a:rPr>
              <a:t>Kiosk			  ? </a:t>
            </a:r>
            <a:r>
              <a:rPr lang="en-US" sz="2000" dirty="0" err="1">
                <a:latin typeface="+mn-lt"/>
                <a:cs typeface="+mn-cs"/>
              </a:rPr>
              <a:t>kr</a:t>
            </a:r>
            <a:endParaRPr lang="en-US" sz="2000" dirty="0">
              <a:latin typeface="+mn-lt"/>
              <a:cs typeface="+mn-cs"/>
            </a:endParaRP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100" dirty="0">
              <a:latin typeface="+mn-lt"/>
              <a:cs typeface="+mn-cs"/>
            </a:endParaRP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100" dirty="0">
              <a:latin typeface="+mn-lt"/>
              <a:cs typeface="+mn-cs"/>
            </a:endParaRP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100" dirty="0">
              <a:latin typeface="+mn-lt"/>
              <a:cs typeface="+mn-cs"/>
            </a:endParaRP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100" b="0" i="0" u="none" strike="noStrike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cs typeface="+mn-cs"/>
            </a:endParaRP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100" b="0" i="0" u="none" strike="noStrike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cs typeface="+mn-cs"/>
            </a:endParaRPr>
          </a:p>
          <a:p>
            <a:pPr marL="0" marR="0" lvl="0" indent="-228600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		</a:t>
            </a:r>
            <a:endParaRPr lang="en-US" sz="11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4191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3321" y="3165298"/>
            <a:ext cx="4355594" cy="302895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742858" y="2085760"/>
            <a:ext cx="6857572" cy="268605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426D000-A89C-906C-75FF-3929F15B7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030" y="2767106"/>
            <a:ext cx="2160621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914400"/>
            <a:r>
              <a:rPr lang="en-US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Utgifter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B7971803-D38C-7780-D0C6-1CC98132D8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499654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8354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954AEA2-94DB-79B6-B6F2-87B07AADA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sv-SE" sz="2500">
                <a:solidFill>
                  <a:srgbClr val="FFFFFF"/>
                </a:solidFill>
              </a:rPr>
              <a:t>Sponsring och marknadsarbete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68E678B-ED3A-A4E5-C798-5A65667DE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r>
              <a:rPr lang="sv-SE" sz="1700"/>
              <a:t>Samarbete – Ett samarbete mellan de äldsta flick –och pojklagen. F19, F17 och P16</a:t>
            </a:r>
          </a:p>
          <a:p>
            <a:r>
              <a:rPr lang="sv-SE" sz="1700"/>
              <a:t>Syfte - Öka förutsättningarna för hela klubben genom sponsring</a:t>
            </a:r>
          </a:p>
          <a:p>
            <a:r>
              <a:rPr lang="sv-SE" sz="1700"/>
              <a:t>Agenda – Tanke om pris för sponsring. Ex, vad ska det kosta för att få reklam på bröstet på matchtröjan?</a:t>
            </a:r>
          </a:p>
          <a:p>
            <a:r>
              <a:rPr lang="sv-SE" sz="1700"/>
              <a:t>Fördelning:</a:t>
            </a:r>
          </a:p>
          <a:p>
            <a:r>
              <a:rPr lang="sv-SE" sz="1700"/>
              <a:t>Matchtröja – 80% till lagen, 20% till klubben</a:t>
            </a:r>
          </a:p>
          <a:p>
            <a:r>
              <a:rPr lang="sv-SE" sz="1700"/>
              <a:t>Banderoll på Sörvalla – 50% till lagen, 50% till klubben</a:t>
            </a:r>
          </a:p>
          <a:p>
            <a:r>
              <a:rPr lang="sv-SE" sz="1700"/>
              <a:t>Matchboll 2000kr – 60% till laget, 20% till spelaren, 20% till klubben</a:t>
            </a:r>
          </a:p>
          <a:p>
            <a:pPr marL="2057400" lvl="6" indent="0">
              <a:buNone/>
            </a:pPr>
            <a:endParaRPr lang="sv-SE" sz="1700"/>
          </a:p>
        </p:txBody>
      </p:sp>
    </p:spTree>
    <p:extLst>
      <p:ext uri="{BB962C8B-B14F-4D97-AF65-F5344CB8AC3E}">
        <p14:creationId xmlns:p14="http://schemas.microsoft.com/office/powerpoint/2010/main" val="3187013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9203DE33-2CD4-4CA8-9AF3-37C3B6513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4123" y="3164497"/>
            <a:ext cx="4355594" cy="303055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DD144F5-0A78-F05E-0C87-8ED9753E3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854" y="2950387"/>
            <a:ext cx="2289220" cy="35314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 defTabSz="914400"/>
            <a:r>
              <a:rPr lang="en-US" sz="3500">
                <a:solidFill>
                  <a:srgbClr val="FFFFFF"/>
                </a:solidFill>
              </a:rPr>
              <a:t>Försäljning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3BBF1DF2-296A-1DFD-AC9D-C65ADF58A6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6310049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874385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4495</TotalTime>
  <Words>422</Words>
  <Application>Microsoft Office PowerPoint</Application>
  <PresentationFormat>Bildspel på skärmen (4:3)</PresentationFormat>
  <Paragraphs>109</Paragraphs>
  <Slides>11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1_Office-tema</vt:lpstr>
      <vt:lpstr>                    2025</vt:lpstr>
      <vt:lpstr>Agenda</vt:lpstr>
      <vt:lpstr>PowerPoint-presentation</vt:lpstr>
      <vt:lpstr>Träning och matcher Vi siktar på att träna 4ggr i veckan på försäsongen. 3st bollpass och ett fyspass</vt:lpstr>
      <vt:lpstr>2025 årsplanering (Laget)</vt:lpstr>
      <vt:lpstr>PowerPoint-presentation</vt:lpstr>
      <vt:lpstr>Utgifter</vt:lpstr>
      <vt:lpstr>Sponsring och marknadsarbete</vt:lpstr>
      <vt:lpstr>Försäljning</vt:lpstr>
      <vt:lpstr>Lagjobb</vt:lpstr>
      <vt:lpstr>Övriga frågor?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miwihl</dc:creator>
  <cp:lastModifiedBy>Joakim Johansson /UTB</cp:lastModifiedBy>
  <cp:revision>85</cp:revision>
  <dcterms:created xsi:type="dcterms:W3CDTF">2015-04-23T07:40:20Z</dcterms:created>
  <dcterms:modified xsi:type="dcterms:W3CDTF">2025-02-07T10:11:31Z</dcterms:modified>
</cp:coreProperties>
</file>