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2" r:id="rId4"/>
    <p:sldId id="259" r:id="rId5"/>
    <p:sldId id="260" r:id="rId6"/>
    <p:sldId id="258" r:id="rId7"/>
    <p:sldId id="265" r:id="rId8"/>
    <p:sldId id="261" r:id="rId9"/>
    <p:sldId id="263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3" d="100"/>
          <a:sy n="43" d="100"/>
        </p:scale>
        <p:origin x="6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431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277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27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18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69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806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5321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6240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7236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37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751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2B1AC-013A-4674-8E7F-A6C377FE1E74}" type="datetimeFigureOut">
              <a:rPr lang="sv-SE" smtClean="0"/>
              <a:t>2022-03-09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25742-4B88-4A63-B7BD-C80E61CDD7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2287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287" y="348137"/>
            <a:ext cx="4054929" cy="4048593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2734147" y="4716855"/>
            <a:ext cx="6301211" cy="1638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3339214" y="4486022"/>
            <a:ext cx="50910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400" dirty="0">
                <a:solidFill>
                  <a:srgbClr val="0070C0"/>
                </a:solidFill>
              </a:rPr>
              <a:t>https://team.intersport.se/sunderby-sk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551" y="5178520"/>
            <a:ext cx="1676400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90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588476" y="534156"/>
            <a:ext cx="83472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/>
              <a:t>Storlekar </a:t>
            </a:r>
            <a:r>
              <a:rPr lang="sv-SE" sz="2400" b="1" dirty="0" err="1" smtClean="0"/>
              <a:t>adidas</a:t>
            </a:r>
            <a:endParaRPr lang="sv-SE" sz="2400" b="1" dirty="0" smtClean="0"/>
          </a:p>
          <a:p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Junior   116, 128, 140, 152, 164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Dam  XS, S, M , L , XL , XXL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Herr/ Unisex  XS, S, M, L, XL, XXL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Strumpor  28/30, 31/33, 34/36, 37/39, 40/42, 43/45, 46/48</a:t>
            </a:r>
          </a:p>
          <a:p>
            <a:endParaRPr lang="sv-SE" sz="2400" dirty="0"/>
          </a:p>
          <a:p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751438" y="4237022"/>
            <a:ext cx="401068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/>
              <a:t>Tryckkostnader</a:t>
            </a:r>
          </a:p>
          <a:p>
            <a:endParaRPr lang="sv-SE" sz="2400" dirty="0" smtClean="0"/>
          </a:p>
          <a:p>
            <a:r>
              <a:rPr lang="sv-SE" dirty="0" smtClean="0"/>
              <a:t>Tillval</a:t>
            </a:r>
          </a:p>
          <a:p>
            <a:r>
              <a:rPr lang="sv-SE" dirty="0" smtClean="0"/>
              <a:t>Initialer 40:- </a:t>
            </a:r>
            <a:r>
              <a:rPr lang="sv-SE" dirty="0" err="1" smtClean="0"/>
              <a:t>st</a:t>
            </a:r>
            <a:endParaRPr lang="sv-SE" dirty="0" smtClean="0"/>
          </a:p>
          <a:p>
            <a:r>
              <a:rPr lang="sv-SE" dirty="0" smtClean="0"/>
              <a:t>Namn 15mm 50:- </a:t>
            </a:r>
            <a:r>
              <a:rPr lang="sv-SE" dirty="0" err="1" smtClean="0"/>
              <a:t>st</a:t>
            </a:r>
            <a:endParaRPr lang="sv-SE" dirty="0" smtClean="0"/>
          </a:p>
          <a:p>
            <a:r>
              <a:rPr lang="sv-SE" dirty="0" smtClean="0"/>
              <a:t>Ryggnamn 50mm 80:- </a:t>
            </a:r>
            <a:r>
              <a:rPr lang="sv-SE" dirty="0" err="1" smtClean="0"/>
              <a:t>st</a:t>
            </a:r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Ryggsiffra träningströja 50:- </a:t>
            </a:r>
            <a:endParaRPr lang="sv-SE" dirty="0"/>
          </a:p>
        </p:txBody>
      </p:sp>
      <p:sp>
        <p:nvSpPr>
          <p:cNvPr id="4" name="textruta 3"/>
          <p:cNvSpPr txBox="1"/>
          <p:nvPr/>
        </p:nvSpPr>
        <p:spPr>
          <a:xfrm>
            <a:off x="6577343" y="4883043"/>
            <a:ext cx="51876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Önskar ni sponsor loggor tryckta kan vi självklart hjälpa er med det.</a:t>
            </a:r>
          </a:p>
          <a:p>
            <a:endParaRPr lang="sv-SE" dirty="0"/>
          </a:p>
          <a:p>
            <a:r>
              <a:rPr lang="sv-SE" dirty="0" smtClean="0"/>
              <a:t>Det vi behöver är företagets loga i EPS format</a:t>
            </a:r>
          </a:p>
          <a:p>
            <a:r>
              <a:rPr lang="sv-SE" dirty="0" smtClean="0"/>
              <a:t>Samt placering.</a:t>
            </a:r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751438" y="298764"/>
            <a:ext cx="8827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8080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866" y="750267"/>
            <a:ext cx="2666019" cy="3180769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117"/>
            <a:ext cx="3109433" cy="3774920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853" y="316493"/>
            <a:ext cx="2982516" cy="3663407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382" y="267629"/>
            <a:ext cx="2730711" cy="3882358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651850" y="4390931"/>
            <a:ext cx="4789283" cy="1765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253497" y="4439794"/>
            <a:ext cx="42370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Tränings tröja</a:t>
            </a:r>
          </a:p>
          <a:p>
            <a:pPr algn="ctr"/>
            <a:endParaRPr lang="sv-SE" dirty="0"/>
          </a:p>
          <a:p>
            <a:pPr algn="ctr"/>
            <a:r>
              <a:rPr lang="sv-SE" dirty="0" smtClean="0"/>
              <a:t>Junior     209:-</a:t>
            </a:r>
          </a:p>
          <a:p>
            <a:pPr algn="ctr"/>
            <a:r>
              <a:rPr lang="sv-SE" dirty="0" smtClean="0"/>
              <a:t>Dam  209:- </a:t>
            </a:r>
          </a:p>
          <a:p>
            <a:pPr algn="ctr"/>
            <a:r>
              <a:rPr lang="sv-SE" dirty="0" smtClean="0"/>
              <a:t>Herr/unisex 209:-</a:t>
            </a:r>
          </a:p>
          <a:p>
            <a:pPr algn="ctr"/>
            <a:endParaRPr lang="sv-SE" dirty="0"/>
          </a:p>
          <a:p>
            <a:pPr algn="ctr"/>
            <a:r>
              <a:rPr lang="sv-SE" dirty="0" smtClean="0"/>
              <a:t>Varav SSK Klubbmärke 40:-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6218866" y="4390931"/>
            <a:ext cx="2291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Tränings shorts</a:t>
            </a:r>
            <a:endParaRPr lang="sv-SE" b="1" dirty="0"/>
          </a:p>
        </p:txBody>
      </p:sp>
      <p:sp>
        <p:nvSpPr>
          <p:cNvPr id="10" name="textruta 9"/>
          <p:cNvSpPr txBox="1"/>
          <p:nvPr/>
        </p:nvSpPr>
        <p:spPr>
          <a:xfrm>
            <a:off x="9085226" y="4390931"/>
            <a:ext cx="25889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Strumpor</a:t>
            </a:r>
          </a:p>
          <a:p>
            <a:pPr algn="ctr"/>
            <a:endParaRPr lang="sv-SE" dirty="0"/>
          </a:p>
          <a:p>
            <a:pPr algn="ctr"/>
            <a:endParaRPr lang="sv-SE" dirty="0" smtClean="0"/>
          </a:p>
          <a:p>
            <a:pPr algn="ctr"/>
            <a:r>
              <a:rPr lang="sv-SE" dirty="0" smtClean="0"/>
              <a:t>79:-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11" name="Rektangel 10"/>
          <p:cNvSpPr/>
          <p:nvPr/>
        </p:nvSpPr>
        <p:spPr>
          <a:xfrm>
            <a:off x="4411111" y="499109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v-SE" dirty="0"/>
              <a:t>Junior     209:-</a:t>
            </a:r>
          </a:p>
          <a:p>
            <a:pPr algn="ctr"/>
            <a:r>
              <a:rPr lang="sv-SE" dirty="0"/>
              <a:t>Dam  209:- </a:t>
            </a:r>
          </a:p>
          <a:p>
            <a:pPr algn="ctr"/>
            <a:r>
              <a:rPr lang="sv-SE" dirty="0"/>
              <a:t>Herr/unisex 209:-</a:t>
            </a:r>
          </a:p>
        </p:txBody>
      </p:sp>
    </p:spTree>
    <p:extLst>
      <p:ext uri="{BB962C8B-B14F-4D97-AF65-F5344CB8AC3E}">
        <p14:creationId xmlns:p14="http://schemas.microsoft.com/office/powerpoint/2010/main" val="3002184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05" y="408215"/>
            <a:ext cx="3829564" cy="4643437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191" y="69940"/>
            <a:ext cx="3946752" cy="4981712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1110343" y="5051652"/>
            <a:ext cx="36438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Ent22 all </a:t>
            </a:r>
            <a:r>
              <a:rPr lang="sv-SE" b="1" dirty="0" err="1"/>
              <a:t>W</a:t>
            </a:r>
            <a:r>
              <a:rPr lang="sv-SE" b="1" dirty="0" err="1" smtClean="0"/>
              <a:t>eather</a:t>
            </a:r>
            <a:r>
              <a:rPr lang="sv-SE" b="1" dirty="0" smtClean="0"/>
              <a:t> Jacket</a:t>
            </a:r>
          </a:p>
          <a:p>
            <a:endParaRPr lang="sv-SE" dirty="0"/>
          </a:p>
          <a:p>
            <a:pPr algn="ctr"/>
            <a:r>
              <a:rPr lang="sv-SE" dirty="0" smtClean="0"/>
              <a:t>Junior  399:-</a:t>
            </a:r>
          </a:p>
          <a:p>
            <a:pPr algn="ctr"/>
            <a:r>
              <a:rPr lang="sv-SE" dirty="0" smtClean="0"/>
              <a:t>Senior  439:-</a:t>
            </a:r>
          </a:p>
          <a:p>
            <a:pPr algn="ctr"/>
            <a:endParaRPr lang="sv-SE" dirty="0"/>
          </a:p>
          <a:p>
            <a:pPr algn="ctr"/>
            <a:r>
              <a:rPr lang="sv-SE" dirty="0" smtClean="0"/>
              <a:t>Varav klubbmärke 40:-</a:t>
            </a:r>
            <a:endParaRPr lang="sv-SE" dirty="0"/>
          </a:p>
        </p:txBody>
      </p:sp>
      <p:sp>
        <p:nvSpPr>
          <p:cNvPr id="5" name="Rektangel 4"/>
          <p:cNvSpPr/>
          <p:nvPr/>
        </p:nvSpPr>
        <p:spPr>
          <a:xfrm>
            <a:off x="5457567" y="5051652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v-SE" b="1" dirty="0" smtClean="0"/>
              <a:t>Con22 all </a:t>
            </a:r>
            <a:r>
              <a:rPr lang="sv-SE" b="1" dirty="0" err="1"/>
              <a:t>W</a:t>
            </a:r>
            <a:r>
              <a:rPr lang="sv-SE" b="1" dirty="0" err="1" smtClean="0"/>
              <a:t>eather</a:t>
            </a:r>
            <a:r>
              <a:rPr lang="sv-SE" b="1" dirty="0" smtClean="0"/>
              <a:t> Jacket</a:t>
            </a:r>
          </a:p>
          <a:p>
            <a:endParaRPr lang="sv-SE" dirty="0" smtClean="0"/>
          </a:p>
          <a:p>
            <a:pPr algn="ctr"/>
            <a:r>
              <a:rPr lang="sv-SE" dirty="0" smtClean="0"/>
              <a:t>Junior   599:-</a:t>
            </a:r>
          </a:p>
          <a:p>
            <a:pPr algn="ctr"/>
            <a:r>
              <a:rPr lang="sv-SE" dirty="0" smtClean="0"/>
              <a:t>Senior  679:-</a:t>
            </a:r>
          </a:p>
          <a:p>
            <a:pPr algn="ctr"/>
            <a:endParaRPr lang="sv-SE" dirty="0" smtClean="0"/>
          </a:p>
          <a:p>
            <a:pPr algn="ctr"/>
            <a:r>
              <a:rPr lang="sv-SE" dirty="0" smtClean="0"/>
              <a:t>Varav klubbmärke 40:-</a:t>
            </a:r>
            <a:endParaRPr lang="sv-SE" dirty="0"/>
          </a:p>
        </p:txBody>
      </p:sp>
      <p:sp>
        <p:nvSpPr>
          <p:cNvPr id="6" name="textruta 5"/>
          <p:cNvSpPr txBox="1"/>
          <p:nvPr/>
        </p:nvSpPr>
        <p:spPr>
          <a:xfrm>
            <a:off x="3657600" y="235390"/>
            <a:ext cx="3599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NYHET 2022 </a:t>
            </a:r>
          </a:p>
          <a:p>
            <a:pPr algn="ctr"/>
            <a:r>
              <a:rPr lang="sv-SE" dirty="0" smtClean="0"/>
              <a:t>Regn/Tränings jackor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768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05" y="293915"/>
            <a:ext cx="3880781" cy="4991780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758" y="271218"/>
            <a:ext cx="3410115" cy="4766583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15741" y="5037801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b="1" dirty="0" smtClean="0"/>
              <a:t>Ent22 Parkas Jacket</a:t>
            </a:r>
          </a:p>
          <a:p>
            <a:endParaRPr lang="sv-SE" dirty="0" smtClean="0"/>
          </a:p>
          <a:p>
            <a:r>
              <a:rPr lang="sv-SE" dirty="0" smtClean="0"/>
              <a:t>Junior  719</a:t>
            </a:r>
            <a:r>
              <a:rPr lang="sv-SE" dirty="0"/>
              <a:t>:- kommer in  </a:t>
            </a:r>
            <a:r>
              <a:rPr lang="sv-SE" dirty="0" smtClean="0"/>
              <a:t>början av Juni</a:t>
            </a:r>
          </a:p>
          <a:p>
            <a:r>
              <a:rPr lang="sv-SE" dirty="0" smtClean="0"/>
              <a:t>Senior  839:- kommer in början av Juni</a:t>
            </a:r>
          </a:p>
          <a:p>
            <a:endParaRPr lang="sv-SE" dirty="0" smtClean="0"/>
          </a:p>
          <a:p>
            <a:r>
              <a:rPr lang="sv-SE" dirty="0" smtClean="0"/>
              <a:t>Varav klubbmärke 40:-</a:t>
            </a:r>
            <a:endParaRPr lang="sv-SE" dirty="0"/>
          </a:p>
        </p:txBody>
      </p:sp>
      <p:sp>
        <p:nvSpPr>
          <p:cNvPr id="5" name="Rektangel 4"/>
          <p:cNvSpPr/>
          <p:nvPr/>
        </p:nvSpPr>
        <p:spPr>
          <a:xfrm>
            <a:off x="8337341" y="5037801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b="1" dirty="0" smtClean="0"/>
              <a:t>CON </a:t>
            </a:r>
            <a:r>
              <a:rPr lang="sv-SE" b="1" dirty="0" err="1" smtClean="0"/>
              <a:t>wint</a:t>
            </a:r>
            <a:r>
              <a:rPr lang="sv-SE" b="1" dirty="0" smtClean="0"/>
              <a:t>  Jacket</a:t>
            </a:r>
          </a:p>
          <a:p>
            <a:endParaRPr lang="sv-SE" dirty="0" smtClean="0"/>
          </a:p>
          <a:p>
            <a:r>
              <a:rPr lang="sv-SE" dirty="0" smtClean="0"/>
              <a:t>Junior  999:-  kommer in slutet mars</a:t>
            </a:r>
          </a:p>
          <a:p>
            <a:r>
              <a:rPr lang="sv-SE" dirty="0" smtClean="0"/>
              <a:t>Senior  1159:- kommer in slutet mars</a:t>
            </a:r>
          </a:p>
          <a:p>
            <a:endParaRPr lang="sv-SE" dirty="0" smtClean="0"/>
          </a:p>
          <a:p>
            <a:r>
              <a:rPr lang="sv-SE" dirty="0" smtClean="0"/>
              <a:t>Varav klubbmärke 40:-</a:t>
            </a:r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6509253" y="506346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sv-SE" dirty="0"/>
          </a:p>
        </p:txBody>
      </p:sp>
      <p:sp>
        <p:nvSpPr>
          <p:cNvPr id="10" name="textruta 9"/>
          <p:cNvSpPr txBox="1"/>
          <p:nvPr/>
        </p:nvSpPr>
        <p:spPr>
          <a:xfrm>
            <a:off x="3068330" y="108642"/>
            <a:ext cx="587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Nyheter 2022 Jackor 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911058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1954385" y="1004935"/>
            <a:ext cx="5595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 smtClean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583" y="280657"/>
            <a:ext cx="3721647" cy="2496644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363" y="2700230"/>
            <a:ext cx="3421173" cy="1926090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4031004" y="4755728"/>
            <a:ext cx="30148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 smtClean="0"/>
              <a:t>Bag </a:t>
            </a:r>
          </a:p>
          <a:p>
            <a:endParaRPr lang="sv-SE" dirty="0"/>
          </a:p>
          <a:p>
            <a:pPr algn="ctr"/>
            <a:r>
              <a:rPr lang="sv-SE" dirty="0" smtClean="0"/>
              <a:t>339:-</a:t>
            </a:r>
          </a:p>
          <a:p>
            <a:endParaRPr lang="sv-SE" dirty="0" smtClean="0"/>
          </a:p>
          <a:p>
            <a:pPr algn="ctr"/>
            <a:r>
              <a:rPr lang="sv-SE" dirty="0" smtClean="0"/>
              <a:t>Varav SSK klubbmärke 40:-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84" y="0"/>
            <a:ext cx="3854240" cy="4743075"/>
          </a:xfrm>
          <a:prstGeom prst="rect">
            <a:avLst/>
          </a:prstGeom>
        </p:spPr>
      </p:pic>
      <p:sp>
        <p:nvSpPr>
          <p:cNvPr id="9" name="Rektangel 8"/>
          <p:cNvSpPr/>
          <p:nvPr/>
        </p:nvSpPr>
        <p:spPr>
          <a:xfrm>
            <a:off x="196865" y="4673152"/>
            <a:ext cx="376925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b="1" dirty="0" err="1"/>
              <a:t>Tiro</a:t>
            </a:r>
            <a:r>
              <a:rPr lang="sv-SE" b="1" dirty="0"/>
              <a:t> </a:t>
            </a:r>
            <a:r>
              <a:rPr lang="sv-SE" b="1" dirty="0" err="1"/>
              <a:t>Pique</a:t>
            </a:r>
            <a:endParaRPr lang="sv-SE" b="1" dirty="0"/>
          </a:p>
          <a:p>
            <a:pPr algn="ctr"/>
            <a:endParaRPr lang="sv-SE" dirty="0"/>
          </a:p>
          <a:p>
            <a:pPr algn="ctr"/>
            <a:r>
              <a:rPr lang="sv-SE" dirty="0"/>
              <a:t>Senior  339:-</a:t>
            </a:r>
          </a:p>
          <a:p>
            <a:pPr algn="ctr"/>
            <a:r>
              <a:rPr lang="sv-SE" dirty="0"/>
              <a:t>XS-2XL</a:t>
            </a:r>
          </a:p>
          <a:p>
            <a:pPr algn="ctr"/>
            <a:r>
              <a:rPr lang="sv-SE" dirty="0"/>
              <a:t>Varav SSK klubbmärke 40:-</a:t>
            </a: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004" y="251375"/>
            <a:ext cx="3349722" cy="4240323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6868562" y="4735921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v-SE" b="1" dirty="0" smtClean="0"/>
              <a:t>Ryggsäck </a:t>
            </a:r>
            <a:endParaRPr lang="sv-SE" b="1" dirty="0"/>
          </a:p>
          <a:p>
            <a:pPr algn="ctr"/>
            <a:endParaRPr lang="sv-SE" dirty="0"/>
          </a:p>
          <a:p>
            <a:pPr algn="ctr"/>
            <a:r>
              <a:rPr lang="sv-SE" dirty="0" smtClean="0"/>
              <a:t>199</a:t>
            </a:r>
            <a:r>
              <a:rPr lang="sv-SE" dirty="0"/>
              <a:t>:-</a:t>
            </a:r>
          </a:p>
          <a:p>
            <a:pPr algn="ctr"/>
            <a:endParaRPr lang="sv-SE" dirty="0"/>
          </a:p>
          <a:p>
            <a:pPr algn="ctr"/>
            <a:r>
              <a:rPr lang="sv-SE" dirty="0"/>
              <a:t>Varav SSK klubbmärke 40:-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0900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51" y="566501"/>
            <a:ext cx="4448175" cy="4819650"/>
          </a:xfrm>
          <a:prstGeom prst="rect">
            <a:avLst/>
          </a:prstGeom>
        </p:spPr>
      </p:pic>
      <p:sp>
        <p:nvSpPr>
          <p:cNvPr id="3" name="Rektangel 2"/>
          <p:cNvSpPr/>
          <p:nvPr/>
        </p:nvSpPr>
        <p:spPr>
          <a:xfrm>
            <a:off x="1956109" y="1561533"/>
            <a:ext cx="1450066" cy="353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/>
              <a:t>1</a:t>
            </a: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1956109" y="2054688"/>
            <a:ext cx="1450066" cy="353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ektangel 4"/>
          <p:cNvSpPr/>
          <p:nvPr/>
        </p:nvSpPr>
        <p:spPr>
          <a:xfrm>
            <a:off x="1956109" y="2687912"/>
            <a:ext cx="1450066" cy="353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1955354" y="3144593"/>
            <a:ext cx="1450066" cy="353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5907384" y="1459967"/>
            <a:ext cx="1450066" cy="3530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5907384" y="2010387"/>
            <a:ext cx="1450066" cy="3530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5907384" y="2706749"/>
            <a:ext cx="1450066" cy="3530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5907384" y="3393304"/>
            <a:ext cx="1450066" cy="3530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textruta 10"/>
          <p:cNvSpPr txBox="1"/>
          <p:nvPr/>
        </p:nvSpPr>
        <p:spPr>
          <a:xfrm>
            <a:off x="5255464" y="1443720"/>
            <a:ext cx="543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12" name="Rektangel 11"/>
          <p:cNvSpPr/>
          <p:nvPr/>
        </p:nvSpPr>
        <p:spPr>
          <a:xfrm>
            <a:off x="5255464" y="199414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 smtClean="0"/>
              <a:t>2</a:t>
            </a:r>
            <a:endParaRPr lang="sv-SE" dirty="0"/>
          </a:p>
        </p:txBody>
      </p:sp>
      <p:sp>
        <p:nvSpPr>
          <p:cNvPr id="13" name="Rektangel 12"/>
          <p:cNvSpPr/>
          <p:nvPr/>
        </p:nvSpPr>
        <p:spPr>
          <a:xfrm>
            <a:off x="5255464" y="2690502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 smtClean="0"/>
              <a:t>3</a:t>
            </a:r>
            <a:endParaRPr lang="sv-SE" dirty="0"/>
          </a:p>
        </p:txBody>
      </p:sp>
      <p:sp>
        <p:nvSpPr>
          <p:cNvPr id="14" name="Rektangel 13"/>
          <p:cNvSpPr/>
          <p:nvPr/>
        </p:nvSpPr>
        <p:spPr>
          <a:xfrm>
            <a:off x="5255464" y="337705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 smtClean="0"/>
              <a:t>4</a:t>
            </a:r>
            <a:endParaRPr lang="sv-SE" dirty="0"/>
          </a:p>
        </p:txBody>
      </p:sp>
      <p:sp>
        <p:nvSpPr>
          <p:cNvPr id="15" name="textruta 14"/>
          <p:cNvSpPr txBox="1"/>
          <p:nvPr/>
        </p:nvSpPr>
        <p:spPr>
          <a:xfrm>
            <a:off x="5907384" y="676143"/>
            <a:ext cx="1353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Exempel</a:t>
            </a:r>
            <a:endParaRPr lang="sv-SE" dirty="0"/>
          </a:p>
        </p:txBody>
      </p:sp>
      <p:sp>
        <p:nvSpPr>
          <p:cNvPr id="16" name="Rektangel 15"/>
          <p:cNvSpPr/>
          <p:nvPr/>
        </p:nvSpPr>
        <p:spPr>
          <a:xfrm>
            <a:off x="1642614" y="158176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7" name="Rektangel 16"/>
          <p:cNvSpPr/>
          <p:nvPr/>
        </p:nvSpPr>
        <p:spPr>
          <a:xfrm>
            <a:off x="1653668" y="2056265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8" name="Rektangel 17"/>
          <p:cNvSpPr/>
          <p:nvPr/>
        </p:nvSpPr>
        <p:spPr>
          <a:xfrm>
            <a:off x="1671164" y="258431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ktangel 18"/>
          <p:cNvSpPr/>
          <p:nvPr/>
        </p:nvSpPr>
        <p:spPr>
          <a:xfrm>
            <a:off x="1671164" y="312834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0" name="Rektangel 19"/>
          <p:cNvSpPr/>
          <p:nvPr/>
        </p:nvSpPr>
        <p:spPr>
          <a:xfrm>
            <a:off x="7529465" y="566501"/>
            <a:ext cx="46625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Önskar ni sponsor loggor tryckta kan vi självklart hjälpa er med det.</a:t>
            </a:r>
          </a:p>
          <a:p>
            <a:endParaRPr lang="sv-SE" dirty="0"/>
          </a:p>
          <a:p>
            <a:r>
              <a:rPr lang="sv-SE" dirty="0"/>
              <a:t>Det vi behöver är företagets loga i EPS format</a:t>
            </a:r>
          </a:p>
          <a:p>
            <a:r>
              <a:rPr lang="sv-SE" dirty="0"/>
              <a:t>Samt placering</a:t>
            </a:r>
            <a:r>
              <a:rPr lang="sv-SE" dirty="0" smtClean="0"/>
              <a:t>.</a:t>
            </a:r>
          </a:p>
          <a:p>
            <a:endParaRPr lang="sv-SE" dirty="0"/>
          </a:p>
          <a:p>
            <a:r>
              <a:rPr lang="sv-SE" dirty="0" smtClean="0"/>
              <a:t>Vart vi ska maila korrekturet </a:t>
            </a:r>
          </a:p>
          <a:p>
            <a:r>
              <a:rPr lang="sv-SE" dirty="0" smtClean="0"/>
              <a:t>till lag ledaren eller till kontakt person på företaget</a:t>
            </a:r>
          </a:p>
          <a:p>
            <a:endParaRPr lang="sv-SE" dirty="0" smtClean="0"/>
          </a:p>
          <a:p>
            <a:endParaRPr lang="sv-SE" dirty="0"/>
          </a:p>
          <a:p>
            <a:endParaRPr lang="sv-SE" dirty="0"/>
          </a:p>
        </p:txBody>
      </p:sp>
      <p:cxnSp>
        <p:nvCxnSpPr>
          <p:cNvPr id="22" name="Rak pilkoppling 21"/>
          <p:cNvCxnSpPr/>
          <p:nvPr/>
        </p:nvCxnSpPr>
        <p:spPr>
          <a:xfrm flipV="1">
            <a:off x="3512745" y="1647731"/>
            <a:ext cx="1539089" cy="543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3" name="Rak pilkoppling 22"/>
          <p:cNvCxnSpPr/>
          <p:nvPr/>
        </p:nvCxnSpPr>
        <p:spPr>
          <a:xfrm flipV="1">
            <a:off x="3499762" y="3530554"/>
            <a:ext cx="1539089" cy="543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4" name="Rak pilkoppling 23"/>
          <p:cNvCxnSpPr/>
          <p:nvPr/>
        </p:nvCxnSpPr>
        <p:spPr>
          <a:xfrm flipV="1">
            <a:off x="3538156" y="2848008"/>
            <a:ext cx="1539089" cy="543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5" name="Rak pilkoppling 24"/>
          <p:cNvCxnSpPr/>
          <p:nvPr/>
        </p:nvCxnSpPr>
        <p:spPr>
          <a:xfrm flipV="1">
            <a:off x="3538155" y="2213771"/>
            <a:ext cx="1539089" cy="543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583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48" y="389299"/>
            <a:ext cx="4962525" cy="3609975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249" y="256232"/>
            <a:ext cx="1950328" cy="4015946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486032" y="4250724"/>
            <a:ext cx="54946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 smtClean="0"/>
          </a:p>
          <a:p>
            <a:r>
              <a:rPr lang="sv-SE" dirty="0" smtClean="0"/>
              <a:t>Junior Tröja och Byxa 819:- med SSK loga på tröja</a:t>
            </a:r>
          </a:p>
          <a:p>
            <a:r>
              <a:rPr lang="sv-SE" dirty="0" smtClean="0"/>
              <a:t>Senior Tröja och Byxa 979:- med SSK loga på tröja</a:t>
            </a:r>
          </a:p>
          <a:p>
            <a:endParaRPr lang="sv-SE" dirty="0"/>
          </a:p>
          <a:p>
            <a:r>
              <a:rPr lang="sv-SE" dirty="0" smtClean="0"/>
              <a:t>Namn tröja och byxa 100:-</a:t>
            </a:r>
          </a:p>
          <a:p>
            <a:r>
              <a:rPr lang="sv-SE" dirty="0" smtClean="0"/>
              <a:t>Initialer tröja och byxa 80:-</a:t>
            </a:r>
          </a:p>
          <a:p>
            <a:endParaRPr lang="sv-SE" dirty="0"/>
          </a:p>
          <a:p>
            <a:r>
              <a:rPr lang="sv-SE" b="1" dirty="0" smtClean="0"/>
              <a:t>OBS 8 veckors leveranstid tryckt och klart.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8204886" y="601362"/>
            <a:ext cx="38814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Detta plagg tar vi endast in i lag beställning då vi måste sy upp minimum 5 stycken av varje storlek för att starta produktion,</a:t>
            </a:r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Junior    Minimum 5 </a:t>
            </a:r>
            <a:r>
              <a:rPr lang="sv-SE" dirty="0" err="1" smtClean="0"/>
              <a:t>st</a:t>
            </a:r>
            <a:endParaRPr lang="sv-SE" dirty="0" smtClean="0"/>
          </a:p>
          <a:p>
            <a:r>
              <a:rPr lang="sv-SE" dirty="0" smtClean="0"/>
              <a:t>Dam       Minimum 5st</a:t>
            </a:r>
          </a:p>
          <a:p>
            <a:r>
              <a:rPr lang="sv-SE" dirty="0" smtClean="0"/>
              <a:t>Herr/unisex Minimum 5st</a:t>
            </a:r>
          </a:p>
          <a:p>
            <a:endParaRPr lang="sv-SE" dirty="0" smtClean="0"/>
          </a:p>
          <a:p>
            <a:r>
              <a:rPr lang="sv-SE" dirty="0" smtClean="0"/>
              <a:t>Det går självklart bra att sam beställa med andra lag.</a:t>
            </a:r>
          </a:p>
          <a:p>
            <a:endParaRPr lang="sv-SE" dirty="0"/>
          </a:p>
          <a:p>
            <a:endParaRPr lang="sv-SE" dirty="0" smtClean="0"/>
          </a:p>
        </p:txBody>
      </p:sp>
      <p:sp>
        <p:nvSpPr>
          <p:cNvPr id="6" name="Rektangel 5"/>
          <p:cNvSpPr/>
          <p:nvPr/>
        </p:nvSpPr>
        <p:spPr>
          <a:xfrm>
            <a:off x="949326" y="137849"/>
            <a:ext cx="3358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b="1" dirty="0"/>
              <a:t>SSK Special sydda förenings dress</a:t>
            </a:r>
          </a:p>
        </p:txBody>
      </p:sp>
    </p:spTree>
    <p:extLst>
      <p:ext uri="{BB962C8B-B14F-4D97-AF65-F5344CB8AC3E}">
        <p14:creationId xmlns:p14="http://schemas.microsoft.com/office/powerpoint/2010/main" val="202152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084" y="181070"/>
            <a:ext cx="3813922" cy="4504145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 flipH="1" flipV="1">
            <a:off x="1298307" y="6208816"/>
            <a:ext cx="2386453" cy="391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/>
          </a:p>
        </p:txBody>
      </p:sp>
      <p:sp>
        <p:nvSpPr>
          <p:cNvPr id="4" name="textruta 3"/>
          <p:cNvSpPr txBox="1"/>
          <p:nvPr/>
        </p:nvSpPr>
        <p:spPr>
          <a:xfrm>
            <a:off x="633743" y="4846851"/>
            <a:ext cx="28246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 smtClean="0"/>
              <a:t>SSk</a:t>
            </a:r>
            <a:r>
              <a:rPr lang="sv-SE" dirty="0" smtClean="0"/>
              <a:t> special sydd </a:t>
            </a:r>
            <a:r>
              <a:rPr lang="sv-SE" dirty="0" err="1" smtClean="0"/>
              <a:t>ledar</a:t>
            </a:r>
            <a:r>
              <a:rPr lang="sv-SE" dirty="0" smtClean="0"/>
              <a:t> </a:t>
            </a:r>
            <a:r>
              <a:rPr lang="sv-SE" dirty="0" err="1" smtClean="0"/>
              <a:t>Pique</a:t>
            </a:r>
            <a:endParaRPr lang="sv-SE" dirty="0" smtClean="0"/>
          </a:p>
          <a:p>
            <a:r>
              <a:rPr lang="sv-SE" dirty="0" smtClean="0"/>
              <a:t>Herr/Unisex 419:-</a:t>
            </a:r>
          </a:p>
          <a:p>
            <a:r>
              <a:rPr lang="sv-SE" dirty="0" smtClean="0"/>
              <a:t>Dam      419:-</a:t>
            </a:r>
            <a:endParaRPr lang="sv-SE" dirty="0"/>
          </a:p>
          <a:p>
            <a:r>
              <a:rPr lang="sv-SE" dirty="0" smtClean="0"/>
              <a:t>Varav SSK klubbmärke 40:-</a:t>
            </a:r>
            <a:endParaRPr lang="sv-SE" dirty="0"/>
          </a:p>
        </p:txBody>
      </p:sp>
      <p:sp>
        <p:nvSpPr>
          <p:cNvPr id="5" name="Rektangel 4"/>
          <p:cNvSpPr/>
          <p:nvPr/>
        </p:nvSpPr>
        <p:spPr>
          <a:xfrm>
            <a:off x="535545" y="6208816"/>
            <a:ext cx="4185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b="1" dirty="0"/>
              <a:t>OBS 8 veckors leveranstid tryckt och klart.</a:t>
            </a:r>
          </a:p>
        </p:txBody>
      </p:sp>
      <p:sp>
        <p:nvSpPr>
          <p:cNvPr id="6" name="Rektangel 5"/>
          <p:cNvSpPr/>
          <p:nvPr/>
        </p:nvSpPr>
        <p:spPr>
          <a:xfrm>
            <a:off x="5528650" y="322949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dirty="0"/>
              <a:t>Detta plagg tar vi endast in i lag </a:t>
            </a:r>
            <a:r>
              <a:rPr lang="sv-SE" dirty="0" smtClean="0"/>
              <a:t>beställning på </a:t>
            </a:r>
            <a:r>
              <a:rPr lang="sv-SE" dirty="0"/>
              <a:t>då vi måste sy upp minimum 5 stycken av varje storlek för att starta produktion,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 smtClean="0"/>
              <a:t>Dam       </a:t>
            </a:r>
            <a:r>
              <a:rPr lang="sv-SE" dirty="0"/>
              <a:t>Minimum 5st</a:t>
            </a:r>
          </a:p>
          <a:p>
            <a:r>
              <a:rPr lang="sv-SE" dirty="0"/>
              <a:t>Herr/unisex Minimum 5st</a:t>
            </a:r>
          </a:p>
          <a:p>
            <a:endParaRPr lang="sv-SE" dirty="0"/>
          </a:p>
          <a:p>
            <a:r>
              <a:rPr lang="sv-SE" dirty="0"/>
              <a:t>Det går självklart bra att sam beställa </a:t>
            </a:r>
            <a:r>
              <a:rPr lang="sv-SE" dirty="0" smtClean="0"/>
              <a:t>mellan </a:t>
            </a:r>
            <a:r>
              <a:rPr lang="sv-SE" dirty="0"/>
              <a:t>flera lag.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5704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445</Words>
  <Application>Microsoft Office PowerPoint</Application>
  <PresentationFormat>Bredbild</PresentationFormat>
  <Paragraphs>124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Lars Wikström</dc:creator>
  <cp:lastModifiedBy>Lars Wikström</cp:lastModifiedBy>
  <cp:revision>31</cp:revision>
  <dcterms:created xsi:type="dcterms:W3CDTF">2022-01-14T13:31:59Z</dcterms:created>
  <dcterms:modified xsi:type="dcterms:W3CDTF">2022-03-09T11:41:31Z</dcterms:modified>
</cp:coreProperties>
</file>