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80" r:id="rId4"/>
    <p:sldId id="270" r:id="rId5"/>
    <p:sldId id="282" r:id="rId6"/>
    <p:sldId id="273" r:id="rId7"/>
    <p:sldId id="274" r:id="rId8"/>
    <p:sldId id="275" r:id="rId9"/>
    <p:sldId id="269" r:id="rId10"/>
    <p:sldId id="283" r:id="rId11"/>
    <p:sldId id="279" r:id="rId12"/>
    <p:sldId id="284" r:id="rId13"/>
    <p:sldId id="261" r:id="rId14"/>
    <p:sldId id="272" r:id="rId15"/>
    <p:sldId id="278" r:id="rId16"/>
    <p:sldId id="276" r:id="rId17"/>
    <p:sldId id="264" r:id="rId18"/>
    <p:sldId id="277"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4" autoAdjust="0"/>
    <p:restoredTop sz="94660"/>
  </p:normalViewPr>
  <p:slideViewPr>
    <p:cSldViewPr snapToGrid="0">
      <p:cViewPr varScale="1">
        <p:scale>
          <a:sx n="110" d="100"/>
          <a:sy n="110" d="100"/>
        </p:scale>
        <p:origin x="5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72B64-B072-F0FA-FB30-1958A015E6C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084AC17-A57A-EB33-D9BA-F37F04F01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40F41E6-280A-BD95-10B1-0632AA1BC70A}"/>
              </a:ext>
            </a:extLst>
          </p:cNvPr>
          <p:cNvSpPr>
            <a:spLocks noGrp="1"/>
          </p:cNvSpPr>
          <p:nvPr>
            <p:ph type="dt" sz="half" idx="10"/>
          </p:nvPr>
        </p:nvSpPr>
        <p:spPr/>
        <p:txBody>
          <a:bodyPr/>
          <a:lstStyle/>
          <a:p>
            <a:fld id="{857C3E54-BE5E-4FED-A7E8-82797C120491}" type="datetimeFigureOut">
              <a:rPr lang="sv-SE" smtClean="0"/>
              <a:t>2024-12-07</a:t>
            </a:fld>
            <a:endParaRPr lang="sv-SE"/>
          </a:p>
        </p:txBody>
      </p:sp>
      <p:sp>
        <p:nvSpPr>
          <p:cNvPr id="5" name="Platshållare för sidfot 4">
            <a:extLst>
              <a:ext uri="{FF2B5EF4-FFF2-40B4-BE49-F238E27FC236}">
                <a16:creationId xmlns:a16="http://schemas.microsoft.com/office/drawing/2014/main" id="{EE748425-8D4B-3699-9F9D-A541188D25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349D3C7-294E-A993-AB04-D9B94C84C88C}"/>
              </a:ext>
            </a:extLst>
          </p:cNvPr>
          <p:cNvSpPr>
            <a:spLocks noGrp="1"/>
          </p:cNvSpPr>
          <p:nvPr>
            <p:ph type="sldNum" sz="quarter" idx="12"/>
          </p:nvPr>
        </p:nvSpPr>
        <p:spPr/>
        <p:txBody>
          <a:bodyPr/>
          <a:lstStyle/>
          <a:p>
            <a:fld id="{03916632-5374-4E61-9708-EEBCEE2DA8AB}" type="slidenum">
              <a:rPr lang="sv-SE" smtClean="0"/>
              <a:t>‹#›</a:t>
            </a:fld>
            <a:endParaRPr lang="sv-SE"/>
          </a:p>
        </p:txBody>
      </p:sp>
    </p:spTree>
    <p:extLst>
      <p:ext uri="{BB962C8B-B14F-4D97-AF65-F5344CB8AC3E}">
        <p14:creationId xmlns:p14="http://schemas.microsoft.com/office/powerpoint/2010/main" val="875509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1507C4-7E34-21BF-8CEF-B8F85E47229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62507F-561C-6062-C921-DEC2DA3EFE3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E0A196F-A19F-CB63-AA44-40778301DB06}"/>
              </a:ext>
            </a:extLst>
          </p:cNvPr>
          <p:cNvSpPr>
            <a:spLocks noGrp="1"/>
          </p:cNvSpPr>
          <p:nvPr>
            <p:ph type="dt" sz="half" idx="10"/>
          </p:nvPr>
        </p:nvSpPr>
        <p:spPr/>
        <p:txBody>
          <a:bodyPr/>
          <a:lstStyle/>
          <a:p>
            <a:fld id="{857C3E54-BE5E-4FED-A7E8-82797C120491}" type="datetimeFigureOut">
              <a:rPr lang="sv-SE" smtClean="0"/>
              <a:t>2024-12-07</a:t>
            </a:fld>
            <a:endParaRPr lang="sv-SE"/>
          </a:p>
        </p:txBody>
      </p:sp>
      <p:sp>
        <p:nvSpPr>
          <p:cNvPr id="5" name="Platshållare för sidfot 4">
            <a:extLst>
              <a:ext uri="{FF2B5EF4-FFF2-40B4-BE49-F238E27FC236}">
                <a16:creationId xmlns:a16="http://schemas.microsoft.com/office/drawing/2014/main" id="{9F8A50B0-C87C-FFF0-DAC3-61A1CAD4164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1E6D62-AD51-D07D-7A2F-E516DE28AD81}"/>
              </a:ext>
            </a:extLst>
          </p:cNvPr>
          <p:cNvSpPr>
            <a:spLocks noGrp="1"/>
          </p:cNvSpPr>
          <p:nvPr>
            <p:ph type="sldNum" sz="quarter" idx="12"/>
          </p:nvPr>
        </p:nvSpPr>
        <p:spPr/>
        <p:txBody>
          <a:bodyPr/>
          <a:lstStyle/>
          <a:p>
            <a:fld id="{03916632-5374-4E61-9708-EEBCEE2DA8AB}" type="slidenum">
              <a:rPr lang="sv-SE" smtClean="0"/>
              <a:t>‹#›</a:t>
            </a:fld>
            <a:endParaRPr lang="sv-SE"/>
          </a:p>
        </p:txBody>
      </p:sp>
    </p:spTree>
    <p:extLst>
      <p:ext uri="{BB962C8B-B14F-4D97-AF65-F5344CB8AC3E}">
        <p14:creationId xmlns:p14="http://schemas.microsoft.com/office/powerpoint/2010/main" val="413562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DEC1B7B-7E05-C834-249B-CF11701E88C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27A876A-2797-4B14-9370-33E7D45C27D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B2E05E6-91F6-A8C7-1F37-72F14A020DB3}"/>
              </a:ext>
            </a:extLst>
          </p:cNvPr>
          <p:cNvSpPr>
            <a:spLocks noGrp="1"/>
          </p:cNvSpPr>
          <p:nvPr>
            <p:ph type="dt" sz="half" idx="10"/>
          </p:nvPr>
        </p:nvSpPr>
        <p:spPr/>
        <p:txBody>
          <a:bodyPr/>
          <a:lstStyle/>
          <a:p>
            <a:fld id="{857C3E54-BE5E-4FED-A7E8-82797C120491}" type="datetimeFigureOut">
              <a:rPr lang="sv-SE" smtClean="0"/>
              <a:t>2024-12-07</a:t>
            </a:fld>
            <a:endParaRPr lang="sv-SE"/>
          </a:p>
        </p:txBody>
      </p:sp>
      <p:sp>
        <p:nvSpPr>
          <p:cNvPr id="5" name="Platshållare för sidfot 4">
            <a:extLst>
              <a:ext uri="{FF2B5EF4-FFF2-40B4-BE49-F238E27FC236}">
                <a16:creationId xmlns:a16="http://schemas.microsoft.com/office/drawing/2014/main" id="{B1D0620D-7D28-5949-3930-25AC215693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813A4F1-0FDB-45AB-9872-4E964CC5FFBA}"/>
              </a:ext>
            </a:extLst>
          </p:cNvPr>
          <p:cNvSpPr>
            <a:spLocks noGrp="1"/>
          </p:cNvSpPr>
          <p:nvPr>
            <p:ph type="sldNum" sz="quarter" idx="12"/>
          </p:nvPr>
        </p:nvSpPr>
        <p:spPr/>
        <p:txBody>
          <a:bodyPr/>
          <a:lstStyle/>
          <a:p>
            <a:fld id="{03916632-5374-4E61-9708-EEBCEE2DA8AB}" type="slidenum">
              <a:rPr lang="sv-SE" smtClean="0"/>
              <a:t>‹#›</a:t>
            </a:fld>
            <a:endParaRPr lang="sv-SE"/>
          </a:p>
        </p:txBody>
      </p:sp>
    </p:spTree>
    <p:extLst>
      <p:ext uri="{BB962C8B-B14F-4D97-AF65-F5344CB8AC3E}">
        <p14:creationId xmlns:p14="http://schemas.microsoft.com/office/powerpoint/2010/main" val="111604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7BEA3E-349E-B5A7-2574-99DF98BC8B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2F1BD3-75E7-3FEC-72AD-9C027E7C114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ED3C898-F90A-6040-3E05-64F3B0C45962}"/>
              </a:ext>
            </a:extLst>
          </p:cNvPr>
          <p:cNvSpPr>
            <a:spLocks noGrp="1"/>
          </p:cNvSpPr>
          <p:nvPr>
            <p:ph type="dt" sz="half" idx="10"/>
          </p:nvPr>
        </p:nvSpPr>
        <p:spPr/>
        <p:txBody>
          <a:bodyPr/>
          <a:lstStyle/>
          <a:p>
            <a:fld id="{857C3E54-BE5E-4FED-A7E8-82797C120491}" type="datetimeFigureOut">
              <a:rPr lang="sv-SE" smtClean="0"/>
              <a:t>2024-12-07</a:t>
            </a:fld>
            <a:endParaRPr lang="sv-SE"/>
          </a:p>
        </p:txBody>
      </p:sp>
      <p:sp>
        <p:nvSpPr>
          <p:cNvPr id="5" name="Platshållare för sidfot 4">
            <a:extLst>
              <a:ext uri="{FF2B5EF4-FFF2-40B4-BE49-F238E27FC236}">
                <a16:creationId xmlns:a16="http://schemas.microsoft.com/office/drawing/2014/main" id="{AB2E570B-4FA3-8AC4-71B0-1824461C78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34AC895-DB3C-22EE-2790-F9D4D3ED41C8}"/>
              </a:ext>
            </a:extLst>
          </p:cNvPr>
          <p:cNvSpPr>
            <a:spLocks noGrp="1"/>
          </p:cNvSpPr>
          <p:nvPr>
            <p:ph type="sldNum" sz="quarter" idx="12"/>
          </p:nvPr>
        </p:nvSpPr>
        <p:spPr/>
        <p:txBody>
          <a:bodyPr/>
          <a:lstStyle/>
          <a:p>
            <a:fld id="{03916632-5374-4E61-9708-EEBCEE2DA8AB}" type="slidenum">
              <a:rPr lang="sv-SE" smtClean="0"/>
              <a:t>‹#›</a:t>
            </a:fld>
            <a:endParaRPr lang="sv-SE"/>
          </a:p>
        </p:txBody>
      </p:sp>
    </p:spTree>
    <p:extLst>
      <p:ext uri="{BB962C8B-B14F-4D97-AF65-F5344CB8AC3E}">
        <p14:creationId xmlns:p14="http://schemas.microsoft.com/office/powerpoint/2010/main" val="304074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A98CAD-F012-0F72-FF9A-C37011BFABA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9A90BD1-3462-2ECE-074F-B4AE4DF296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6E3A1B9-8F2B-A166-FFBD-2C036E143536}"/>
              </a:ext>
            </a:extLst>
          </p:cNvPr>
          <p:cNvSpPr>
            <a:spLocks noGrp="1"/>
          </p:cNvSpPr>
          <p:nvPr>
            <p:ph type="dt" sz="half" idx="10"/>
          </p:nvPr>
        </p:nvSpPr>
        <p:spPr/>
        <p:txBody>
          <a:bodyPr/>
          <a:lstStyle/>
          <a:p>
            <a:fld id="{857C3E54-BE5E-4FED-A7E8-82797C120491}" type="datetimeFigureOut">
              <a:rPr lang="sv-SE" smtClean="0"/>
              <a:t>2024-12-07</a:t>
            </a:fld>
            <a:endParaRPr lang="sv-SE"/>
          </a:p>
        </p:txBody>
      </p:sp>
      <p:sp>
        <p:nvSpPr>
          <p:cNvPr id="5" name="Platshållare för sidfot 4">
            <a:extLst>
              <a:ext uri="{FF2B5EF4-FFF2-40B4-BE49-F238E27FC236}">
                <a16:creationId xmlns:a16="http://schemas.microsoft.com/office/drawing/2014/main" id="{94F8DB99-1B0D-3E69-DEE3-82A238A664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52503C-7345-101B-2E1C-658CCAF4EF6F}"/>
              </a:ext>
            </a:extLst>
          </p:cNvPr>
          <p:cNvSpPr>
            <a:spLocks noGrp="1"/>
          </p:cNvSpPr>
          <p:nvPr>
            <p:ph type="sldNum" sz="quarter" idx="12"/>
          </p:nvPr>
        </p:nvSpPr>
        <p:spPr/>
        <p:txBody>
          <a:bodyPr/>
          <a:lstStyle/>
          <a:p>
            <a:fld id="{03916632-5374-4E61-9708-EEBCEE2DA8AB}" type="slidenum">
              <a:rPr lang="sv-SE" smtClean="0"/>
              <a:t>‹#›</a:t>
            </a:fld>
            <a:endParaRPr lang="sv-SE"/>
          </a:p>
        </p:txBody>
      </p:sp>
    </p:spTree>
    <p:extLst>
      <p:ext uri="{BB962C8B-B14F-4D97-AF65-F5344CB8AC3E}">
        <p14:creationId xmlns:p14="http://schemas.microsoft.com/office/powerpoint/2010/main" val="219809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2172F8-4EBB-2B8D-1BAE-2AF8DD49D73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7C9E8E2-399E-2F11-EE80-7299BED2D91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8FD81DF-F499-C145-74A1-B1B07EBB4CB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C6C8861-833A-8FAF-0E4F-48E033CF9F94}"/>
              </a:ext>
            </a:extLst>
          </p:cNvPr>
          <p:cNvSpPr>
            <a:spLocks noGrp="1"/>
          </p:cNvSpPr>
          <p:nvPr>
            <p:ph type="dt" sz="half" idx="10"/>
          </p:nvPr>
        </p:nvSpPr>
        <p:spPr/>
        <p:txBody>
          <a:bodyPr/>
          <a:lstStyle/>
          <a:p>
            <a:fld id="{857C3E54-BE5E-4FED-A7E8-82797C120491}" type="datetimeFigureOut">
              <a:rPr lang="sv-SE" smtClean="0"/>
              <a:t>2024-12-07</a:t>
            </a:fld>
            <a:endParaRPr lang="sv-SE"/>
          </a:p>
        </p:txBody>
      </p:sp>
      <p:sp>
        <p:nvSpPr>
          <p:cNvPr id="6" name="Platshållare för sidfot 5">
            <a:extLst>
              <a:ext uri="{FF2B5EF4-FFF2-40B4-BE49-F238E27FC236}">
                <a16:creationId xmlns:a16="http://schemas.microsoft.com/office/drawing/2014/main" id="{C14CD697-D3B6-DB15-2E55-6A2FE4504F4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F340E02-21D5-CEB6-94B2-29C65F82CC0F}"/>
              </a:ext>
            </a:extLst>
          </p:cNvPr>
          <p:cNvSpPr>
            <a:spLocks noGrp="1"/>
          </p:cNvSpPr>
          <p:nvPr>
            <p:ph type="sldNum" sz="quarter" idx="12"/>
          </p:nvPr>
        </p:nvSpPr>
        <p:spPr/>
        <p:txBody>
          <a:bodyPr/>
          <a:lstStyle/>
          <a:p>
            <a:fld id="{03916632-5374-4E61-9708-EEBCEE2DA8AB}" type="slidenum">
              <a:rPr lang="sv-SE" smtClean="0"/>
              <a:t>‹#›</a:t>
            </a:fld>
            <a:endParaRPr lang="sv-SE"/>
          </a:p>
        </p:txBody>
      </p:sp>
    </p:spTree>
    <p:extLst>
      <p:ext uri="{BB962C8B-B14F-4D97-AF65-F5344CB8AC3E}">
        <p14:creationId xmlns:p14="http://schemas.microsoft.com/office/powerpoint/2010/main" val="399786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F0540E-793C-2B21-1945-FE0CD7F27C8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39B7E6-1E6C-9F1A-242C-7BF327764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683110F-7962-D3B1-D652-9719C548065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35C7D2E-3ECD-D747-2D73-2AA46CF87D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8CD86CB-566C-66BE-1023-603EC204261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5DE0B84-901C-4F45-7814-DF582A0FB458}"/>
              </a:ext>
            </a:extLst>
          </p:cNvPr>
          <p:cNvSpPr>
            <a:spLocks noGrp="1"/>
          </p:cNvSpPr>
          <p:nvPr>
            <p:ph type="dt" sz="half" idx="10"/>
          </p:nvPr>
        </p:nvSpPr>
        <p:spPr/>
        <p:txBody>
          <a:bodyPr/>
          <a:lstStyle/>
          <a:p>
            <a:fld id="{857C3E54-BE5E-4FED-A7E8-82797C120491}" type="datetimeFigureOut">
              <a:rPr lang="sv-SE" smtClean="0"/>
              <a:t>2024-12-07</a:t>
            </a:fld>
            <a:endParaRPr lang="sv-SE"/>
          </a:p>
        </p:txBody>
      </p:sp>
      <p:sp>
        <p:nvSpPr>
          <p:cNvPr id="8" name="Platshållare för sidfot 7">
            <a:extLst>
              <a:ext uri="{FF2B5EF4-FFF2-40B4-BE49-F238E27FC236}">
                <a16:creationId xmlns:a16="http://schemas.microsoft.com/office/drawing/2014/main" id="{F1994A1B-86DD-E51C-4C2D-BA006755629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BAFC2A3-19E8-0C5E-5ED1-5913AF19B046}"/>
              </a:ext>
            </a:extLst>
          </p:cNvPr>
          <p:cNvSpPr>
            <a:spLocks noGrp="1"/>
          </p:cNvSpPr>
          <p:nvPr>
            <p:ph type="sldNum" sz="quarter" idx="12"/>
          </p:nvPr>
        </p:nvSpPr>
        <p:spPr/>
        <p:txBody>
          <a:bodyPr/>
          <a:lstStyle/>
          <a:p>
            <a:fld id="{03916632-5374-4E61-9708-EEBCEE2DA8AB}" type="slidenum">
              <a:rPr lang="sv-SE" smtClean="0"/>
              <a:t>‹#›</a:t>
            </a:fld>
            <a:endParaRPr lang="sv-SE"/>
          </a:p>
        </p:txBody>
      </p:sp>
    </p:spTree>
    <p:extLst>
      <p:ext uri="{BB962C8B-B14F-4D97-AF65-F5344CB8AC3E}">
        <p14:creationId xmlns:p14="http://schemas.microsoft.com/office/powerpoint/2010/main" val="179523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8D2726-832F-DE80-0E2E-1FFBDCB6534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E0C5799-1AB6-7728-938B-A429E01DDD22}"/>
              </a:ext>
            </a:extLst>
          </p:cNvPr>
          <p:cNvSpPr>
            <a:spLocks noGrp="1"/>
          </p:cNvSpPr>
          <p:nvPr>
            <p:ph type="dt" sz="half" idx="10"/>
          </p:nvPr>
        </p:nvSpPr>
        <p:spPr/>
        <p:txBody>
          <a:bodyPr/>
          <a:lstStyle/>
          <a:p>
            <a:fld id="{857C3E54-BE5E-4FED-A7E8-82797C120491}" type="datetimeFigureOut">
              <a:rPr lang="sv-SE" smtClean="0"/>
              <a:t>2024-12-07</a:t>
            </a:fld>
            <a:endParaRPr lang="sv-SE"/>
          </a:p>
        </p:txBody>
      </p:sp>
      <p:sp>
        <p:nvSpPr>
          <p:cNvPr id="4" name="Platshållare för sidfot 3">
            <a:extLst>
              <a:ext uri="{FF2B5EF4-FFF2-40B4-BE49-F238E27FC236}">
                <a16:creationId xmlns:a16="http://schemas.microsoft.com/office/drawing/2014/main" id="{DE34628D-5071-40F8-68D3-D0D86970CB4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1CF7F78-60E6-2617-8F65-2C6D2D69B9BD}"/>
              </a:ext>
            </a:extLst>
          </p:cNvPr>
          <p:cNvSpPr>
            <a:spLocks noGrp="1"/>
          </p:cNvSpPr>
          <p:nvPr>
            <p:ph type="sldNum" sz="quarter" idx="12"/>
          </p:nvPr>
        </p:nvSpPr>
        <p:spPr/>
        <p:txBody>
          <a:bodyPr/>
          <a:lstStyle/>
          <a:p>
            <a:fld id="{03916632-5374-4E61-9708-EEBCEE2DA8AB}" type="slidenum">
              <a:rPr lang="sv-SE" smtClean="0"/>
              <a:t>‹#›</a:t>
            </a:fld>
            <a:endParaRPr lang="sv-SE"/>
          </a:p>
        </p:txBody>
      </p:sp>
    </p:spTree>
    <p:extLst>
      <p:ext uri="{BB962C8B-B14F-4D97-AF65-F5344CB8AC3E}">
        <p14:creationId xmlns:p14="http://schemas.microsoft.com/office/powerpoint/2010/main" val="159840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CD1E337-E15E-C122-E1E5-C87BFBA5C77A}"/>
              </a:ext>
            </a:extLst>
          </p:cNvPr>
          <p:cNvSpPr>
            <a:spLocks noGrp="1"/>
          </p:cNvSpPr>
          <p:nvPr>
            <p:ph type="dt" sz="half" idx="10"/>
          </p:nvPr>
        </p:nvSpPr>
        <p:spPr/>
        <p:txBody>
          <a:bodyPr/>
          <a:lstStyle/>
          <a:p>
            <a:fld id="{857C3E54-BE5E-4FED-A7E8-82797C120491}" type="datetimeFigureOut">
              <a:rPr lang="sv-SE" smtClean="0"/>
              <a:t>2024-12-07</a:t>
            </a:fld>
            <a:endParaRPr lang="sv-SE"/>
          </a:p>
        </p:txBody>
      </p:sp>
      <p:sp>
        <p:nvSpPr>
          <p:cNvPr id="3" name="Platshållare för sidfot 2">
            <a:extLst>
              <a:ext uri="{FF2B5EF4-FFF2-40B4-BE49-F238E27FC236}">
                <a16:creationId xmlns:a16="http://schemas.microsoft.com/office/drawing/2014/main" id="{E04D9BC9-94E2-60E6-DD8A-976B003913C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3356F43-F012-8373-B15D-32B23C5B6BC9}"/>
              </a:ext>
            </a:extLst>
          </p:cNvPr>
          <p:cNvSpPr>
            <a:spLocks noGrp="1"/>
          </p:cNvSpPr>
          <p:nvPr>
            <p:ph type="sldNum" sz="quarter" idx="12"/>
          </p:nvPr>
        </p:nvSpPr>
        <p:spPr/>
        <p:txBody>
          <a:bodyPr/>
          <a:lstStyle/>
          <a:p>
            <a:fld id="{03916632-5374-4E61-9708-EEBCEE2DA8AB}" type="slidenum">
              <a:rPr lang="sv-SE" smtClean="0"/>
              <a:t>‹#›</a:t>
            </a:fld>
            <a:endParaRPr lang="sv-SE"/>
          </a:p>
        </p:txBody>
      </p:sp>
    </p:spTree>
    <p:extLst>
      <p:ext uri="{BB962C8B-B14F-4D97-AF65-F5344CB8AC3E}">
        <p14:creationId xmlns:p14="http://schemas.microsoft.com/office/powerpoint/2010/main" val="78878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29C66-0158-F367-0BF9-A5306842358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9398B23-687B-01C5-7E8D-EF56DBA51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CE54F83-AC68-29BE-28D3-3F633A2D5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6A56F52-A061-D4B0-EEC8-709927A58219}"/>
              </a:ext>
            </a:extLst>
          </p:cNvPr>
          <p:cNvSpPr>
            <a:spLocks noGrp="1"/>
          </p:cNvSpPr>
          <p:nvPr>
            <p:ph type="dt" sz="half" idx="10"/>
          </p:nvPr>
        </p:nvSpPr>
        <p:spPr/>
        <p:txBody>
          <a:bodyPr/>
          <a:lstStyle/>
          <a:p>
            <a:fld id="{857C3E54-BE5E-4FED-A7E8-82797C120491}" type="datetimeFigureOut">
              <a:rPr lang="sv-SE" smtClean="0"/>
              <a:t>2024-12-07</a:t>
            </a:fld>
            <a:endParaRPr lang="sv-SE"/>
          </a:p>
        </p:txBody>
      </p:sp>
      <p:sp>
        <p:nvSpPr>
          <p:cNvPr id="6" name="Platshållare för sidfot 5">
            <a:extLst>
              <a:ext uri="{FF2B5EF4-FFF2-40B4-BE49-F238E27FC236}">
                <a16:creationId xmlns:a16="http://schemas.microsoft.com/office/drawing/2014/main" id="{62F6702E-F0C4-F08E-E3D2-172D37B157A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3DE7C6D-A7F0-D056-B8E1-9A15D2EE2722}"/>
              </a:ext>
            </a:extLst>
          </p:cNvPr>
          <p:cNvSpPr>
            <a:spLocks noGrp="1"/>
          </p:cNvSpPr>
          <p:nvPr>
            <p:ph type="sldNum" sz="quarter" idx="12"/>
          </p:nvPr>
        </p:nvSpPr>
        <p:spPr/>
        <p:txBody>
          <a:bodyPr/>
          <a:lstStyle/>
          <a:p>
            <a:fld id="{03916632-5374-4E61-9708-EEBCEE2DA8AB}" type="slidenum">
              <a:rPr lang="sv-SE" smtClean="0"/>
              <a:t>‹#›</a:t>
            </a:fld>
            <a:endParaRPr lang="sv-SE"/>
          </a:p>
        </p:txBody>
      </p:sp>
    </p:spTree>
    <p:extLst>
      <p:ext uri="{BB962C8B-B14F-4D97-AF65-F5344CB8AC3E}">
        <p14:creationId xmlns:p14="http://schemas.microsoft.com/office/powerpoint/2010/main" val="389370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390206-629A-C344-6FD0-0290C9F8702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83CDC33-C2F3-1570-77C2-40240B5B8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020B590-0032-C6BE-EC16-EC730E452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F175BD0-8DF3-00DC-F24D-5A3621E8ACE4}"/>
              </a:ext>
            </a:extLst>
          </p:cNvPr>
          <p:cNvSpPr>
            <a:spLocks noGrp="1"/>
          </p:cNvSpPr>
          <p:nvPr>
            <p:ph type="dt" sz="half" idx="10"/>
          </p:nvPr>
        </p:nvSpPr>
        <p:spPr/>
        <p:txBody>
          <a:bodyPr/>
          <a:lstStyle/>
          <a:p>
            <a:fld id="{857C3E54-BE5E-4FED-A7E8-82797C120491}" type="datetimeFigureOut">
              <a:rPr lang="sv-SE" smtClean="0"/>
              <a:t>2024-12-07</a:t>
            </a:fld>
            <a:endParaRPr lang="sv-SE"/>
          </a:p>
        </p:txBody>
      </p:sp>
      <p:sp>
        <p:nvSpPr>
          <p:cNvPr id="6" name="Platshållare för sidfot 5">
            <a:extLst>
              <a:ext uri="{FF2B5EF4-FFF2-40B4-BE49-F238E27FC236}">
                <a16:creationId xmlns:a16="http://schemas.microsoft.com/office/drawing/2014/main" id="{E5CE0087-48C7-4578-3D67-A1C47DA309D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B5B5466-3975-E889-D545-FC1D51A23EAF}"/>
              </a:ext>
            </a:extLst>
          </p:cNvPr>
          <p:cNvSpPr>
            <a:spLocks noGrp="1"/>
          </p:cNvSpPr>
          <p:nvPr>
            <p:ph type="sldNum" sz="quarter" idx="12"/>
          </p:nvPr>
        </p:nvSpPr>
        <p:spPr/>
        <p:txBody>
          <a:bodyPr/>
          <a:lstStyle/>
          <a:p>
            <a:fld id="{03916632-5374-4E61-9708-EEBCEE2DA8AB}" type="slidenum">
              <a:rPr lang="sv-SE" smtClean="0"/>
              <a:t>‹#›</a:t>
            </a:fld>
            <a:endParaRPr lang="sv-SE"/>
          </a:p>
        </p:txBody>
      </p:sp>
    </p:spTree>
    <p:extLst>
      <p:ext uri="{BB962C8B-B14F-4D97-AF65-F5344CB8AC3E}">
        <p14:creationId xmlns:p14="http://schemas.microsoft.com/office/powerpoint/2010/main" val="391821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9689F73-DE44-2416-3F4A-16BDE23ED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1D57734-E94F-ED11-408B-4695ED9ED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A2A189F-38E3-9F0C-ABB5-F5032EE519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C3E54-BE5E-4FED-A7E8-82797C120491}" type="datetimeFigureOut">
              <a:rPr lang="sv-SE" smtClean="0"/>
              <a:t>2024-12-07</a:t>
            </a:fld>
            <a:endParaRPr lang="sv-SE"/>
          </a:p>
        </p:txBody>
      </p:sp>
      <p:sp>
        <p:nvSpPr>
          <p:cNvPr id="5" name="Platshållare för sidfot 4">
            <a:extLst>
              <a:ext uri="{FF2B5EF4-FFF2-40B4-BE49-F238E27FC236}">
                <a16:creationId xmlns:a16="http://schemas.microsoft.com/office/drawing/2014/main" id="{743E3399-1EBE-3DC9-FD10-02D72120D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970A2C7-9612-9AA9-545D-31254417D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16632-5374-4E61-9708-EEBCEE2DA8AB}" type="slidenum">
              <a:rPr lang="sv-SE" smtClean="0"/>
              <a:t>‹#›</a:t>
            </a:fld>
            <a:endParaRPr lang="sv-SE"/>
          </a:p>
        </p:txBody>
      </p:sp>
    </p:spTree>
    <p:extLst>
      <p:ext uri="{BB962C8B-B14F-4D97-AF65-F5344CB8AC3E}">
        <p14:creationId xmlns:p14="http://schemas.microsoft.com/office/powerpoint/2010/main" val="118238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19170748-28C3-8058-BF8A-86BD8055B88D}"/>
              </a:ext>
            </a:extLst>
          </p:cNvPr>
          <p:cNvPicPr>
            <a:picLocks noChangeAspect="1"/>
          </p:cNvPicPr>
          <p:nvPr/>
        </p:nvPicPr>
        <p:blipFill rotWithShape="1">
          <a:blip r:embed="rId2"/>
          <a:srcRect l="7395" r="15057" b="1"/>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24828B3-48BD-96BA-4E41-91B28B73B050}"/>
              </a:ext>
            </a:extLst>
          </p:cNvPr>
          <p:cNvSpPr>
            <a:spLocks noGrp="1"/>
          </p:cNvSpPr>
          <p:nvPr>
            <p:ph type="title"/>
          </p:nvPr>
        </p:nvSpPr>
        <p:spPr>
          <a:xfrm>
            <a:off x="244764" y="374361"/>
            <a:ext cx="4158673" cy="1899912"/>
          </a:xfrm>
        </p:spPr>
        <p:txBody>
          <a:bodyPr>
            <a:normAutofit/>
          </a:bodyPr>
          <a:lstStyle/>
          <a:p>
            <a:r>
              <a:rPr lang="sv-SE" sz="4000" dirty="0"/>
              <a:t>Föräldramöte</a:t>
            </a:r>
            <a:br>
              <a:rPr lang="sv-SE" sz="4000" dirty="0"/>
            </a:br>
            <a:r>
              <a:rPr lang="sv-SE" sz="4000" dirty="0"/>
              <a:t>2024-12-03</a:t>
            </a:r>
          </a:p>
        </p:txBody>
      </p:sp>
      <p:sp>
        <p:nvSpPr>
          <p:cNvPr id="3" name="Platshållare för innehåll 2">
            <a:extLst>
              <a:ext uri="{FF2B5EF4-FFF2-40B4-BE49-F238E27FC236}">
                <a16:creationId xmlns:a16="http://schemas.microsoft.com/office/drawing/2014/main" id="{697140F3-3F22-A2BB-5B65-6692C25BF119}"/>
              </a:ext>
            </a:extLst>
          </p:cNvPr>
          <p:cNvSpPr>
            <a:spLocks noGrp="1"/>
          </p:cNvSpPr>
          <p:nvPr>
            <p:ph idx="1"/>
          </p:nvPr>
        </p:nvSpPr>
        <p:spPr>
          <a:xfrm>
            <a:off x="247073" y="2351074"/>
            <a:ext cx="4158673" cy="3742762"/>
          </a:xfrm>
        </p:spPr>
        <p:txBody>
          <a:bodyPr>
            <a:normAutofit/>
          </a:bodyPr>
          <a:lstStyle/>
          <a:p>
            <a:r>
              <a:rPr lang="sv-SE" sz="3200" dirty="0"/>
              <a:t>Träningar</a:t>
            </a:r>
          </a:p>
          <a:p>
            <a:r>
              <a:rPr lang="sv-SE" sz="3200" dirty="0"/>
              <a:t>Matcher</a:t>
            </a:r>
          </a:p>
          <a:p>
            <a:r>
              <a:rPr lang="sv-SE" sz="3200" dirty="0"/>
              <a:t>Utrustning</a:t>
            </a:r>
          </a:p>
          <a:p>
            <a:r>
              <a:rPr lang="sv-SE" sz="3200" dirty="0"/>
              <a:t>Ledare</a:t>
            </a:r>
          </a:p>
          <a:p>
            <a:r>
              <a:rPr lang="sv-SE" sz="3200" dirty="0"/>
              <a:t>Ansvar och åtaganden</a:t>
            </a:r>
          </a:p>
        </p:txBody>
      </p:sp>
    </p:spTree>
    <p:extLst>
      <p:ext uri="{BB962C8B-B14F-4D97-AF65-F5344CB8AC3E}">
        <p14:creationId xmlns:p14="http://schemas.microsoft.com/office/powerpoint/2010/main" val="405603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299890-0876-D140-9C10-FA98A2F0879C}"/>
              </a:ext>
            </a:extLst>
          </p:cNvPr>
          <p:cNvSpPr>
            <a:spLocks noGrp="1"/>
          </p:cNvSpPr>
          <p:nvPr>
            <p:ph type="title"/>
          </p:nvPr>
        </p:nvSpPr>
        <p:spPr/>
        <p:txBody>
          <a:bodyPr/>
          <a:lstStyle/>
          <a:p>
            <a:r>
              <a:rPr lang="sv-SE" dirty="0">
                <a:solidFill>
                  <a:schemeClr val="accent6"/>
                </a:solidFill>
              </a:rPr>
              <a:t>Tillägg från mötet - ledare</a:t>
            </a:r>
          </a:p>
        </p:txBody>
      </p:sp>
      <p:sp>
        <p:nvSpPr>
          <p:cNvPr id="3" name="Platshållare för innehåll 2">
            <a:extLst>
              <a:ext uri="{FF2B5EF4-FFF2-40B4-BE49-F238E27FC236}">
                <a16:creationId xmlns:a16="http://schemas.microsoft.com/office/drawing/2014/main" id="{8AADC11F-3E30-594F-A4DC-3E7B2CE8E9E5}"/>
              </a:ext>
            </a:extLst>
          </p:cNvPr>
          <p:cNvSpPr>
            <a:spLocks noGrp="1"/>
          </p:cNvSpPr>
          <p:nvPr>
            <p:ph idx="1"/>
          </p:nvPr>
        </p:nvSpPr>
        <p:spPr/>
        <p:txBody>
          <a:bodyPr>
            <a:normAutofit fontScale="92500" lnSpcReduction="10000"/>
          </a:bodyPr>
          <a:lstStyle/>
          <a:p>
            <a:r>
              <a:rPr lang="sv-SE" dirty="0">
                <a:solidFill>
                  <a:schemeClr val="accent6"/>
                </a:solidFill>
              </a:rPr>
              <a:t>Jag (Björn) skulle egentligen hellre engagera mig mer på tränarsidan än som nu lagledarsidan. Om någon vill ta rollen som lagledare istället för mig är det bara att höra av sig. Jag kan introducera till rollen och agera bollplank fortsatt. Om ingen vill kan vara lagledare kanske någon vill vara t ex fikaansvarig? Om ingen tar på sig någotdera kommer jag då och då att behöva delegera ut uppgifter till någon förälder.</a:t>
            </a:r>
          </a:p>
          <a:p>
            <a:r>
              <a:rPr lang="sv-SE" dirty="0">
                <a:solidFill>
                  <a:schemeClr val="accent6"/>
                </a:solidFill>
              </a:rPr>
              <a:t>Tränare är i nuläget jag (Björn), Olivers pappa Tomas, Augusts pappa Patrik och Ailis pappa Patrik. De flesta av oss kan inte alltid vara med </a:t>
            </a:r>
            <a:r>
              <a:rPr lang="sv-SE" dirty="0" err="1">
                <a:solidFill>
                  <a:schemeClr val="accent6"/>
                </a:solidFill>
              </a:rPr>
              <a:t>pga</a:t>
            </a:r>
            <a:r>
              <a:rPr lang="sv-SE" dirty="0">
                <a:solidFill>
                  <a:schemeClr val="accent6"/>
                </a:solidFill>
              </a:rPr>
              <a:t> jobb, familjesituation och andra åtaganden, så det finns utrymme även för fler tränare. De gånger få eller ingen av oss kan vara med, kan vi ibland få hjälp av </a:t>
            </a:r>
            <a:r>
              <a:rPr lang="sv-SE" dirty="0" err="1">
                <a:solidFill>
                  <a:schemeClr val="accent6"/>
                </a:solidFill>
              </a:rPr>
              <a:t>bandykuls</a:t>
            </a:r>
            <a:r>
              <a:rPr lang="sv-SE" dirty="0">
                <a:solidFill>
                  <a:schemeClr val="accent6"/>
                </a:solidFill>
              </a:rPr>
              <a:t> ledare, men ibland kan också någon ytterligare förälder behöva rycka in för att vi ska kunna hålla träning.</a:t>
            </a:r>
          </a:p>
        </p:txBody>
      </p:sp>
    </p:spTree>
    <p:extLst>
      <p:ext uri="{BB962C8B-B14F-4D97-AF65-F5344CB8AC3E}">
        <p14:creationId xmlns:p14="http://schemas.microsoft.com/office/powerpoint/2010/main" val="28988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19170748-28C3-8058-BF8A-86BD8055B88D}"/>
              </a:ext>
            </a:extLst>
          </p:cNvPr>
          <p:cNvPicPr>
            <a:picLocks noChangeAspect="1"/>
          </p:cNvPicPr>
          <p:nvPr/>
        </p:nvPicPr>
        <p:blipFill rotWithShape="1">
          <a:blip r:embed="rId2"/>
          <a:srcRect l="7395" r="15057" b="1"/>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24828B3-48BD-96BA-4E41-91B28B73B050}"/>
              </a:ext>
            </a:extLst>
          </p:cNvPr>
          <p:cNvSpPr>
            <a:spLocks noGrp="1"/>
          </p:cNvSpPr>
          <p:nvPr>
            <p:ph type="title"/>
          </p:nvPr>
        </p:nvSpPr>
        <p:spPr>
          <a:xfrm>
            <a:off x="244764" y="374361"/>
            <a:ext cx="4158673" cy="1899912"/>
          </a:xfrm>
        </p:spPr>
        <p:txBody>
          <a:bodyPr>
            <a:normAutofit/>
          </a:bodyPr>
          <a:lstStyle/>
          <a:p>
            <a:r>
              <a:rPr lang="sv-SE" sz="4000" dirty="0"/>
              <a:t>Ansvar och åtaganden</a:t>
            </a:r>
          </a:p>
        </p:txBody>
      </p:sp>
      <p:sp>
        <p:nvSpPr>
          <p:cNvPr id="3" name="Platshållare för innehåll 2">
            <a:extLst>
              <a:ext uri="{FF2B5EF4-FFF2-40B4-BE49-F238E27FC236}">
                <a16:creationId xmlns:a16="http://schemas.microsoft.com/office/drawing/2014/main" id="{697140F3-3F22-A2BB-5B65-6692C25BF119}"/>
              </a:ext>
            </a:extLst>
          </p:cNvPr>
          <p:cNvSpPr>
            <a:spLocks noGrp="1"/>
          </p:cNvSpPr>
          <p:nvPr>
            <p:ph idx="1"/>
          </p:nvPr>
        </p:nvSpPr>
        <p:spPr>
          <a:xfrm>
            <a:off x="247073" y="2274272"/>
            <a:ext cx="4158673" cy="3819563"/>
          </a:xfrm>
        </p:spPr>
        <p:txBody>
          <a:bodyPr>
            <a:normAutofit/>
          </a:bodyPr>
          <a:lstStyle/>
          <a:p>
            <a:r>
              <a:rPr lang="sv-SE" sz="3200" dirty="0"/>
              <a:t>Lördagsfiket</a:t>
            </a:r>
          </a:p>
          <a:p>
            <a:r>
              <a:rPr lang="sv-SE" sz="3200" dirty="0"/>
              <a:t>Selånger Marknad</a:t>
            </a:r>
          </a:p>
          <a:p>
            <a:r>
              <a:rPr lang="sv-SE" sz="3200" dirty="0"/>
              <a:t>Varuautomaten</a:t>
            </a:r>
          </a:p>
          <a:p>
            <a:r>
              <a:rPr lang="sv-SE" sz="3200" dirty="0"/>
              <a:t>Restaurangchansen</a:t>
            </a:r>
          </a:p>
        </p:txBody>
      </p:sp>
    </p:spTree>
    <p:extLst>
      <p:ext uri="{BB962C8B-B14F-4D97-AF65-F5344CB8AC3E}">
        <p14:creationId xmlns:p14="http://schemas.microsoft.com/office/powerpoint/2010/main" val="397931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299890-0876-D140-9C10-FA98A2F0879C}"/>
              </a:ext>
            </a:extLst>
          </p:cNvPr>
          <p:cNvSpPr>
            <a:spLocks noGrp="1"/>
          </p:cNvSpPr>
          <p:nvPr>
            <p:ph type="title"/>
          </p:nvPr>
        </p:nvSpPr>
        <p:spPr/>
        <p:txBody>
          <a:bodyPr/>
          <a:lstStyle/>
          <a:p>
            <a:r>
              <a:rPr lang="sv-SE" dirty="0">
                <a:solidFill>
                  <a:schemeClr val="accent6"/>
                </a:solidFill>
              </a:rPr>
              <a:t>Tillägg från mötet - åtaganden</a:t>
            </a:r>
          </a:p>
        </p:txBody>
      </p:sp>
      <p:sp>
        <p:nvSpPr>
          <p:cNvPr id="3" name="Platshållare för innehåll 2">
            <a:extLst>
              <a:ext uri="{FF2B5EF4-FFF2-40B4-BE49-F238E27FC236}">
                <a16:creationId xmlns:a16="http://schemas.microsoft.com/office/drawing/2014/main" id="{8AADC11F-3E30-594F-A4DC-3E7B2CE8E9E5}"/>
              </a:ext>
            </a:extLst>
          </p:cNvPr>
          <p:cNvSpPr>
            <a:spLocks noGrp="1"/>
          </p:cNvSpPr>
          <p:nvPr>
            <p:ph idx="1"/>
          </p:nvPr>
        </p:nvSpPr>
        <p:spPr/>
        <p:txBody>
          <a:bodyPr>
            <a:normAutofit/>
          </a:bodyPr>
          <a:lstStyle/>
          <a:p>
            <a:r>
              <a:rPr lang="sv-SE" dirty="0">
                <a:solidFill>
                  <a:schemeClr val="accent6"/>
                </a:solidFill>
              </a:rPr>
              <a:t>Alla familjer behöver göra en arbetsinsats på Selånger Marknad i augusti. Detta är en väldigt viktig inkomstkälla för klubben. Det brukar handla om två sextimmars arbetspass under marknadshelgen (fredag kväll till söndag kväll) som brukar vara helgen v 33 (15-17 augusti)</a:t>
            </a:r>
          </a:p>
          <a:p>
            <a:r>
              <a:rPr lang="sv-SE" dirty="0">
                <a:solidFill>
                  <a:schemeClr val="accent6"/>
                </a:solidFill>
              </a:rPr>
              <a:t>Vi ska bemanna lördagsfiket 8/2, 15/2, 22/2 och 1/3. Se nästa sida.</a:t>
            </a:r>
          </a:p>
          <a:p>
            <a:r>
              <a:rPr lang="sv-SE" dirty="0">
                <a:solidFill>
                  <a:schemeClr val="accent6"/>
                </a:solidFill>
              </a:rPr>
              <a:t>Restaurangchansen och varuautomaten behöver vi inte bry oss om denna säsong!</a:t>
            </a:r>
          </a:p>
        </p:txBody>
      </p:sp>
    </p:spTree>
    <p:extLst>
      <p:ext uri="{BB962C8B-B14F-4D97-AF65-F5344CB8AC3E}">
        <p14:creationId xmlns:p14="http://schemas.microsoft.com/office/powerpoint/2010/main" val="177821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Bildobjekt 11">
            <a:extLst>
              <a:ext uri="{FF2B5EF4-FFF2-40B4-BE49-F238E27FC236}">
                <a16:creationId xmlns:a16="http://schemas.microsoft.com/office/drawing/2014/main" id="{AEE79005-2310-EB46-ECAD-E985A0D408A3}"/>
              </a:ext>
            </a:extLst>
          </p:cNvPr>
          <p:cNvPicPr>
            <a:picLocks noChangeAspect="1"/>
          </p:cNvPicPr>
          <p:nvPr/>
        </p:nvPicPr>
        <p:blipFill rotWithShape="1">
          <a:blip r:embed="rId2"/>
          <a:srcRect l="2987" r="76" b="-1"/>
          <a:stretch/>
        </p:blipFill>
        <p:spPr>
          <a:xfrm>
            <a:off x="2522356" y="10"/>
            <a:ext cx="9669642" cy="6857990"/>
          </a:xfrm>
          <a:prstGeom prst="rect">
            <a:avLst/>
          </a:prstGeom>
        </p:spPr>
      </p:pic>
      <p:sp>
        <p:nvSpPr>
          <p:cNvPr id="37"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DA731C0C-14D0-0F9E-28C8-DC375FB021D7}"/>
              </a:ext>
            </a:extLst>
          </p:cNvPr>
          <p:cNvSpPr>
            <a:spLocks noGrp="1"/>
          </p:cNvSpPr>
          <p:nvPr>
            <p:ph type="title"/>
          </p:nvPr>
        </p:nvSpPr>
        <p:spPr>
          <a:xfrm>
            <a:off x="237836" y="267145"/>
            <a:ext cx="4879109" cy="1899912"/>
          </a:xfrm>
        </p:spPr>
        <p:txBody>
          <a:bodyPr>
            <a:normAutofit/>
          </a:bodyPr>
          <a:lstStyle/>
          <a:p>
            <a:r>
              <a:rPr lang="sv-SE" sz="4000" dirty="0"/>
              <a:t>Fiket</a:t>
            </a:r>
          </a:p>
        </p:txBody>
      </p:sp>
      <p:sp>
        <p:nvSpPr>
          <p:cNvPr id="3" name="Platshållare för innehåll 2">
            <a:extLst>
              <a:ext uri="{FF2B5EF4-FFF2-40B4-BE49-F238E27FC236}">
                <a16:creationId xmlns:a16="http://schemas.microsoft.com/office/drawing/2014/main" id="{3851E4A0-0E16-2A99-7B02-B36C8948A438}"/>
              </a:ext>
            </a:extLst>
          </p:cNvPr>
          <p:cNvSpPr>
            <a:spLocks noGrp="1"/>
          </p:cNvSpPr>
          <p:nvPr>
            <p:ph idx="1"/>
          </p:nvPr>
        </p:nvSpPr>
        <p:spPr>
          <a:xfrm>
            <a:off x="237833" y="2009328"/>
            <a:ext cx="6042894" cy="3742762"/>
          </a:xfrm>
        </p:spPr>
        <p:txBody>
          <a:bodyPr>
            <a:normAutofit fontScale="77500" lnSpcReduction="20000"/>
          </a:bodyPr>
          <a:lstStyle/>
          <a:p>
            <a:pPr marL="0" indent="0">
              <a:buNone/>
            </a:pPr>
            <a:r>
              <a:rPr lang="sv-SE" sz="2000" dirty="0"/>
              <a:t>Våra datum i vinter:</a:t>
            </a:r>
          </a:p>
          <a:p>
            <a:pPr marL="0" indent="0">
              <a:buNone/>
            </a:pPr>
            <a:endParaRPr lang="sv-SE" sz="2000" dirty="0"/>
          </a:p>
          <a:p>
            <a:pPr marL="0" indent="0">
              <a:buNone/>
            </a:pPr>
            <a:r>
              <a:rPr lang="sv-SE" sz="2000" dirty="0"/>
              <a:t>8 februari</a:t>
            </a:r>
          </a:p>
          <a:p>
            <a:pPr marL="0" indent="0">
              <a:buNone/>
            </a:pPr>
            <a:r>
              <a:rPr lang="sv-SE" sz="2000" dirty="0"/>
              <a:t>15 februari (Söråker)</a:t>
            </a:r>
          </a:p>
          <a:p>
            <a:pPr marL="0" indent="0">
              <a:buNone/>
            </a:pPr>
            <a:r>
              <a:rPr lang="sv-SE" sz="2000" dirty="0"/>
              <a:t>22 februari</a:t>
            </a:r>
          </a:p>
          <a:p>
            <a:pPr marL="0" indent="0">
              <a:buNone/>
            </a:pPr>
            <a:r>
              <a:rPr lang="sv-SE" sz="2000" dirty="0"/>
              <a:t>1 mars</a:t>
            </a:r>
          </a:p>
          <a:p>
            <a:pPr marL="0" indent="0">
              <a:buNone/>
            </a:pPr>
            <a:endParaRPr lang="sv-SE" sz="2000" dirty="0"/>
          </a:p>
          <a:p>
            <a:pPr marL="0" indent="0">
              <a:buNone/>
            </a:pPr>
            <a:r>
              <a:rPr lang="sv-SE" sz="2000" dirty="0"/>
              <a:t>Två familjer per pass behövs. Bakning cirka 40 bitar</a:t>
            </a:r>
          </a:p>
          <a:p>
            <a:pPr marL="0" indent="0">
              <a:buNone/>
            </a:pPr>
            <a:r>
              <a:rPr lang="sv-SE" sz="2000" dirty="0"/>
              <a:t>per familj (varav den ena glutenfritt) och bemanna fiket 8.30-11.00 (bra instruktion finns)</a:t>
            </a:r>
          </a:p>
          <a:p>
            <a:pPr marL="0" indent="0">
              <a:buNone/>
            </a:pPr>
            <a:endParaRPr lang="sv-SE" sz="2000" dirty="0"/>
          </a:p>
          <a:p>
            <a:pPr marL="0" indent="0">
              <a:buNone/>
            </a:pPr>
            <a:r>
              <a:rPr lang="sv-SE" sz="2000" dirty="0"/>
              <a:t>Fiket är trevligt, lättskött och har öppet när vi </a:t>
            </a:r>
          </a:p>
          <a:p>
            <a:pPr marL="0" indent="0">
              <a:buNone/>
            </a:pPr>
            <a:r>
              <a:rPr lang="sv-SE" sz="2000" dirty="0"/>
              <a:t>ändå är på Gärde för träning!</a:t>
            </a:r>
          </a:p>
          <a:p>
            <a:endParaRPr lang="sv-SE" sz="2000" dirty="0"/>
          </a:p>
        </p:txBody>
      </p:sp>
    </p:spTree>
    <p:extLst>
      <p:ext uri="{BB962C8B-B14F-4D97-AF65-F5344CB8AC3E}">
        <p14:creationId xmlns:p14="http://schemas.microsoft.com/office/powerpoint/2010/main" val="149288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CCA4A68-0321-4453-8308-5BE89925E506}"/>
              </a:ext>
            </a:extLst>
          </p:cNvPr>
          <p:cNvSpPr>
            <a:spLocks noGrp="1"/>
          </p:cNvSpPr>
          <p:nvPr>
            <p:ph type="title"/>
          </p:nvPr>
        </p:nvSpPr>
        <p:spPr/>
        <p:txBody>
          <a:bodyPr/>
          <a:lstStyle/>
          <a:p>
            <a:r>
              <a:rPr lang="sv-SE" dirty="0"/>
              <a:t>Varumaskin</a:t>
            </a:r>
          </a:p>
        </p:txBody>
      </p:sp>
      <p:pic>
        <p:nvPicPr>
          <p:cNvPr id="6" name="Bildobjekt 5">
            <a:extLst>
              <a:ext uri="{FF2B5EF4-FFF2-40B4-BE49-F238E27FC236}">
                <a16:creationId xmlns:a16="http://schemas.microsoft.com/office/drawing/2014/main" id="{FDD4F3E8-1242-46BA-A52F-8606B5D43167}"/>
              </a:ext>
            </a:extLst>
          </p:cNvPr>
          <p:cNvPicPr>
            <a:picLocks noChangeAspect="1"/>
          </p:cNvPicPr>
          <p:nvPr/>
        </p:nvPicPr>
        <p:blipFill>
          <a:blip r:embed="rId2"/>
          <a:stretch>
            <a:fillRect/>
          </a:stretch>
        </p:blipFill>
        <p:spPr>
          <a:xfrm>
            <a:off x="4141694" y="166242"/>
            <a:ext cx="7817224" cy="6525515"/>
          </a:xfrm>
          <a:prstGeom prst="rect">
            <a:avLst/>
          </a:prstGeom>
        </p:spPr>
      </p:pic>
    </p:spTree>
    <p:extLst>
      <p:ext uri="{BB962C8B-B14F-4D97-AF65-F5344CB8AC3E}">
        <p14:creationId xmlns:p14="http://schemas.microsoft.com/office/powerpoint/2010/main" val="3679296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70931D-46D2-024A-884D-C38FE6150E06}"/>
              </a:ext>
            </a:extLst>
          </p:cNvPr>
          <p:cNvSpPr>
            <a:spLocks noGrp="1"/>
          </p:cNvSpPr>
          <p:nvPr>
            <p:ph type="title"/>
          </p:nvPr>
        </p:nvSpPr>
        <p:spPr/>
        <p:txBody>
          <a:bodyPr/>
          <a:lstStyle/>
          <a:p>
            <a:r>
              <a:rPr lang="sv-SE" dirty="0"/>
              <a:t>Ansvarsfördelning</a:t>
            </a:r>
          </a:p>
        </p:txBody>
      </p:sp>
      <p:sp>
        <p:nvSpPr>
          <p:cNvPr id="3" name="Platshållare för innehåll 2">
            <a:extLst>
              <a:ext uri="{FF2B5EF4-FFF2-40B4-BE49-F238E27FC236}">
                <a16:creationId xmlns:a16="http://schemas.microsoft.com/office/drawing/2014/main" id="{62A414C8-7AB0-0F49-9ADE-77913C44BC6F}"/>
              </a:ext>
            </a:extLst>
          </p:cNvPr>
          <p:cNvSpPr>
            <a:spLocks noGrp="1"/>
          </p:cNvSpPr>
          <p:nvPr>
            <p:ph idx="1"/>
          </p:nvPr>
        </p:nvSpPr>
        <p:spPr/>
        <p:txBody>
          <a:bodyPr/>
          <a:lstStyle/>
          <a:p>
            <a:r>
              <a:rPr lang="sv-SE" dirty="0"/>
              <a:t>Tränare: Bedriva roliga träningar och utveckla barnen som bandyspelare (och som människor och lagkamrater)</a:t>
            </a:r>
          </a:p>
          <a:p>
            <a:r>
              <a:rPr lang="sv-SE" dirty="0"/>
              <a:t>Spelare: Vara schyssta mot varandra. Koncentrera sig på träningarna.</a:t>
            </a:r>
          </a:p>
          <a:p>
            <a:r>
              <a:rPr lang="sv-SE" dirty="0"/>
              <a:t>Föräldrar: Se till att barnen kommer i tid, lagom </a:t>
            </a:r>
            <a:r>
              <a:rPr lang="sv-SE" dirty="0" err="1"/>
              <a:t>nyätna</a:t>
            </a:r>
            <a:r>
              <a:rPr lang="sv-SE" dirty="0"/>
              <a:t> och med lagom varma kläder. Ställa upp på lagets åtaganden på fiket, marknaden m.m.</a:t>
            </a:r>
          </a:p>
        </p:txBody>
      </p:sp>
    </p:spTree>
    <p:extLst>
      <p:ext uri="{BB962C8B-B14F-4D97-AF65-F5344CB8AC3E}">
        <p14:creationId xmlns:p14="http://schemas.microsoft.com/office/powerpoint/2010/main" val="369837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19170748-28C3-8058-BF8A-86BD8055B88D}"/>
              </a:ext>
            </a:extLst>
          </p:cNvPr>
          <p:cNvPicPr>
            <a:picLocks noChangeAspect="1"/>
          </p:cNvPicPr>
          <p:nvPr/>
        </p:nvPicPr>
        <p:blipFill rotWithShape="1">
          <a:blip r:embed="rId2"/>
          <a:srcRect l="7395" r="15057" b="1"/>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24828B3-48BD-96BA-4E41-91B28B73B050}"/>
              </a:ext>
            </a:extLst>
          </p:cNvPr>
          <p:cNvSpPr>
            <a:spLocks noGrp="1"/>
          </p:cNvSpPr>
          <p:nvPr>
            <p:ph type="title"/>
          </p:nvPr>
        </p:nvSpPr>
        <p:spPr>
          <a:xfrm>
            <a:off x="244764" y="374361"/>
            <a:ext cx="4158673" cy="1899912"/>
          </a:xfrm>
        </p:spPr>
        <p:txBody>
          <a:bodyPr>
            <a:normAutofit/>
          </a:bodyPr>
          <a:lstStyle/>
          <a:p>
            <a:r>
              <a:rPr lang="sv-SE" sz="4000" dirty="0"/>
              <a:t>Övrigt</a:t>
            </a:r>
          </a:p>
        </p:txBody>
      </p:sp>
      <p:sp>
        <p:nvSpPr>
          <p:cNvPr id="3" name="Platshållare för innehåll 2">
            <a:extLst>
              <a:ext uri="{FF2B5EF4-FFF2-40B4-BE49-F238E27FC236}">
                <a16:creationId xmlns:a16="http://schemas.microsoft.com/office/drawing/2014/main" id="{697140F3-3F22-A2BB-5B65-6692C25BF119}"/>
              </a:ext>
            </a:extLst>
          </p:cNvPr>
          <p:cNvSpPr>
            <a:spLocks noGrp="1"/>
          </p:cNvSpPr>
          <p:nvPr>
            <p:ph idx="1"/>
          </p:nvPr>
        </p:nvSpPr>
        <p:spPr>
          <a:xfrm>
            <a:off x="247073" y="2351074"/>
            <a:ext cx="4158673" cy="3742762"/>
          </a:xfrm>
        </p:spPr>
        <p:txBody>
          <a:bodyPr>
            <a:normAutofit/>
          </a:bodyPr>
          <a:lstStyle/>
          <a:p>
            <a:r>
              <a:rPr lang="sv-SE" sz="3200" dirty="0"/>
              <a:t>Allmänhetens åkning</a:t>
            </a:r>
          </a:p>
        </p:txBody>
      </p:sp>
    </p:spTree>
    <p:extLst>
      <p:ext uri="{BB962C8B-B14F-4D97-AF65-F5344CB8AC3E}">
        <p14:creationId xmlns:p14="http://schemas.microsoft.com/office/powerpoint/2010/main" val="1852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B72FA0-0EFB-40FB-A91D-5BD03FBE1CEB}"/>
              </a:ext>
            </a:extLst>
          </p:cNvPr>
          <p:cNvSpPr>
            <a:spLocks noGrp="1"/>
          </p:cNvSpPr>
          <p:nvPr>
            <p:ph type="title"/>
          </p:nvPr>
        </p:nvSpPr>
        <p:spPr/>
        <p:txBody>
          <a:bodyPr/>
          <a:lstStyle/>
          <a:p>
            <a:r>
              <a:rPr lang="sv-SE" dirty="0"/>
              <a:t>Styrdokument Selånger Bandy</a:t>
            </a:r>
          </a:p>
        </p:txBody>
      </p:sp>
      <p:pic>
        <p:nvPicPr>
          <p:cNvPr id="11" name="Platshållare för innehåll 10">
            <a:extLst>
              <a:ext uri="{FF2B5EF4-FFF2-40B4-BE49-F238E27FC236}">
                <a16:creationId xmlns:a16="http://schemas.microsoft.com/office/drawing/2014/main" id="{987746EB-C97F-4260-8EE5-B386EE8382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90688"/>
            <a:ext cx="6350339" cy="5030438"/>
          </a:xfrm>
        </p:spPr>
      </p:pic>
    </p:spTree>
    <p:extLst>
      <p:ext uri="{BB962C8B-B14F-4D97-AF65-F5344CB8AC3E}">
        <p14:creationId xmlns:p14="http://schemas.microsoft.com/office/powerpoint/2010/main" val="297783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19170748-28C3-8058-BF8A-86BD8055B88D}"/>
              </a:ext>
            </a:extLst>
          </p:cNvPr>
          <p:cNvPicPr>
            <a:picLocks noChangeAspect="1"/>
          </p:cNvPicPr>
          <p:nvPr/>
        </p:nvPicPr>
        <p:blipFill rotWithShape="1">
          <a:blip r:embed="rId2"/>
          <a:srcRect l="7395" r="15057" b="1"/>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24828B3-48BD-96BA-4E41-91B28B73B050}"/>
              </a:ext>
            </a:extLst>
          </p:cNvPr>
          <p:cNvSpPr>
            <a:spLocks noGrp="1"/>
          </p:cNvSpPr>
          <p:nvPr>
            <p:ph type="title"/>
          </p:nvPr>
        </p:nvSpPr>
        <p:spPr>
          <a:xfrm>
            <a:off x="244764" y="374361"/>
            <a:ext cx="4158673" cy="1899912"/>
          </a:xfrm>
        </p:spPr>
        <p:txBody>
          <a:bodyPr>
            <a:normAutofit/>
          </a:bodyPr>
          <a:lstStyle/>
          <a:p>
            <a:r>
              <a:rPr lang="sv-SE" sz="4000" dirty="0"/>
              <a:t>Tack för idag</a:t>
            </a:r>
          </a:p>
        </p:txBody>
      </p:sp>
      <p:pic>
        <p:nvPicPr>
          <p:cNvPr id="6" name="Bildobjekt 5">
            <a:extLst>
              <a:ext uri="{FF2B5EF4-FFF2-40B4-BE49-F238E27FC236}">
                <a16:creationId xmlns:a16="http://schemas.microsoft.com/office/drawing/2014/main" id="{EE17047A-1978-7046-821F-E4BD87D72AFB}"/>
              </a:ext>
            </a:extLst>
          </p:cNvPr>
          <p:cNvPicPr>
            <a:picLocks noChangeAspect="1"/>
          </p:cNvPicPr>
          <p:nvPr/>
        </p:nvPicPr>
        <p:blipFill>
          <a:blip r:embed="rId3"/>
          <a:stretch>
            <a:fillRect/>
          </a:stretch>
        </p:blipFill>
        <p:spPr>
          <a:xfrm>
            <a:off x="150094" y="2120705"/>
            <a:ext cx="3545036" cy="3054639"/>
          </a:xfrm>
          <a:prstGeom prst="rect">
            <a:avLst/>
          </a:prstGeom>
        </p:spPr>
      </p:pic>
    </p:spTree>
    <p:extLst>
      <p:ext uri="{BB962C8B-B14F-4D97-AF65-F5344CB8AC3E}">
        <p14:creationId xmlns:p14="http://schemas.microsoft.com/office/powerpoint/2010/main" val="152530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DA731C0C-14D0-0F9E-28C8-DC375FB021D7}"/>
              </a:ext>
            </a:extLst>
          </p:cNvPr>
          <p:cNvSpPr>
            <a:spLocks noGrp="1"/>
          </p:cNvSpPr>
          <p:nvPr>
            <p:ph type="title"/>
          </p:nvPr>
        </p:nvSpPr>
        <p:spPr>
          <a:xfrm>
            <a:off x="163944" y="365125"/>
            <a:ext cx="4587349" cy="1899912"/>
          </a:xfrm>
        </p:spPr>
        <p:txBody>
          <a:bodyPr>
            <a:normAutofit/>
          </a:bodyPr>
          <a:lstStyle/>
          <a:p>
            <a:r>
              <a:rPr lang="sv-SE" sz="4000" dirty="0"/>
              <a:t>Träningar</a:t>
            </a:r>
          </a:p>
        </p:txBody>
      </p:sp>
      <p:sp>
        <p:nvSpPr>
          <p:cNvPr id="3" name="Platshållare för innehåll 2">
            <a:extLst>
              <a:ext uri="{FF2B5EF4-FFF2-40B4-BE49-F238E27FC236}">
                <a16:creationId xmlns:a16="http://schemas.microsoft.com/office/drawing/2014/main" id="{3851E4A0-0E16-2A99-7B02-B36C8948A438}"/>
              </a:ext>
            </a:extLst>
          </p:cNvPr>
          <p:cNvSpPr>
            <a:spLocks noGrp="1"/>
          </p:cNvSpPr>
          <p:nvPr>
            <p:ph idx="1"/>
          </p:nvPr>
        </p:nvSpPr>
        <p:spPr>
          <a:xfrm>
            <a:off x="163945" y="2265037"/>
            <a:ext cx="5488709" cy="3742762"/>
          </a:xfrm>
        </p:spPr>
        <p:txBody>
          <a:bodyPr>
            <a:normAutofit fontScale="92500" lnSpcReduction="10000"/>
          </a:bodyPr>
          <a:lstStyle/>
          <a:p>
            <a:r>
              <a:rPr lang="sv-SE" sz="3200" dirty="0"/>
              <a:t>Varje lördag 09.00-10.30 hela vintern t.o.m. 1/3. Undantag matchdagar.</a:t>
            </a:r>
          </a:p>
          <a:p>
            <a:r>
              <a:rPr lang="sv-SE" sz="3200" dirty="0"/>
              <a:t>Ställs in vid -15 eller kallare</a:t>
            </a:r>
          </a:p>
          <a:p>
            <a:r>
              <a:rPr lang="sv-SE" sz="3200" dirty="0"/>
              <a:t>Juluppehåll?</a:t>
            </a:r>
          </a:p>
          <a:p>
            <a:r>
              <a:rPr lang="sv-SE" sz="3200" dirty="0"/>
              <a:t>Upptaget på Gärde? 11/1?</a:t>
            </a:r>
          </a:p>
          <a:p>
            <a:r>
              <a:rPr lang="sv-SE" sz="3200" dirty="0"/>
              <a:t>Träna mer?</a:t>
            </a:r>
          </a:p>
          <a:p>
            <a:r>
              <a:rPr lang="sv-SE" sz="3200" dirty="0" err="1"/>
              <a:t>Laget.se</a:t>
            </a:r>
            <a:r>
              <a:rPr lang="sv-SE" sz="3200" dirty="0"/>
              <a:t>, svara på kallelser</a:t>
            </a:r>
          </a:p>
          <a:p>
            <a:endParaRPr lang="sv-SE" sz="2000" dirty="0"/>
          </a:p>
          <a:p>
            <a:endParaRPr lang="sv-SE" sz="2000" dirty="0"/>
          </a:p>
        </p:txBody>
      </p:sp>
    </p:spTree>
    <p:extLst>
      <p:ext uri="{BB962C8B-B14F-4D97-AF65-F5344CB8AC3E}">
        <p14:creationId xmlns:p14="http://schemas.microsoft.com/office/powerpoint/2010/main" val="60389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299890-0876-D140-9C10-FA98A2F0879C}"/>
              </a:ext>
            </a:extLst>
          </p:cNvPr>
          <p:cNvSpPr>
            <a:spLocks noGrp="1"/>
          </p:cNvSpPr>
          <p:nvPr>
            <p:ph type="title"/>
          </p:nvPr>
        </p:nvSpPr>
        <p:spPr/>
        <p:txBody>
          <a:bodyPr/>
          <a:lstStyle/>
          <a:p>
            <a:r>
              <a:rPr lang="sv-SE" dirty="0">
                <a:solidFill>
                  <a:schemeClr val="accent6"/>
                </a:solidFill>
              </a:rPr>
              <a:t>Tillägg från mötet - träningar</a:t>
            </a:r>
          </a:p>
        </p:txBody>
      </p:sp>
      <p:sp>
        <p:nvSpPr>
          <p:cNvPr id="3" name="Platshållare för innehåll 2">
            <a:extLst>
              <a:ext uri="{FF2B5EF4-FFF2-40B4-BE49-F238E27FC236}">
                <a16:creationId xmlns:a16="http://schemas.microsoft.com/office/drawing/2014/main" id="{8AADC11F-3E30-594F-A4DC-3E7B2CE8E9E5}"/>
              </a:ext>
            </a:extLst>
          </p:cNvPr>
          <p:cNvSpPr>
            <a:spLocks noGrp="1"/>
          </p:cNvSpPr>
          <p:nvPr>
            <p:ph idx="1"/>
          </p:nvPr>
        </p:nvSpPr>
        <p:spPr/>
        <p:txBody>
          <a:bodyPr>
            <a:normAutofit/>
          </a:bodyPr>
          <a:lstStyle/>
          <a:p>
            <a:r>
              <a:rPr lang="sv-SE" dirty="0">
                <a:solidFill>
                  <a:schemeClr val="accent6"/>
                </a:solidFill>
              </a:rPr>
              <a:t>Vi tar inget juluppehåll bara för sakens skull. Vi satsar på att hålla träning även under jullovet för dem som är hemma.</a:t>
            </a:r>
          </a:p>
          <a:p>
            <a:r>
              <a:rPr lang="sv-SE" dirty="0">
                <a:solidFill>
                  <a:schemeClr val="accent6"/>
                </a:solidFill>
              </a:rPr>
              <a:t>Vi börjar träna med målvakt. Kolla med era barn om de vill prova det och meddela mig (Björn) så kan vi ha en utsedd målvakt före varje träning med tanke på utrustning m.m.</a:t>
            </a:r>
          </a:p>
          <a:p>
            <a:r>
              <a:rPr lang="sv-SE" dirty="0">
                <a:solidFill>
                  <a:schemeClr val="accent6"/>
                </a:solidFill>
              </a:rPr>
              <a:t>Ganska många lät intresserade av att få till en andra träning per vecka. </a:t>
            </a:r>
            <a:r>
              <a:rPr lang="sv-SE" dirty="0" err="1">
                <a:solidFill>
                  <a:schemeClr val="accent6"/>
                </a:solidFill>
              </a:rPr>
              <a:t>Ev</a:t>
            </a:r>
            <a:r>
              <a:rPr lang="sv-SE" dirty="0">
                <a:solidFill>
                  <a:schemeClr val="accent6"/>
                </a:solidFill>
              </a:rPr>
              <a:t> en kortare träning mitt i veckan än de 1,5 </a:t>
            </a:r>
            <a:r>
              <a:rPr lang="sv-SE" dirty="0" err="1">
                <a:solidFill>
                  <a:schemeClr val="accent6"/>
                </a:solidFill>
              </a:rPr>
              <a:t>tim</a:t>
            </a:r>
            <a:r>
              <a:rPr lang="sv-SE" dirty="0">
                <a:solidFill>
                  <a:schemeClr val="accent6"/>
                </a:solidFill>
              </a:rPr>
              <a:t> vi har på helgen. Jag (Björn) kollar upp möjligheterna/istiderna.</a:t>
            </a:r>
          </a:p>
          <a:p>
            <a:endParaRPr lang="sv-SE" dirty="0">
              <a:solidFill>
                <a:schemeClr val="accent6"/>
              </a:solidFill>
            </a:endParaRPr>
          </a:p>
        </p:txBody>
      </p:sp>
    </p:spTree>
    <p:extLst>
      <p:ext uri="{BB962C8B-B14F-4D97-AF65-F5344CB8AC3E}">
        <p14:creationId xmlns:p14="http://schemas.microsoft.com/office/powerpoint/2010/main" val="251837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Bildobjekt 11">
            <a:extLst>
              <a:ext uri="{FF2B5EF4-FFF2-40B4-BE49-F238E27FC236}">
                <a16:creationId xmlns:a16="http://schemas.microsoft.com/office/drawing/2014/main" id="{AEE79005-2310-EB46-ECAD-E985A0D408A3}"/>
              </a:ext>
            </a:extLst>
          </p:cNvPr>
          <p:cNvPicPr>
            <a:picLocks noChangeAspect="1"/>
          </p:cNvPicPr>
          <p:nvPr/>
        </p:nvPicPr>
        <p:blipFill>
          <a:blip r:embed="rId2">
            <a:extLst>
              <a:ext uri="{28A0092B-C50C-407E-A947-70E740481C1C}">
                <a14:useLocalDpi xmlns:a14="http://schemas.microsoft.com/office/drawing/2010/main" val="0"/>
              </a:ext>
            </a:extLst>
          </a:blip>
          <a:srcRect t="2718" b="2718"/>
          <a:stretch/>
        </p:blipFill>
        <p:spPr>
          <a:xfrm>
            <a:off x="2522358" y="10"/>
            <a:ext cx="9669642" cy="6857990"/>
          </a:xfrm>
          <a:prstGeom prst="rect">
            <a:avLst/>
          </a:prstGeom>
        </p:spPr>
      </p:pic>
      <p:sp>
        <p:nvSpPr>
          <p:cNvPr id="37"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DA731C0C-14D0-0F9E-28C8-DC375FB021D7}"/>
              </a:ext>
            </a:extLst>
          </p:cNvPr>
          <p:cNvSpPr>
            <a:spLocks noGrp="1"/>
          </p:cNvSpPr>
          <p:nvPr>
            <p:ph type="title"/>
          </p:nvPr>
        </p:nvSpPr>
        <p:spPr>
          <a:xfrm>
            <a:off x="237836" y="267145"/>
            <a:ext cx="4879109" cy="1899912"/>
          </a:xfrm>
        </p:spPr>
        <p:txBody>
          <a:bodyPr>
            <a:normAutofit/>
          </a:bodyPr>
          <a:lstStyle/>
          <a:p>
            <a:r>
              <a:rPr lang="sv-SE" sz="4000" dirty="0"/>
              <a:t>Matcher</a:t>
            </a:r>
          </a:p>
        </p:txBody>
      </p:sp>
      <p:sp>
        <p:nvSpPr>
          <p:cNvPr id="3" name="Platshållare för innehåll 2">
            <a:extLst>
              <a:ext uri="{FF2B5EF4-FFF2-40B4-BE49-F238E27FC236}">
                <a16:creationId xmlns:a16="http://schemas.microsoft.com/office/drawing/2014/main" id="{3851E4A0-0E16-2A99-7B02-B36C8948A438}"/>
              </a:ext>
            </a:extLst>
          </p:cNvPr>
          <p:cNvSpPr>
            <a:spLocks noGrp="1"/>
          </p:cNvSpPr>
          <p:nvPr>
            <p:ph idx="1"/>
          </p:nvPr>
        </p:nvSpPr>
        <p:spPr>
          <a:xfrm>
            <a:off x="237833" y="2009328"/>
            <a:ext cx="6042894" cy="3742762"/>
          </a:xfrm>
        </p:spPr>
        <p:txBody>
          <a:bodyPr>
            <a:normAutofit/>
          </a:bodyPr>
          <a:lstStyle/>
          <a:p>
            <a:r>
              <a:rPr lang="sv-SE" sz="3200" dirty="0"/>
              <a:t>Är vi färdiga med 3 mot 3?</a:t>
            </a:r>
          </a:p>
          <a:p>
            <a:r>
              <a:rPr lang="sv-SE" sz="3200" dirty="0"/>
              <a:t>Planerade poolspel:</a:t>
            </a:r>
          </a:p>
          <a:p>
            <a:pPr lvl="1"/>
            <a:r>
              <a:rPr lang="sv-SE" sz="2800" dirty="0"/>
              <a:t>Umeå 18/1?</a:t>
            </a:r>
          </a:p>
          <a:p>
            <a:pPr lvl="1"/>
            <a:r>
              <a:rPr lang="sv-SE" sz="2800" dirty="0"/>
              <a:t>Söråker 15/2!</a:t>
            </a:r>
          </a:p>
          <a:p>
            <a:pPr lvl="1"/>
            <a:r>
              <a:rPr lang="sv-SE" sz="2800" dirty="0"/>
              <a:t>Sundsvall (datum ej klart)</a:t>
            </a:r>
          </a:p>
          <a:p>
            <a:pPr lvl="1"/>
            <a:r>
              <a:rPr lang="sv-SE" sz="2800" dirty="0"/>
              <a:t>Härnösand (datum ej klart)</a:t>
            </a:r>
          </a:p>
          <a:p>
            <a:endParaRPr lang="sv-SE" sz="3200" dirty="0"/>
          </a:p>
          <a:p>
            <a:endParaRPr lang="sv-SE" sz="2000" dirty="0"/>
          </a:p>
        </p:txBody>
      </p:sp>
    </p:spTree>
    <p:extLst>
      <p:ext uri="{BB962C8B-B14F-4D97-AF65-F5344CB8AC3E}">
        <p14:creationId xmlns:p14="http://schemas.microsoft.com/office/powerpoint/2010/main" val="107209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299890-0876-D140-9C10-FA98A2F0879C}"/>
              </a:ext>
            </a:extLst>
          </p:cNvPr>
          <p:cNvSpPr>
            <a:spLocks noGrp="1"/>
          </p:cNvSpPr>
          <p:nvPr>
            <p:ph type="title"/>
          </p:nvPr>
        </p:nvSpPr>
        <p:spPr/>
        <p:txBody>
          <a:bodyPr/>
          <a:lstStyle/>
          <a:p>
            <a:r>
              <a:rPr lang="sv-SE" dirty="0">
                <a:solidFill>
                  <a:schemeClr val="accent6"/>
                </a:solidFill>
              </a:rPr>
              <a:t>Tillägg från mötet - match</a:t>
            </a:r>
          </a:p>
        </p:txBody>
      </p:sp>
      <p:sp>
        <p:nvSpPr>
          <p:cNvPr id="3" name="Platshållare för innehåll 2">
            <a:extLst>
              <a:ext uri="{FF2B5EF4-FFF2-40B4-BE49-F238E27FC236}">
                <a16:creationId xmlns:a16="http://schemas.microsoft.com/office/drawing/2014/main" id="{8AADC11F-3E30-594F-A4DC-3E7B2CE8E9E5}"/>
              </a:ext>
            </a:extLst>
          </p:cNvPr>
          <p:cNvSpPr>
            <a:spLocks noGrp="1"/>
          </p:cNvSpPr>
          <p:nvPr>
            <p:ph idx="1"/>
          </p:nvPr>
        </p:nvSpPr>
        <p:spPr/>
        <p:txBody>
          <a:bodyPr>
            <a:normAutofit/>
          </a:bodyPr>
          <a:lstStyle/>
          <a:p>
            <a:r>
              <a:rPr lang="sv-SE" dirty="0">
                <a:solidFill>
                  <a:schemeClr val="accent6"/>
                </a:solidFill>
              </a:rPr>
              <a:t>Tveksamt om vi kan fortsätta med 3 mot 3 utifrån hur det såg ut i Söråker. Antagligen bör det bli 5 mot 5 nästa sammandrag. Vi får räkna med svåra matcher mot större och mer erfarna motståndare.</a:t>
            </a:r>
          </a:p>
          <a:p>
            <a:r>
              <a:rPr lang="sv-SE" dirty="0">
                <a:solidFill>
                  <a:schemeClr val="accent6"/>
                </a:solidFill>
              </a:rPr>
              <a:t>Nästa sammandrag är i Umeå 18/1. Om intresse finns kan vi förhoppningsvis gå ihop med ett eller flera andra lag och hyra buss för att få ner resekostnaden. I så fall lär det vara avresa från Gärde vid femtiden på morgonen. Jag skickar ut en intresseförfrågan relativt snart.</a:t>
            </a:r>
          </a:p>
        </p:txBody>
      </p:sp>
    </p:spTree>
    <p:extLst>
      <p:ext uri="{BB962C8B-B14F-4D97-AF65-F5344CB8AC3E}">
        <p14:creationId xmlns:p14="http://schemas.microsoft.com/office/powerpoint/2010/main" val="65261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3851E4A0-0E16-2A99-7B02-B36C8948A438}"/>
              </a:ext>
            </a:extLst>
          </p:cNvPr>
          <p:cNvSpPr>
            <a:spLocks noGrp="1"/>
          </p:cNvSpPr>
          <p:nvPr>
            <p:ph idx="1"/>
          </p:nvPr>
        </p:nvSpPr>
        <p:spPr>
          <a:xfrm>
            <a:off x="836680" y="1423686"/>
            <a:ext cx="6002110" cy="4710415"/>
          </a:xfrm>
        </p:spPr>
        <p:txBody>
          <a:bodyPr>
            <a:normAutofit/>
          </a:bodyPr>
          <a:lstStyle/>
          <a:p>
            <a:pPr marL="0" indent="0">
              <a:buNone/>
            </a:pPr>
            <a:endParaRPr lang="sv-SE" sz="2000"/>
          </a:p>
          <a:p>
            <a:endParaRPr lang="sv-SE" sz="2000" dirty="0"/>
          </a:p>
        </p:txBody>
      </p:sp>
      <p:pic>
        <p:nvPicPr>
          <p:cNvPr id="8" name="Bildobjekt 7">
            <a:extLst>
              <a:ext uri="{FF2B5EF4-FFF2-40B4-BE49-F238E27FC236}">
                <a16:creationId xmlns:a16="http://schemas.microsoft.com/office/drawing/2014/main" id="{60C3C162-B954-C543-8EAB-996179A00430}"/>
              </a:ext>
            </a:extLst>
          </p:cNvPr>
          <p:cNvPicPr>
            <a:picLocks noChangeAspect="1"/>
          </p:cNvPicPr>
          <p:nvPr/>
        </p:nvPicPr>
        <p:blipFill>
          <a:blip r:embed="rId2">
            <a:extLst>
              <a:ext uri="{28A0092B-C50C-407E-A947-70E740481C1C}">
                <a14:useLocalDpi xmlns:a14="http://schemas.microsoft.com/office/drawing/2010/main" val="0"/>
              </a:ext>
            </a:extLst>
          </a:blip>
          <a:srcRect r="616"/>
          <a:stretch/>
        </p:blipFill>
        <p:spPr>
          <a:xfrm>
            <a:off x="7199440" y="10"/>
            <a:ext cx="4992560" cy="6857990"/>
          </a:xfrm>
          <a:prstGeom prst="rect">
            <a:avLst/>
          </a:prstGeom>
          <a:effectLst/>
        </p:spPr>
      </p:pic>
      <p:sp>
        <p:nvSpPr>
          <p:cNvPr id="11" name="Rubrik 10">
            <a:extLst>
              <a:ext uri="{FF2B5EF4-FFF2-40B4-BE49-F238E27FC236}">
                <a16:creationId xmlns:a16="http://schemas.microsoft.com/office/drawing/2014/main" id="{A0DEE5CC-641F-684D-A075-D93C622E235E}"/>
              </a:ext>
            </a:extLst>
          </p:cNvPr>
          <p:cNvSpPr>
            <a:spLocks noGrp="1"/>
          </p:cNvSpPr>
          <p:nvPr>
            <p:ph type="title"/>
          </p:nvPr>
        </p:nvSpPr>
        <p:spPr/>
        <p:txBody>
          <a:bodyPr/>
          <a:lstStyle/>
          <a:p>
            <a:r>
              <a:rPr lang="sv-SE" dirty="0"/>
              <a:t>Utrustning man kan ha</a:t>
            </a:r>
          </a:p>
        </p:txBody>
      </p:sp>
      <p:sp>
        <p:nvSpPr>
          <p:cNvPr id="13" name="textruta 12">
            <a:extLst>
              <a:ext uri="{FF2B5EF4-FFF2-40B4-BE49-F238E27FC236}">
                <a16:creationId xmlns:a16="http://schemas.microsoft.com/office/drawing/2014/main" id="{03EC998A-E94B-6F4E-98B0-D9158BF71AFD}"/>
              </a:ext>
            </a:extLst>
          </p:cNvPr>
          <p:cNvSpPr txBox="1"/>
          <p:nvPr/>
        </p:nvSpPr>
        <p:spPr>
          <a:xfrm>
            <a:off x="919226" y="1436045"/>
            <a:ext cx="4224760" cy="5386090"/>
          </a:xfrm>
          <a:prstGeom prst="rect">
            <a:avLst/>
          </a:prstGeom>
          <a:noFill/>
        </p:spPr>
        <p:txBody>
          <a:bodyPr wrap="square" rtlCol="0">
            <a:spAutoFit/>
          </a:bodyPr>
          <a:lstStyle/>
          <a:p>
            <a:pPr marL="285750" indent="-285750">
              <a:buFont typeface="Arial" panose="020B0604020202020204" pitchFamily="34" charset="0"/>
              <a:buChar char="•"/>
            </a:pPr>
            <a:r>
              <a:rPr lang="sv-SE" sz="2000" dirty="0"/>
              <a:t>Hjälm med galler</a:t>
            </a:r>
          </a:p>
          <a:p>
            <a:pPr marL="285750" indent="-285750">
              <a:buFont typeface="Arial" panose="020B0604020202020204" pitchFamily="34" charset="0"/>
              <a:buChar char="•"/>
            </a:pPr>
            <a:r>
              <a:rPr lang="sv-SE" sz="2000" dirty="0"/>
              <a:t>(Buff)</a:t>
            </a:r>
          </a:p>
          <a:p>
            <a:pPr marL="285750" indent="-285750">
              <a:buFont typeface="Arial" panose="020B0604020202020204" pitchFamily="34" charset="0"/>
              <a:buChar char="•"/>
            </a:pPr>
            <a:r>
              <a:rPr lang="sv-SE" sz="2000" dirty="0"/>
              <a:t>Halsskydd</a:t>
            </a:r>
          </a:p>
          <a:p>
            <a:pPr marL="285750" indent="-285750">
              <a:buFont typeface="Arial" panose="020B0604020202020204" pitchFamily="34" charset="0"/>
              <a:buChar char="•"/>
            </a:pPr>
            <a:r>
              <a:rPr lang="sv-SE" sz="2000" dirty="0"/>
              <a:t>Armbågsskydd</a:t>
            </a:r>
          </a:p>
          <a:p>
            <a:pPr marL="285750" indent="-285750">
              <a:buFont typeface="Arial" panose="020B0604020202020204" pitchFamily="34" charset="0"/>
              <a:buChar char="•"/>
            </a:pPr>
            <a:r>
              <a:rPr lang="sv-SE" sz="2000" dirty="0"/>
              <a:t>Handskar</a:t>
            </a:r>
          </a:p>
          <a:p>
            <a:pPr marL="285750" indent="-285750">
              <a:buFont typeface="Arial" panose="020B0604020202020204" pitchFamily="34" charset="0"/>
              <a:buChar char="•"/>
            </a:pPr>
            <a:r>
              <a:rPr lang="sv-SE" sz="2000" dirty="0"/>
              <a:t>Gördel</a:t>
            </a:r>
          </a:p>
          <a:p>
            <a:pPr marL="285750" indent="-285750">
              <a:buFont typeface="Arial" panose="020B0604020202020204" pitchFamily="34" charset="0"/>
              <a:buChar char="•"/>
            </a:pPr>
            <a:r>
              <a:rPr lang="sv-SE" sz="2000" dirty="0"/>
              <a:t>Suspensoar</a:t>
            </a:r>
          </a:p>
          <a:p>
            <a:pPr marL="285750" indent="-285750">
              <a:buFont typeface="Arial" panose="020B0604020202020204" pitchFamily="34" charset="0"/>
              <a:buChar char="•"/>
            </a:pPr>
            <a:r>
              <a:rPr lang="sv-SE" sz="2000" dirty="0"/>
              <a:t>Knickers</a:t>
            </a:r>
          </a:p>
          <a:p>
            <a:pPr marL="285750" indent="-285750">
              <a:buFont typeface="Arial" panose="020B0604020202020204" pitchFamily="34" charset="0"/>
              <a:buChar char="•"/>
            </a:pPr>
            <a:r>
              <a:rPr lang="sv-SE" sz="2000" dirty="0"/>
              <a:t>Strumpor/damasker</a:t>
            </a:r>
          </a:p>
          <a:p>
            <a:pPr marL="285750" indent="-285750">
              <a:buFont typeface="Arial" panose="020B0604020202020204" pitchFamily="34" charset="0"/>
              <a:buChar char="•"/>
            </a:pPr>
            <a:r>
              <a:rPr lang="sv-SE" sz="2000" dirty="0"/>
              <a:t>Benskydd</a:t>
            </a:r>
          </a:p>
          <a:p>
            <a:pPr marL="285750" indent="-285750">
              <a:buFont typeface="Arial" panose="020B0604020202020204" pitchFamily="34" charset="0"/>
              <a:buChar char="•"/>
            </a:pPr>
            <a:r>
              <a:rPr lang="sv-SE" sz="2000" dirty="0"/>
              <a:t>Skridskor</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Klubba</a:t>
            </a:r>
          </a:p>
          <a:p>
            <a:pPr marL="285750" indent="-285750">
              <a:buFont typeface="Arial" panose="020B0604020202020204" pitchFamily="34" charset="0"/>
              <a:buChar char="•"/>
            </a:pPr>
            <a:r>
              <a:rPr lang="sv-SE" sz="2000" dirty="0"/>
              <a:t>Underställ</a:t>
            </a:r>
          </a:p>
          <a:p>
            <a:pPr marL="285750" indent="-285750">
              <a:buFont typeface="Arial" panose="020B0604020202020204" pitchFamily="34" charset="0"/>
              <a:buChar char="•"/>
            </a:pPr>
            <a:r>
              <a:rPr lang="sv-SE" sz="2000" dirty="0"/>
              <a:t>Lagom tjock tröja</a:t>
            </a:r>
          </a:p>
          <a:p>
            <a:pPr marL="285750" indent="-285750">
              <a:buFont typeface="Arial" panose="020B0604020202020204" pitchFamily="34" charset="0"/>
              <a:buChar char="•"/>
            </a:pPr>
            <a:r>
              <a:rPr lang="sv-SE" sz="2000" dirty="0"/>
              <a:t>Vattenflaska med slang</a:t>
            </a:r>
          </a:p>
          <a:p>
            <a:pPr marL="285750" indent="-285750">
              <a:buFont typeface="Arial" panose="020B0604020202020204" pitchFamily="34" charset="0"/>
              <a:buChar char="•"/>
            </a:pPr>
            <a:endParaRPr lang="sv-SE" sz="2400" dirty="0"/>
          </a:p>
        </p:txBody>
      </p:sp>
    </p:spTree>
    <p:extLst>
      <p:ext uri="{BB962C8B-B14F-4D97-AF65-F5344CB8AC3E}">
        <p14:creationId xmlns:p14="http://schemas.microsoft.com/office/powerpoint/2010/main" val="66770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3851E4A0-0E16-2A99-7B02-B36C8948A438}"/>
              </a:ext>
            </a:extLst>
          </p:cNvPr>
          <p:cNvSpPr>
            <a:spLocks noGrp="1"/>
          </p:cNvSpPr>
          <p:nvPr>
            <p:ph idx="1"/>
          </p:nvPr>
        </p:nvSpPr>
        <p:spPr>
          <a:xfrm>
            <a:off x="836680" y="1423686"/>
            <a:ext cx="6002110" cy="4710415"/>
          </a:xfrm>
        </p:spPr>
        <p:txBody>
          <a:bodyPr>
            <a:normAutofit/>
          </a:bodyPr>
          <a:lstStyle/>
          <a:p>
            <a:pPr marL="0" indent="0">
              <a:buNone/>
            </a:pPr>
            <a:endParaRPr lang="sv-SE" sz="2000"/>
          </a:p>
          <a:p>
            <a:endParaRPr lang="sv-SE" sz="2000" dirty="0"/>
          </a:p>
        </p:txBody>
      </p:sp>
      <p:pic>
        <p:nvPicPr>
          <p:cNvPr id="8" name="Bildobjekt 7">
            <a:extLst>
              <a:ext uri="{FF2B5EF4-FFF2-40B4-BE49-F238E27FC236}">
                <a16:creationId xmlns:a16="http://schemas.microsoft.com/office/drawing/2014/main" id="{60C3C162-B954-C543-8EAB-996179A00430}"/>
              </a:ext>
            </a:extLst>
          </p:cNvPr>
          <p:cNvPicPr>
            <a:picLocks noChangeAspect="1"/>
          </p:cNvPicPr>
          <p:nvPr/>
        </p:nvPicPr>
        <p:blipFill>
          <a:blip r:embed="rId2">
            <a:extLst>
              <a:ext uri="{28A0092B-C50C-407E-A947-70E740481C1C}">
                <a14:useLocalDpi xmlns:a14="http://schemas.microsoft.com/office/drawing/2010/main" val="0"/>
              </a:ext>
            </a:extLst>
          </a:blip>
          <a:srcRect r="616"/>
          <a:stretch/>
        </p:blipFill>
        <p:spPr>
          <a:xfrm>
            <a:off x="7199440" y="10"/>
            <a:ext cx="4992560" cy="6857990"/>
          </a:xfrm>
          <a:prstGeom prst="rect">
            <a:avLst/>
          </a:prstGeom>
          <a:effectLst/>
        </p:spPr>
      </p:pic>
      <p:sp>
        <p:nvSpPr>
          <p:cNvPr id="11" name="Rubrik 10">
            <a:extLst>
              <a:ext uri="{FF2B5EF4-FFF2-40B4-BE49-F238E27FC236}">
                <a16:creationId xmlns:a16="http://schemas.microsoft.com/office/drawing/2014/main" id="{A0DEE5CC-641F-684D-A075-D93C622E235E}"/>
              </a:ext>
            </a:extLst>
          </p:cNvPr>
          <p:cNvSpPr>
            <a:spLocks noGrp="1"/>
          </p:cNvSpPr>
          <p:nvPr>
            <p:ph type="title"/>
          </p:nvPr>
        </p:nvSpPr>
        <p:spPr/>
        <p:txBody>
          <a:bodyPr>
            <a:normAutofit/>
          </a:bodyPr>
          <a:lstStyle/>
          <a:p>
            <a:r>
              <a:rPr lang="sv-SE" sz="3200" dirty="0"/>
              <a:t>Man måste inte skaffa allt på en gång!</a:t>
            </a:r>
          </a:p>
        </p:txBody>
      </p:sp>
      <p:sp>
        <p:nvSpPr>
          <p:cNvPr id="13" name="textruta 12">
            <a:extLst>
              <a:ext uri="{FF2B5EF4-FFF2-40B4-BE49-F238E27FC236}">
                <a16:creationId xmlns:a16="http://schemas.microsoft.com/office/drawing/2014/main" id="{03EC998A-E94B-6F4E-98B0-D9158BF71AFD}"/>
              </a:ext>
            </a:extLst>
          </p:cNvPr>
          <p:cNvSpPr txBox="1"/>
          <p:nvPr/>
        </p:nvSpPr>
        <p:spPr>
          <a:xfrm>
            <a:off x="919226" y="1436045"/>
            <a:ext cx="4224760" cy="5386090"/>
          </a:xfrm>
          <a:prstGeom prst="rect">
            <a:avLst/>
          </a:prstGeom>
          <a:noFill/>
        </p:spPr>
        <p:txBody>
          <a:bodyPr wrap="square" rtlCol="0">
            <a:spAutoFit/>
          </a:bodyPr>
          <a:lstStyle/>
          <a:p>
            <a:pPr marL="285750" indent="-285750">
              <a:buFont typeface="Arial" panose="020B0604020202020204" pitchFamily="34" charset="0"/>
              <a:buChar char="•"/>
            </a:pPr>
            <a:r>
              <a:rPr lang="sv-SE" sz="1600" dirty="0" err="1"/>
              <a:t>Prio</a:t>
            </a:r>
            <a:r>
              <a:rPr lang="sv-SE" sz="1600" dirty="0"/>
              <a:t> 1 (krav):</a:t>
            </a:r>
          </a:p>
          <a:p>
            <a:pPr marL="285750" indent="-285750">
              <a:buFont typeface="Arial" panose="020B0604020202020204" pitchFamily="34" charset="0"/>
              <a:buChar char="•"/>
            </a:pPr>
            <a:r>
              <a:rPr lang="sv-SE" sz="1600" dirty="0"/>
              <a:t>Hjälm med galler</a:t>
            </a:r>
          </a:p>
          <a:p>
            <a:pPr marL="285750" indent="-285750">
              <a:buFont typeface="Arial" panose="020B0604020202020204" pitchFamily="34" charset="0"/>
              <a:buChar char="•"/>
            </a:pPr>
            <a:r>
              <a:rPr lang="sv-SE" sz="1600" dirty="0"/>
              <a:t>Halsskydd</a:t>
            </a:r>
          </a:p>
          <a:p>
            <a:pPr marL="285750" indent="-285750">
              <a:buFont typeface="Arial" panose="020B0604020202020204" pitchFamily="34" charset="0"/>
              <a:buChar char="•"/>
            </a:pPr>
            <a:r>
              <a:rPr lang="sv-SE" sz="1600" dirty="0"/>
              <a:t>Skridskor</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err="1"/>
              <a:t>Prio</a:t>
            </a:r>
            <a:r>
              <a:rPr lang="sv-SE" sz="1600" dirty="0"/>
              <a:t> 2:</a:t>
            </a:r>
          </a:p>
          <a:p>
            <a:pPr marL="285750" indent="-285750">
              <a:buFont typeface="Arial" panose="020B0604020202020204" pitchFamily="34" charset="0"/>
              <a:buChar char="•"/>
            </a:pPr>
            <a:r>
              <a:rPr lang="sv-SE" sz="1600" dirty="0"/>
              <a:t>Armbågsskydd</a:t>
            </a:r>
          </a:p>
          <a:p>
            <a:pPr marL="285750" indent="-285750">
              <a:buFont typeface="Arial" panose="020B0604020202020204" pitchFamily="34" charset="0"/>
              <a:buChar char="•"/>
            </a:pPr>
            <a:r>
              <a:rPr lang="sv-SE" sz="1600" dirty="0"/>
              <a:t>Benskydd</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err="1"/>
              <a:t>Prio</a:t>
            </a:r>
            <a:r>
              <a:rPr lang="sv-SE" sz="1600" dirty="0"/>
              <a:t> 3:</a:t>
            </a:r>
          </a:p>
          <a:p>
            <a:pPr marL="285750" indent="-285750">
              <a:buFont typeface="Arial" panose="020B0604020202020204" pitchFamily="34" charset="0"/>
              <a:buChar char="•"/>
            </a:pPr>
            <a:r>
              <a:rPr lang="sv-SE" sz="1600" dirty="0"/>
              <a:t>Handskar</a:t>
            </a:r>
          </a:p>
          <a:p>
            <a:pPr marL="285750" indent="-285750">
              <a:buFont typeface="Arial" panose="020B0604020202020204" pitchFamily="34" charset="0"/>
              <a:buChar char="•"/>
            </a:pPr>
            <a:r>
              <a:rPr lang="sv-SE" sz="1600" dirty="0"/>
              <a:t>Gördel</a:t>
            </a:r>
          </a:p>
          <a:p>
            <a:pPr marL="285750" indent="-285750">
              <a:buFont typeface="Arial" panose="020B0604020202020204" pitchFamily="34" charset="0"/>
              <a:buChar char="•"/>
            </a:pPr>
            <a:r>
              <a:rPr lang="sv-SE" sz="1600" dirty="0"/>
              <a:t>Suspensoar</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err="1"/>
              <a:t>Prio</a:t>
            </a:r>
            <a:r>
              <a:rPr lang="sv-SE" sz="1600" dirty="0"/>
              <a:t> 4:</a:t>
            </a:r>
          </a:p>
          <a:p>
            <a:pPr marL="285750" indent="-285750">
              <a:buFont typeface="Arial" panose="020B0604020202020204" pitchFamily="34" charset="0"/>
              <a:buChar char="•"/>
            </a:pPr>
            <a:r>
              <a:rPr lang="sv-SE" sz="1600" dirty="0"/>
              <a:t>Knickers</a:t>
            </a:r>
          </a:p>
          <a:p>
            <a:pPr marL="285750" indent="-285750">
              <a:buFont typeface="Arial" panose="020B0604020202020204" pitchFamily="34" charset="0"/>
              <a:buChar char="•"/>
            </a:pPr>
            <a:r>
              <a:rPr lang="sv-SE" sz="1600" dirty="0"/>
              <a:t>Strumpor/damasker</a:t>
            </a:r>
          </a:p>
          <a:p>
            <a:pPr marL="285750" indent="-285750">
              <a:buFont typeface="Arial" panose="020B0604020202020204" pitchFamily="34" charset="0"/>
              <a:buChar char="•"/>
            </a:pPr>
            <a:r>
              <a:rPr lang="sv-SE" sz="1600" dirty="0"/>
              <a:t>Klubba</a:t>
            </a:r>
          </a:p>
          <a:p>
            <a:pPr marL="285750" indent="-285750">
              <a:buFont typeface="Arial" panose="020B0604020202020204" pitchFamily="34" charset="0"/>
              <a:buChar char="•"/>
            </a:pPr>
            <a:r>
              <a:rPr lang="sv-SE" sz="1600" dirty="0"/>
              <a:t>Underställ</a:t>
            </a:r>
          </a:p>
          <a:p>
            <a:pPr marL="285750" indent="-285750">
              <a:buFont typeface="Arial" panose="020B0604020202020204" pitchFamily="34" charset="0"/>
              <a:buChar char="•"/>
            </a:pPr>
            <a:r>
              <a:rPr lang="sv-SE" sz="1600" dirty="0"/>
              <a:t>Vattenflaska med slang</a:t>
            </a:r>
          </a:p>
          <a:p>
            <a:pPr marL="285750" indent="-285750">
              <a:buFont typeface="Arial" panose="020B0604020202020204" pitchFamily="34" charset="0"/>
              <a:buChar char="•"/>
            </a:pPr>
            <a:endParaRPr lang="sv-SE" sz="2400" dirty="0"/>
          </a:p>
        </p:txBody>
      </p:sp>
    </p:spTree>
    <p:extLst>
      <p:ext uri="{BB962C8B-B14F-4D97-AF65-F5344CB8AC3E}">
        <p14:creationId xmlns:p14="http://schemas.microsoft.com/office/powerpoint/2010/main" val="360088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3851E4A0-0E16-2A99-7B02-B36C8948A438}"/>
              </a:ext>
            </a:extLst>
          </p:cNvPr>
          <p:cNvSpPr>
            <a:spLocks noGrp="1"/>
          </p:cNvSpPr>
          <p:nvPr>
            <p:ph idx="1"/>
          </p:nvPr>
        </p:nvSpPr>
        <p:spPr>
          <a:xfrm>
            <a:off x="836680" y="1423686"/>
            <a:ext cx="6002110" cy="4710415"/>
          </a:xfrm>
        </p:spPr>
        <p:txBody>
          <a:bodyPr>
            <a:normAutofit/>
          </a:bodyPr>
          <a:lstStyle/>
          <a:p>
            <a:pPr marL="0" indent="0">
              <a:buNone/>
            </a:pPr>
            <a:endParaRPr lang="sv-SE" sz="2000"/>
          </a:p>
          <a:p>
            <a:endParaRPr lang="sv-SE" sz="2000" dirty="0"/>
          </a:p>
        </p:txBody>
      </p:sp>
      <p:pic>
        <p:nvPicPr>
          <p:cNvPr id="8" name="Bildobjekt 7">
            <a:extLst>
              <a:ext uri="{FF2B5EF4-FFF2-40B4-BE49-F238E27FC236}">
                <a16:creationId xmlns:a16="http://schemas.microsoft.com/office/drawing/2014/main" id="{60C3C162-B954-C543-8EAB-996179A00430}"/>
              </a:ext>
            </a:extLst>
          </p:cNvPr>
          <p:cNvPicPr>
            <a:picLocks noChangeAspect="1"/>
          </p:cNvPicPr>
          <p:nvPr/>
        </p:nvPicPr>
        <p:blipFill>
          <a:blip r:embed="rId2">
            <a:extLst>
              <a:ext uri="{28A0092B-C50C-407E-A947-70E740481C1C}">
                <a14:useLocalDpi xmlns:a14="http://schemas.microsoft.com/office/drawing/2010/main" val="0"/>
              </a:ext>
            </a:extLst>
          </a:blip>
          <a:srcRect r="616"/>
          <a:stretch/>
        </p:blipFill>
        <p:spPr>
          <a:xfrm>
            <a:off x="7199440" y="10"/>
            <a:ext cx="4992560" cy="6857990"/>
          </a:xfrm>
          <a:prstGeom prst="rect">
            <a:avLst/>
          </a:prstGeom>
          <a:effectLst/>
        </p:spPr>
      </p:pic>
      <p:sp>
        <p:nvSpPr>
          <p:cNvPr id="11" name="Rubrik 10">
            <a:extLst>
              <a:ext uri="{FF2B5EF4-FFF2-40B4-BE49-F238E27FC236}">
                <a16:creationId xmlns:a16="http://schemas.microsoft.com/office/drawing/2014/main" id="{A0DEE5CC-641F-684D-A075-D93C622E235E}"/>
              </a:ext>
            </a:extLst>
          </p:cNvPr>
          <p:cNvSpPr>
            <a:spLocks noGrp="1"/>
          </p:cNvSpPr>
          <p:nvPr>
            <p:ph type="title"/>
          </p:nvPr>
        </p:nvSpPr>
        <p:spPr/>
        <p:txBody>
          <a:bodyPr/>
          <a:lstStyle/>
          <a:p>
            <a:r>
              <a:rPr lang="sv-SE" dirty="0"/>
              <a:t>Utrustning, tips:</a:t>
            </a:r>
          </a:p>
        </p:txBody>
      </p:sp>
      <p:sp>
        <p:nvSpPr>
          <p:cNvPr id="13" name="textruta 12">
            <a:extLst>
              <a:ext uri="{FF2B5EF4-FFF2-40B4-BE49-F238E27FC236}">
                <a16:creationId xmlns:a16="http://schemas.microsoft.com/office/drawing/2014/main" id="{03EC998A-E94B-6F4E-98B0-D9158BF71AFD}"/>
              </a:ext>
            </a:extLst>
          </p:cNvPr>
          <p:cNvSpPr txBox="1"/>
          <p:nvPr/>
        </p:nvSpPr>
        <p:spPr>
          <a:xfrm>
            <a:off x="919226" y="1436045"/>
            <a:ext cx="4224760" cy="5693866"/>
          </a:xfrm>
          <a:prstGeom prst="rect">
            <a:avLst/>
          </a:prstGeom>
          <a:noFill/>
        </p:spPr>
        <p:txBody>
          <a:bodyPr wrap="square" rtlCol="0">
            <a:spAutoFit/>
          </a:bodyPr>
          <a:lstStyle/>
          <a:p>
            <a:pPr marL="285750" indent="-285750">
              <a:buFont typeface="Arial" panose="020B0604020202020204" pitchFamily="34" charset="0"/>
              <a:buChar char="•"/>
            </a:pPr>
            <a:r>
              <a:rPr lang="sv-SE" sz="2000" dirty="0"/>
              <a:t>Facebookgrupp:</a:t>
            </a:r>
          </a:p>
          <a:p>
            <a:pPr marL="742950" lvl="1" indent="-285750">
              <a:buFont typeface="Arial" panose="020B0604020202020204" pitchFamily="34" charset="0"/>
              <a:buChar char="•"/>
            </a:pPr>
            <a:r>
              <a:rPr lang="sv-SE" sz="2000" dirty="0"/>
              <a:t>Selånger Bandy köp och sälj</a:t>
            </a:r>
          </a:p>
          <a:p>
            <a:pPr marL="285750" indent="-285750">
              <a:buFont typeface="Arial" panose="020B0604020202020204" pitchFamily="34" charset="0"/>
              <a:buChar char="•"/>
            </a:pPr>
            <a:r>
              <a:rPr lang="sv-SE" sz="2000" dirty="0"/>
              <a:t>20% rabatt på Intersport </a:t>
            </a:r>
            <a:r>
              <a:rPr lang="sv-SE" sz="2000" dirty="0" err="1"/>
              <a:t>Birsta</a:t>
            </a:r>
            <a:r>
              <a:rPr lang="sv-SE" sz="2000" dirty="0"/>
              <a:t> för medlemmar i Selånger</a:t>
            </a:r>
          </a:p>
          <a:p>
            <a:pPr marL="285750" indent="-285750">
              <a:buFont typeface="Arial" panose="020B0604020202020204" pitchFamily="34" charset="0"/>
              <a:buChar char="•"/>
            </a:pPr>
            <a:r>
              <a:rPr lang="sv-SE" sz="2000" dirty="0"/>
              <a:t>Köp hockeyskridskor, inte bandyskridskor</a:t>
            </a:r>
          </a:p>
          <a:p>
            <a:pPr marL="285750" indent="-285750">
              <a:buFont typeface="Arial" panose="020B0604020202020204" pitchFamily="34" charset="0"/>
              <a:buChar char="•"/>
            </a:pPr>
            <a:r>
              <a:rPr lang="sv-SE" sz="2000" dirty="0"/>
              <a:t>Nästan all hockeyutrustning kan användas till bandy istället (fler </a:t>
            </a:r>
            <a:r>
              <a:rPr lang="sv-SE" sz="2000" dirty="0" err="1"/>
              <a:t>facebookgrupper</a:t>
            </a:r>
            <a:r>
              <a:rPr lang="sv-SE" sz="2000" dirty="0"/>
              <a:t> finns)</a:t>
            </a:r>
          </a:p>
          <a:p>
            <a:pPr marL="285750" indent="-285750">
              <a:buFont typeface="Arial" panose="020B0604020202020204" pitchFamily="34" charset="0"/>
              <a:buChar char="•"/>
            </a:pPr>
            <a:r>
              <a:rPr lang="sv-SE" sz="2000" dirty="0"/>
              <a:t>Undantag: Klubba och handskar (och gördel)</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Målvaktsutrustning lånar vi</a:t>
            </a:r>
          </a:p>
          <a:p>
            <a:pPr marL="742950" lvl="1" indent="-285750">
              <a:buFont typeface="Arial" panose="020B0604020202020204" pitchFamily="34" charset="0"/>
              <a:buChar char="•"/>
            </a:pPr>
            <a:endParaRPr lang="sv-SE" sz="2000" dirty="0"/>
          </a:p>
          <a:p>
            <a:pPr marL="742950" lvl="1" indent="-285750">
              <a:buFont typeface="Arial" panose="020B0604020202020204" pitchFamily="34" charset="0"/>
              <a:buChar char="•"/>
            </a:pPr>
            <a:endParaRPr lang="sv-SE" sz="2000" dirty="0"/>
          </a:p>
          <a:p>
            <a:pPr marL="742950" lvl="1" indent="-285750">
              <a:buFont typeface="Arial" panose="020B0604020202020204" pitchFamily="34" charset="0"/>
              <a:buChar char="•"/>
            </a:pPr>
            <a:endParaRPr lang="sv-SE" sz="2000" dirty="0"/>
          </a:p>
          <a:p>
            <a:pPr marL="742950" lvl="1" indent="-285750">
              <a:buFont typeface="Arial" panose="020B0604020202020204" pitchFamily="34" charset="0"/>
              <a:buChar char="•"/>
            </a:pPr>
            <a:endParaRPr lang="sv-SE" sz="2000" dirty="0"/>
          </a:p>
          <a:p>
            <a:pPr marL="285750" indent="-285750">
              <a:buFont typeface="Arial" panose="020B0604020202020204" pitchFamily="34" charset="0"/>
              <a:buChar char="•"/>
            </a:pPr>
            <a:endParaRPr lang="sv-SE" sz="2400" dirty="0"/>
          </a:p>
        </p:txBody>
      </p:sp>
    </p:spTree>
    <p:extLst>
      <p:ext uri="{BB962C8B-B14F-4D97-AF65-F5344CB8AC3E}">
        <p14:creationId xmlns:p14="http://schemas.microsoft.com/office/powerpoint/2010/main" val="391478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19170748-28C3-8058-BF8A-86BD8055B88D}"/>
              </a:ext>
            </a:extLst>
          </p:cNvPr>
          <p:cNvPicPr>
            <a:picLocks noChangeAspect="1"/>
          </p:cNvPicPr>
          <p:nvPr/>
        </p:nvPicPr>
        <p:blipFill rotWithShape="1">
          <a:blip r:embed="rId2"/>
          <a:srcRect l="7395" r="15057" b="1"/>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24828B3-48BD-96BA-4E41-91B28B73B050}"/>
              </a:ext>
            </a:extLst>
          </p:cNvPr>
          <p:cNvSpPr>
            <a:spLocks noGrp="1"/>
          </p:cNvSpPr>
          <p:nvPr>
            <p:ph type="title"/>
          </p:nvPr>
        </p:nvSpPr>
        <p:spPr>
          <a:xfrm>
            <a:off x="244764" y="374361"/>
            <a:ext cx="4158673" cy="1899912"/>
          </a:xfrm>
        </p:spPr>
        <p:txBody>
          <a:bodyPr>
            <a:normAutofit/>
          </a:bodyPr>
          <a:lstStyle/>
          <a:p>
            <a:r>
              <a:rPr lang="sv-SE" sz="4000" dirty="0"/>
              <a:t>Ledare</a:t>
            </a:r>
          </a:p>
        </p:txBody>
      </p:sp>
      <p:sp>
        <p:nvSpPr>
          <p:cNvPr id="3" name="Platshållare för innehåll 2">
            <a:extLst>
              <a:ext uri="{FF2B5EF4-FFF2-40B4-BE49-F238E27FC236}">
                <a16:creationId xmlns:a16="http://schemas.microsoft.com/office/drawing/2014/main" id="{697140F3-3F22-A2BB-5B65-6692C25BF119}"/>
              </a:ext>
            </a:extLst>
          </p:cNvPr>
          <p:cNvSpPr>
            <a:spLocks noGrp="1"/>
          </p:cNvSpPr>
          <p:nvPr>
            <p:ph idx="1"/>
          </p:nvPr>
        </p:nvSpPr>
        <p:spPr>
          <a:xfrm>
            <a:off x="247073" y="1701478"/>
            <a:ext cx="4158673" cy="4392358"/>
          </a:xfrm>
        </p:spPr>
        <p:txBody>
          <a:bodyPr>
            <a:normAutofit/>
          </a:bodyPr>
          <a:lstStyle/>
          <a:p>
            <a:r>
              <a:rPr lang="sv-SE" sz="3200" dirty="0"/>
              <a:t>Lagledare (en till?)</a:t>
            </a:r>
          </a:p>
          <a:p>
            <a:r>
              <a:rPr lang="sv-SE" sz="3200" dirty="0"/>
              <a:t>Tränare (flera till)</a:t>
            </a:r>
          </a:p>
        </p:txBody>
      </p:sp>
    </p:spTree>
    <p:extLst>
      <p:ext uri="{BB962C8B-B14F-4D97-AF65-F5344CB8AC3E}">
        <p14:creationId xmlns:p14="http://schemas.microsoft.com/office/powerpoint/2010/main" val="273375220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806</Words>
  <Application>Microsoft Macintosh PowerPoint</Application>
  <PresentationFormat>Bredbild</PresentationFormat>
  <Paragraphs>114</Paragraphs>
  <Slides>18</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Föräldramöte 2024-12-03</vt:lpstr>
      <vt:lpstr>Träningar</vt:lpstr>
      <vt:lpstr>Tillägg från mötet - träningar</vt:lpstr>
      <vt:lpstr>Matcher</vt:lpstr>
      <vt:lpstr>Tillägg från mötet - match</vt:lpstr>
      <vt:lpstr>Utrustning man kan ha</vt:lpstr>
      <vt:lpstr>Man måste inte skaffa allt på en gång!</vt:lpstr>
      <vt:lpstr>Utrustning, tips:</vt:lpstr>
      <vt:lpstr>Ledare</vt:lpstr>
      <vt:lpstr>Tillägg från mötet - ledare</vt:lpstr>
      <vt:lpstr>Ansvar och åtaganden</vt:lpstr>
      <vt:lpstr>Tillägg från mötet - åtaganden</vt:lpstr>
      <vt:lpstr>Fiket</vt:lpstr>
      <vt:lpstr>Varumaskin</vt:lpstr>
      <vt:lpstr>Ansvarsfördelning</vt:lpstr>
      <vt:lpstr>Övrigt</vt:lpstr>
      <vt:lpstr>Styrdokument Selånger Bandy</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2024-12-03</dc:title>
  <dc:creator>Björn Diedrichs</dc:creator>
  <cp:lastModifiedBy>Björn Diedrichs</cp:lastModifiedBy>
  <cp:revision>26</cp:revision>
  <dcterms:created xsi:type="dcterms:W3CDTF">2024-12-02T18:32:25Z</dcterms:created>
  <dcterms:modified xsi:type="dcterms:W3CDTF">2024-12-07T22:08:00Z</dcterms:modified>
</cp:coreProperties>
</file>