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  <p:sldId id="260" r:id="rId4"/>
    <p:sldId id="256" r:id="rId5"/>
  </p:sldIdLst>
  <p:sldSz cx="9144000" cy="6858000" type="screen4x3"/>
  <p:notesSz cx="6797675" cy="9928225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57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4E1A-CAE5-164E-BC53-3444174F9116}" type="datetimeFigureOut">
              <a:rPr lang="sv-SE" smtClean="0"/>
              <a:t>2019-02-05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82A0-B960-F34A-B4DA-F48A815979D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6997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4E1A-CAE5-164E-BC53-3444174F9116}" type="datetimeFigureOut">
              <a:rPr lang="sv-SE" smtClean="0"/>
              <a:t>2019-02-05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82A0-B960-F34A-B4DA-F48A815979D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421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4E1A-CAE5-164E-BC53-3444174F9116}" type="datetimeFigureOut">
              <a:rPr lang="sv-SE" smtClean="0"/>
              <a:t>2019-02-05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82A0-B960-F34A-B4DA-F48A815979D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292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4E1A-CAE5-164E-BC53-3444174F9116}" type="datetimeFigureOut">
              <a:rPr lang="sv-SE" smtClean="0"/>
              <a:t>2019-02-05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82A0-B960-F34A-B4DA-F48A815979D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0219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4E1A-CAE5-164E-BC53-3444174F9116}" type="datetimeFigureOut">
              <a:rPr lang="sv-SE" smtClean="0"/>
              <a:t>2019-02-05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82A0-B960-F34A-B4DA-F48A815979D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8817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4E1A-CAE5-164E-BC53-3444174F9116}" type="datetimeFigureOut">
              <a:rPr lang="sv-SE" smtClean="0"/>
              <a:t>2019-02-05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82A0-B960-F34A-B4DA-F48A815979D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5020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4E1A-CAE5-164E-BC53-3444174F9116}" type="datetimeFigureOut">
              <a:rPr lang="sv-SE" smtClean="0"/>
              <a:t>2019-02-05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82A0-B960-F34A-B4DA-F48A815979D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622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4E1A-CAE5-164E-BC53-3444174F9116}" type="datetimeFigureOut">
              <a:rPr lang="sv-SE" smtClean="0"/>
              <a:t>2019-02-05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82A0-B960-F34A-B4DA-F48A815979D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3129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4E1A-CAE5-164E-BC53-3444174F9116}" type="datetimeFigureOut">
              <a:rPr lang="sv-SE" smtClean="0"/>
              <a:t>2019-02-05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82A0-B960-F34A-B4DA-F48A815979D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6262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4E1A-CAE5-164E-BC53-3444174F9116}" type="datetimeFigureOut">
              <a:rPr lang="sv-SE" smtClean="0"/>
              <a:t>2019-02-05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82A0-B960-F34A-B4DA-F48A815979D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9165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4E1A-CAE5-164E-BC53-3444174F9116}" type="datetimeFigureOut">
              <a:rPr lang="sv-SE" smtClean="0"/>
              <a:t>2019-02-05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82A0-B960-F34A-B4DA-F48A815979D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510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84E1A-CAE5-164E-BC53-3444174F9116}" type="datetimeFigureOut">
              <a:rPr lang="sv-SE" smtClean="0"/>
              <a:t>2019-02-05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C82A0-B960-F34A-B4DA-F48A815979D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823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389" y="228600"/>
            <a:ext cx="6387443" cy="6497053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63515" y="1833099"/>
            <a:ext cx="168443" cy="107141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5185611" y="950495"/>
            <a:ext cx="37057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SSK DRESS enligt beslut </a:t>
            </a:r>
          </a:p>
          <a:p>
            <a:r>
              <a:rPr lang="sv-SE" sz="2000" dirty="0"/>
              <a:t>31/1-2019</a:t>
            </a:r>
          </a:p>
          <a:p>
            <a:endParaRPr lang="sv-SE" sz="2000" dirty="0"/>
          </a:p>
          <a:p>
            <a:r>
              <a:rPr lang="sv-SE" sz="2000" dirty="0"/>
              <a:t>Färger</a:t>
            </a:r>
          </a:p>
          <a:p>
            <a:r>
              <a:rPr lang="sv-SE" sz="2000" dirty="0"/>
              <a:t>Bas färg: </a:t>
            </a:r>
            <a:r>
              <a:rPr lang="sv-SE" sz="2000" dirty="0" err="1"/>
              <a:t>Collegiate</a:t>
            </a:r>
            <a:r>
              <a:rPr lang="sv-SE" sz="2000" dirty="0"/>
              <a:t> </a:t>
            </a:r>
            <a:r>
              <a:rPr lang="sv-SE" sz="2000" dirty="0" err="1"/>
              <a:t>Navy</a:t>
            </a:r>
            <a:r>
              <a:rPr lang="sv-SE" sz="2000" dirty="0"/>
              <a:t> </a:t>
            </a:r>
          </a:p>
          <a:p>
            <a:r>
              <a:rPr lang="sv-SE" sz="2000" dirty="0" err="1"/>
              <a:t>Stripes</a:t>
            </a:r>
            <a:r>
              <a:rPr lang="sv-SE" sz="2000" dirty="0"/>
              <a:t>: </a:t>
            </a:r>
            <a:r>
              <a:rPr lang="sv-SE" sz="2000" dirty="0" err="1"/>
              <a:t>Yellow</a:t>
            </a:r>
            <a:endParaRPr lang="sv-SE" sz="2000" dirty="0"/>
          </a:p>
          <a:p>
            <a:r>
              <a:rPr lang="sv-SE" sz="2000" dirty="0" err="1"/>
              <a:t>adidas</a:t>
            </a:r>
            <a:r>
              <a:rPr lang="sv-SE" sz="2000" dirty="0"/>
              <a:t> Loga: </a:t>
            </a:r>
            <a:r>
              <a:rPr lang="sv-SE" sz="2000" dirty="0" err="1"/>
              <a:t>Yellow</a:t>
            </a:r>
            <a:endParaRPr lang="sv-SE" sz="2000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03773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42" y="0"/>
            <a:ext cx="6858000" cy="6472989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31" y="1612232"/>
            <a:ext cx="240882" cy="40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20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69042" cy="6460958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042" y="-1"/>
            <a:ext cx="4174958" cy="646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28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23824" cy="647298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824" y="0"/>
            <a:ext cx="5020176" cy="64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72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Office-tema</vt:lpstr>
      <vt:lpstr>PowerPoint Presentation</vt:lpstr>
      <vt:lpstr>PowerPoint Presentation</vt:lpstr>
      <vt:lpstr>PowerPoint Presentation</vt:lpstr>
      <vt:lpstr>PowerPoint Presentation</vt:lpstr>
    </vt:vector>
  </TitlesOfParts>
  <Company>INTERSPORT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Anderson</dc:creator>
  <cp:lastModifiedBy>Morsare Mona</cp:lastModifiedBy>
  <cp:revision>8</cp:revision>
  <cp:lastPrinted>2019-02-01T10:18:11Z</cp:lastPrinted>
  <dcterms:created xsi:type="dcterms:W3CDTF">2013-10-29T07:35:57Z</dcterms:created>
  <dcterms:modified xsi:type="dcterms:W3CDTF">2019-02-05T13:37:11Z</dcterms:modified>
</cp:coreProperties>
</file>