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23" r:id="rId2"/>
    <p:sldId id="321" r:id="rId3"/>
    <p:sldId id="326" r:id="rId4"/>
    <p:sldId id="275" r:id="rId5"/>
    <p:sldId id="327" r:id="rId6"/>
    <p:sldId id="559" r:id="rId7"/>
    <p:sldId id="561" r:id="rId8"/>
    <p:sldId id="325" r:id="rId9"/>
    <p:sldId id="328" r:id="rId10"/>
    <p:sldId id="560" r:id="rId11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093E1F-B890-488B-AE16-2650CF4A8E97}" v="19" dt="2026-04-21T06:23:12.5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31"/>
  </p:normalViewPr>
  <p:slideViewPr>
    <p:cSldViewPr>
      <p:cViewPr>
        <p:scale>
          <a:sx n="70" d="100"/>
          <a:sy n="70" d="100"/>
        </p:scale>
        <p:origin x="2190" y="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s Lindström" userId="c99311eb-70f9-48f6-a1f9-a171c55ff680" providerId="ADAL" clId="{8A8195DF-7DB8-4982-8E51-461C7010E08B}"/>
    <pc:docChg chg="undo custSel addSld delSld modSld sldOrd">
      <pc:chgData name="Jens Lindström" userId="c99311eb-70f9-48f6-a1f9-a171c55ff680" providerId="ADAL" clId="{8A8195DF-7DB8-4982-8E51-461C7010E08B}" dt="2026-04-21T06:24:44.918" v="229" actId="20577"/>
      <pc:docMkLst>
        <pc:docMk/>
      </pc:docMkLst>
      <pc:sldChg chg="addSp delSp modSp mod ord">
        <pc:chgData name="Jens Lindström" userId="c99311eb-70f9-48f6-a1f9-a171c55ff680" providerId="ADAL" clId="{8A8195DF-7DB8-4982-8E51-461C7010E08B}" dt="2026-04-20T14:18:50.768" v="160"/>
        <pc:sldMkLst>
          <pc:docMk/>
          <pc:sldMk cId="1194191225" sldId="275"/>
        </pc:sldMkLst>
        <pc:spChg chg="add mod">
          <ac:chgData name="Jens Lindström" userId="c99311eb-70f9-48f6-a1f9-a171c55ff680" providerId="ADAL" clId="{8A8195DF-7DB8-4982-8E51-461C7010E08B}" dt="2026-04-09T08:30:03.842" v="85" actId="1076"/>
          <ac:spMkLst>
            <pc:docMk/>
            <pc:sldMk cId="1194191225" sldId="275"/>
            <ac:spMk id="3" creationId="{14E6065B-A68E-BBA6-1E7B-7A658A952F8F}"/>
          </ac:spMkLst>
        </pc:spChg>
        <pc:graphicFrameChg chg="add mod modGraphic">
          <ac:chgData name="Jens Lindström" userId="c99311eb-70f9-48f6-a1f9-a171c55ff680" providerId="ADAL" clId="{8A8195DF-7DB8-4982-8E51-461C7010E08B}" dt="2026-04-09T09:36:18.342" v="113" actId="14100"/>
          <ac:graphicFrameMkLst>
            <pc:docMk/>
            <pc:sldMk cId="1194191225" sldId="275"/>
            <ac:graphicFrameMk id="9" creationId="{0E21D93F-13E9-FED1-7E25-8B4A9C1C1F13}"/>
          </ac:graphicFrameMkLst>
        </pc:graphicFrameChg>
      </pc:sldChg>
      <pc:sldChg chg="modSp mod ord">
        <pc:chgData name="Jens Lindström" userId="c99311eb-70f9-48f6-a1f9-a171c55ff680" providerId="ADAL" clId="{8A8195DF-7DB8-4982-8E51-461C7010E08B}" dt="2026-04-21T06:24:44.918" v="229" actId="20577"/>
        <pc:sldMkLst>
          <pc:docMk/>
          <pc:sldMk cId="1166083747" sldId="321"/>
        </pc:sldMkLst>
        <pc:spChg chg="mod">
          <ac:chgData name="Jens Lindström" userId="c99311eb-70f9-48f6-a1f9-a171c55ff680" providerId="ADAL" clId="{8A8195DF-7DB8-4982-8E51-461C7010E08B}" dt="2026-04-21T06:24:44.918" v="229" actId="20577"/>
          <ac:spMkLst>
            <pc:docMk/>
            <pc:sldMk cId="1166083747" sldId="321"/>
            <ac:spMk id="4" creationId="{00000000-0000-0000-0000-000000000000}"/>
          </ac:spMkLst>
        </pc:spChg>
      </pc:sldChg>
      <pc:sldChg chg="modSp mod">
        <pc:chgData name="Jens Lindström" userId="c99311eb-70f9-48f6-a1f9-a171c55ff680" providerId="ADAL" clId="{8A8195DF-7DB8-4982-8E51-461C7010E08B}" dt="2026-04-20T16:46:05.574" v="167" actId="20577"/>
        <pc:sldMkLst>
          <pc:docMk/>
          <pc:sldMk cId="2045931638" sldId="323"/>
        </pc:sldMkLst>
        <pc:spChg chg="mod">
          <ac:chgData name="Jens Lindström" userId="c99311eb-70f9-48f6-a1f9-a171c55ff680" providerId="ADAL" clId="{8A8195DF-7DB8-4982-8E51-461C7010E08B}" dt="2026-04-20T16:46:05.574" v="167" actId="20577"/>
          <ac:spMkLst>
            <pc:docMk/>
            <pc:sldMk cId="2045931638" sldId="323"/>
            <ac:spMk id="2" creationId="{00000000-0000-0000-0000-000000000000}"/>
          </ac:spMkLst>
        </pc:spChg>
      </pc:sldChg>
      <pc:sldChg chg="delSp modSp mod ord">
        <pc:chgData name="Jens Lindström" userId="c99311eb-70f9-48f6-a1f9-a171c55ff680" providerId="ADAL" clId="{8A8195DF-7DB8-4982-8E51-461C7010E08B}" dt="2026-04-20T13:15:53.671" v="158" actId="20577"/>
        <pc:sldMkLst>
          <pc:docMk/>
          <pc:sldMk cId="3128310798" sldId="325"/>
        </pc:sldMkLst>
        <pc:spChg chg="mod">
          <ac:chgData name="Jens Lindström" userId="c99311eb-70f9-48f6-a1f9-a171c55ff680" providerId="ADAL" clId="{8A8195DF-7DB8-4982-8E51-461C7010E08B}" dt="2026-04-20T13:15:53.671" v="158" actId="20577"/>
          <ac:spMkLst>
            <pc:docMk/>
            <pc:sldMk cId="3128310798" sldId="325"/>
            <ac:spMk id="4" creationId="{C7BC14FB-9626-5B6A-8282-7A867A6BD707}"/>
          </ac:spMkLst>
        </pc:spChg>
        <pc:graphicFrameChg chg="del">
          <ac:chgData name="Jens Lindström" userId="c99311eb-70f9-48f6-a1f9-a171c55ff680" providerId="ADAL" clId="{8A8195DF-7DB8-4982-8E51-461C7010E08B}" dt="2026-04-20T13:15:24.118" v="156" actId="478"/>
          <ac:graphicFrameMkLst>
            <pc:docMk/>
            <pc:sldMk cId="3128310798" sldId="325"/>
            <ac:graphicFrameMk id="3" creationId="{7A2DBC56-AA96-CDDC-D195-9564957FAF16}"/>
          </ac:graphicFrameMkLst>
        </pc:graphicFrameChg>
      </pc:sldChg>
      <pc:sldChg chg="modSp mod ord">
        <pc:chgData name="Jens Lindström" userId="c99311eb-70f9-48f6-a1f9-a171c55ff680" providerId="ADAL" clId="{8A8195DF-7DB8-4982-8E51-461C7010E08B}" dt="2026-04-21T06:15:25.353" v="198" actId="20577"/>
        <pc:sldMkLst>
          <pc:docMk/>
          <pc:sldMk cId="583257271" sldId="326"/>
        </pc:sldMkLst>
        <pc:spChg chg="mod">
          <ac:chgData name="Jens Lindström" userId="c99311eb-70f9-48f6-a1f9-a171c55ff680" providerId="ADAL" clId="{8A8195DF-7DB8-4982-8E51-461C7010E08B}" dt="2026-04-21T06:15:25.353" v="198" actId="20577"/>
          <ac:spMkLst>
            <pc:docMk/>
            <pc:sldMk cId="583257271" sldId="326"/>
            <ac:spMk id="4" creationId="{00000000-0000-0000-0000-000000000000}"/>
          </ac:spMkLst>
        </pc:spChg>
      </pc:sldChg>
      <pc:sldChg chg="modSp mod ord">
        <pc:chgData name="Jens Lindström" userId="c99311eb-70f9-48f6-a1f9-a171c55ff680" providerId="ADAL" clId="{8A8195DF-7DB8-4982-8E51-461C7010E08B}" dt="2026-04-20T14:43:21.225" v="163" actId="20577"/>
        <pc:sldMkLst>
          <pc:docMk/>
          <pc:sldMk cId="1010648174" sldId="327"/>
        </pc:sldMkLst>
        <pc:spChg chg="mod">
          <ac:chgData name="Jens Lindström" userId="c99311eb-70f9-48f6-a1f9-a171c55ff680" providerId="ADAL" clId="{8A8195DF-7DB8-4982-8E51-461C7010E08B}" dt="2026-04-20T14:43:21.225" v="163" actId="20577"/>
          <ac:spMkLst>
            <pc:docMk/>
            <pc:sldMk cId="1010648174" sldId="327"/>
            <ac:spMk id="3" creationId="{0913EC52-2F84-0722-68CE-65F9605B02C7}"/>
          </ac:spMkLst>
        </pc:spChg>
      </pc:sldChg>
      <pc:sldChg chg="mod modShow">
        <pc:chgData name="Jens Lindström" userId="c99311eb-70f9-48f6-a1f9-a171c55ff680" providerId="ADAL" clId="{8A8195DF-7DB8-4982-8E51-461C7010E08B}" dt="2026-04-09T07:16:31.111" v="1" actId="729"/>
        <pc:sldMkLst>
          <pc:docMk/>
          <pc:sldMk cId="420013725" sldId="328"/>
        </pc:sldMkLst>
      </pc:sldChg>
      <pc:sldChg chg="addSp modSp mod ord modShow">
        <pc:chgData name="Jens Lindström" userId="c99311eb-70f9-48f6-a1f9-a171c55ff680" providerId="ADAL" clId="{8A8195DF-7DB8-4982-8E51-461C7010E08B}" dt="2026-04-20T14:18:50.768" v="160"/>
        <pc:sldMkLst>
          <pc:docMk/>
          <pc:sldMk cId="1200869214" sldId="559"/>
        </pc:sldMkLst>
        <pc:spChg chg="add mod">
          <ac:chgData name="Jens Lindström" userId="c99311eb-70f9-48f6-a1f9-a171c55ff680" providerId="ADAL" clId="{8A8195DF-7DB8-4982-8E51-461C7010E08B}" dt="2026-04-20T13:12:59.722" v="126" actId="207"/>
          <ac:spMkLst>
            <pc:docMk/>
            <pc:sldMk cId="1200869214" sldId="559"/>
            <ac:spMk id="4" creationId="{D189571A-E87C-1CAE-F14F-983CF4FF21C7}"/>
          </ac:spMkLst>
        </pc:spChg>
        <pc:graphicFrameChg chg="modGraphic">
          <ac:chgData name="Jens Lindström" userId="c99311eb-70f9-48f6-a1f9-a171c55ff680" providerId="ADAL" clId="{8A8195DF-7DB8-4982-8E51-461C7010E08B}" dt="2026-04-20T13:13:14.931" v="127" actId="20577"/>
          <ac:graphicFrameMkLst>
            <pc:docMk/>
            <pc:sldMk cId="1200869214" sldId="559"/>
            <ac:graphicFrameMk id="2" creationId="{EE8574B2-ED6E-1A73-CF81-8D2E7CC64F68}"/>
          </ac:graphicFrameMkLst>
        </pc:graphicFrameChg>
      </pc:sldChg>
      <pc:sldChg chg="ord">
        <pc:chgData name="Jens Lindström" userId="c99311eb-70f9-48f6-a1f9-a171c55ff680" providerId="ADAL" clId="{8A8195DF-7DB8-4982-8E51-461C7010E08B}" dt="2026-04-20T14:18:58.904" v="162"/>
        <pc:sldMkLst>
          <pc:docMk/>
          <pc:sldMk cId="2610084204" sldId="561"/>
        </pc:sldMkLst>
      </pc:sldChg>
      <pc:sldChg chg="new del">
        <pc:chgData name="Jens Lindström" userId="c99311eb-70f9-48f6-a1f9-a171c55ff680" providerId="ADAL" clId="{8A8195DF-7DB8-4982-8E51-461C7010E08B}" dt="2026-04-20T16:45:00.643" v="165" actId="2696"/>
        <pc:sldMkLst>
          <pc:docMk/>
          <pc:sldMk cId="468130563" sldId="562"/>
        </pc:sldMkLst>
      </pc:sldChg>
      <pc:sldChg chg="new del">
        <pc:chgData name="Jens Lindström" userId="c99311eb-70f9-48f6-a1f9-a171c55ff680" providerId="ADAL" clId="{8A8195DF-7DB8-4982-8E51-461C7010E08B}" dt="2026-04-20T17:07:35.893" v="169" actId="2696"/>
        <pc:sldMkLst>
          <pc:docMk/>
          <pc:sldMk cId="3783527299" sldId="5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0484E-05CB-4263-81D9-D8A0A9B3FBBD}" type="datetimeFigureOut">
              <a:rPr lang="sv-SE" smtClean="0"/>
              <a:t>2026-04-20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26718-84A6-43EE-A096-A21A76540D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0242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956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Behöver någon hjälp med laget.se?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AC26718-84A6-43EE-A096-A21A76540D26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28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57200" y="1772816"/>
            <a:ext cx="80010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57200" y="3242841"/>
            <a:ext cx="80010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103157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772816"/>
            <a:ext cx="8229600" cy="114300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3146003"/>
            <a:ext cx="8229600" cy="269716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F01AA3C1-5B12-4474-8E76-DA38532A009F}" type="datetimeFigureOut">
              <a:rPr lang="sv-SE" altLang="sv-SE"/>
              <a:pPr/>
              <a:t>2026-04-20</a:t>
            </a:fld>
            <a:endParaRPr lang="sv-SE" alt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endParaRPr lang="sv-SE" alt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3A08F0DE-06FD-47D0-94C4-96207565738B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98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772817"/>
            <a:ext cx="4042792" cy="1143000"/>
          </a:xfrm>
        </p:spPr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772816"/>
            <a:ext cx="4038600" cy="4469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98831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1772817"/>
            <a:ext cx="4040188" cy="43533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1772817"/>
            <a:ext cx="4041775" cy="43533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216525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2096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762472"/>
            <a:ext cx="3394720" cy="865114"/>
          </a:xfrm>
        </p:spPr>
        <p:txBody>
          <a:bodyPr anchor="b">
            <a:noAutofit/>
          </a:bodyPr>
          <a:lstStyle>
            <a:lvl1pPr algn="l">
              <a:defRPr sz="2800" b="1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067944" y="1762472"/>
            <a:ext cx="4695056" cy="461885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2852936"/>
            <a:ext cx="3394720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48924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 txBox="1">
            <a:spLocks/>
          </p:cNvSpPr>
          <p:nvPr userDrawn="1"/>
        </p:nvSpPr>
        <p:spPr>
          <a:xfrm>
            <a:off x="457200" y="1762125"/>
            <a:ext cx="3970338" cy="86518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772816"/>
            <a:ext cx="4038600" cy="4469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text 3"/>
          <p:cNvSpPr>
            <a:spLocks noGrp="1"/>
          </p:cNvSpPr>
          <p:nvPr>
            <p:ph type="body" sz="half" idx="10"/>
          </p:nvPr>
        </p:nvSpPr>
        <p:spPr>
          <a:xfrm>
            <a:off x="457200" y="2852936"/>
            <a:ext cx="3970784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665977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objekt 6" descr="head liggande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235825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0558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8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3429000"/>
            <a:ext cx="8229600" cy="269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8" name="Rektangel 7"/>
          <p:cNvSpPr/>
          <p:nvPr userDrawn="1"/>
        </p:nvSpPr>
        <p:spPr>
          <a:xfrm>
            <a:off x="2051050" y="528638"/>
            <a:ext cx="7081838" cy="457200"/>
          </a:xfrm>
          <a:prstGeom prst="rect">
            <a:avLst/>
          </a:prstGeom>
          <a:solidFill>
            <a:srgbClr val="1D4482"/>
          </a:solidFill>
          <a:ln>
            <a:solidFill>
              <a:srgbClr val="1D44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sv-SE" altLang="sv-S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5" r:id="rId2"/>
    <p:sldLayoutId id="2147483671" r:id="rId3"/>
    <p:sldLayoutId id="2147483672" r:id="rId4"/>
    <p:sldLayoutId id="2147483673" r:id="rId5"/>
    <p:sldLayoutId id="2147483674" r:id="rId6"/>
    <p:sldLayoutId id="2147483676" r:id="rId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.intersport.se/sunnana-s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team.intersport.se/sunnana-s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ubrik 1"/>
          <p:cNvSpPr>
            <a:spLocks noGrp="1"/>
          </p:cNvSpPr>
          <p:nvPr>
            <p:ph type="ctrTitle"/>
          </p:nvPr>
        </p:nvSpPr>
        <p:spPr>
          <a:xfrm>
            <a:off x="452760" y="1412776"/>
            <a:ext cx="8001000" cy="1470025"/>
          </a:xfrm>
        </p:spPr>
        <p:txBody>
          <a:bodyPr/>
          <a:lstStyle/>
          <a:p>
            <a:pPr eaLnBrk="1" hangingPunct="1"/>
            <a:r>
              <a:rPr lang="sv-SE" altLang="sv-SE" dirty="0"/>
              <a:t>Agenda</a:t>
            </a:r>
          </a:p>
        </p:txBody>
      </p:sp>
      <p:sp>
        <p:nvSpPr>
          <p:cNvPr id="2" name="Underrubrik 1"/>
          <p:cNvSpPr>
            <a:spLocks noGrp="1"/>
          </p:cNvSpPr>
          <p:nvPr>
            <p:ph type="subTitle" idx="1"/>
          </p:nvPr>
        </p:nvSpPr>
        <p:spPr>
          <a:xfrm>
            <a:off x="452760" y="2780928"/>
            <a:ext cx="8001000" cy="3282504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Årsplanering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Ekonomi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Ledare 2026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Träningar och matcher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Frågor och gemensam dialog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59316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36C6BE-C427-F5AE-AE64-43D20CD3B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Funderingar o </a:t>
            </a:r>
            <a:r>
              <a:rPr lang="sv-SE" dirty="0" err="1"/>
              <a:t>Ideer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97F87E-591D-1678-E587-DCE36816B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9823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title"/>
          </p:nvPr>
        </p:nvSpPr>
        <p:spPr>
          <a:xfrm>
            <a:off x="539552" y="1556792"/>
            <a:ext cx="6264696" cy="865188"/>
          </a:xfrm>
        </p:spPr>
        <p:txBody>
          <a:bodyPr/>
          <a:lstStyle/>
          <a:p>
            <a:pPr eaLnBrk="1" hangingPunct="1"/>
            <a:r>
              <a:rPr lang="sv-SE" altLang="sv-SE" sz="3600" b="0" dirty="0"/>
              <a:t>2026 årsplanering (Föreningen)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95536" y="2893244"/>
            <a:ext cx="8568952" cy="3704108"/>
          </a:xfrm>
        </p:spPr>
        <p:txBody>
          <a:bodyPr rtlCol="0">
            <a:normAutofit/>
          </a:bodyPr>
          <a:lstStyle/>
          <a:p>
            <a:pPr marL="342900" indent="-3429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400" dirty="0"/>
              <a:t>Coopcupen (Sekretariat, lotter och bollar)</a:t>
            </a:r>
          </a:p>
          <a:p>
            <a:pPr marL="800100" lvl="1" indent="-3429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000" dirty="0"/>
              <a:t>14/5</a:t>
            </a:r>
          </a:p>
          <a:p>
            <a:pPr marL="342900" indent="-3429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400" dirty="0"/>
              <a:t>Arbete på Damlagets matcher 6 vuxna, 8 bollflickor </a:t>
            </a:r>
          </a:p>
          <a:p>
            <a:pPr marL="800100" lvl="1" indent="-3429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000" dirty="0"/>
              <a:t>16/5 </a:t>
            </a:r>
          </a:p>
          <a:p>
            <a:pPr marL="342900" indent="-3429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400" dirty="0"/>
              <a:t>En tryggare idrottsplats 2026  </a:t>
            </a:r>
          </a:p>
          <a:p>
            <a:pPr marL="800100" lvl="1" indent="-3429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000" dirty="0"/>
              <a:t>15/5</a:t>
            </a:r>
          </a:p>
          <a:p>
            <a:pPr marL="342900" indent="-3429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400" dirty="0"/>
              <a:t>Bingolotter. Gemensam säljaktivitet i föreningen för 2026 </a:t>
            </a:r>
          </a:p>
          <a:p>
            <a:pPr marL="342900" indent="-3429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sv-SE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sv-SE" sz="3200" dirty="0"/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32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1166083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title"/>
          </p:nvPr>
        </p:nvSpPr>
        <p:spPr>
          <a:xfrm>
            <a:off x="417578" y="1628800"/>
            <a:ext cx="5050904" cy="865188"/>
          </a:xfrm>
        </p:spPr>
        <p:txBody>
          <a:bodyPr/>
          <a:lstStyle/>
          <a:p>
            <a:pPr eaLnBrk="1" hangingPunct="1"/>
            <a:r>
              <a:rPr lang="sv-SE" altLang="sv-SE" sz="3600" b="0" dirty="0"/>
              <a:t>2026 årsplanering (Laget)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95536" y="2893244"/>
            <a:ext cx="9145016" cy="3704108"/>
          </a:xfrm>
        </p:spPr>
        <p:txBody>
          <a:bodyPr rtlCol="0">
            <a:normAutofit/>
          </a:bodyPr>
          <a:lstStyle/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Arbetsuppdrag Rallytävling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DM (start 19 april)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Seriespel (start i maj)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Coopcupen 14e maj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Piteå summer games 26-28 juni – behov av planering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Försäljningsaktivitet 2? (höst)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Sociala aktiviteter??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sv-SE" sz="6000" dirty="0"/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4400" dirty="0"/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3200" dirty="0"/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3200" dirty="0"/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32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583257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14E6065B-A68E-BBA6-1E7B-7A658A952F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512" y="1052736"/>
            <a:ext cx="8001000" cy="1470025"/>
          </a:xfrm>
        </p:spPr>
        <p:txBody>
          <a:bodyPr/>
          <a:lstStyle/>
          <a:p>
            <a:r>
              <a:rPr lang="sv-SE" dirty="0"/>
              <a:t>Ekonomi</a:t>
            </a:r>
          </a:p>
        </p:txBody>
      </p:sp>
      <p:graphicFrame>
        <p:nvGraphicFramePr>
          <p:cNvPr id="9" name="Tabell 8">
            <a:extLst>
              <a:ext uri="{FF2B5EF4-FFF2-40B4-BE49-F238E27FC236}">
                <a16:creationId xmlns:a16="http://schemas.microsoft.com/office/drawing/2014/main" id="{0E21D93F-13E9-FED1-7E25-8B4A9C1C1F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18353"/>
              </p:ext>
            </p:extLst>
          </p:nvPr>
        </p:nvGraphicFramePr>
        <p:xfrm>
          <a:off x="3484996" y="1484784"/>
          <a:ext cx="2311140" cy="4968560"/>
        </p:xfrm>
        <a:graphic>
          <a:graphicData uri="http://schemas.openxmlformats.org/drawingml/2006/table">
            <a:tbl>
              <a:tblPr/>
              <a:tblGrid>
                <a:gridCol w="1470725">
                  <a:extLst>
                    <a:ext uri="{9D8B030D-6E8A-4147-A177-3AD203B41FA5}">
                      <a16:colId xmlns:a16="http://schemas.microsoft.com/office/drawing/2014/main" val="1236738604"/>
                    </a:ext>
                  </a:extLst>
                </a:gridCol>
                <a:gridCol w="840415">
                  <a:extLst>
                    <a:ext uri="{9D8B030D-6E8A-4147-A177-3AD203B41FA5}">
                      <a16:colId xmlns:a16="http://schemas.microsoft.com/office/drawing/2014/main" val="3015851772"/>
                    </a:ext>
                  </a:extLst>
                </a:gridCol>
              </a:tblGrid>
              <a:tr h="3105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Kassa 30/3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46 851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3850971"/>
                  </a:ext>
                </a:extLst>
              </a:tr>
              <a:tr h="3105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973942"/>
                  </a:ext>
                </a:extLst>
              </a:tr>
              <a:tr h="3105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Intäkter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2457353"/>
                  </a:ext>
                </a:extLst>
              </a:tr>
              <a:tr h="3105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Sponsring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8 000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1532285"/>
                  </a:ext>
                </a:extLst>
              </a:tr>
              <a:tr h="3105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Eget arbete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50 000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457766"/>
                  </a:ext>
                </a:extLst>
              </a:tr>
              <a:tr h="3105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7779109"/>
                  </a:ext>
                </a:extLst>
              </a:tr>
              <a:tr h="3105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Summa intäkter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104 851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064220"/>
                  </a:ext>
                </a:extLst>
              </a:tr>
              <a:tr h="3105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2603053"/>
                  </a:ext>
                </a:extLst>
              </a:tr>
              <a:tr h="3105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Kostnader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9671306"/>
                  </a:ext>
                </a:extLst>
              </a:tr>
              <a:tr h="3105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Serie och cupspel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40 000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4319368"/>
                  </a:ext>
                </a:extLst>
              </a:tr>
              <a:tr h="3105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Lagaktiviteter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981099"/>
                  </a:ext>
                </a:extLst>
              </a:tr>
              <a:tr h="3105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Materialinköp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9 000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9798100"/>
                  </a:ext>
                </a:extLst>
              </a:tr>
              <a:tr h="3105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9908299"/>
                  </a:ext>
                </a:extLst>
              </a:tr>
              <a:tr h="3105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Summa kostnader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49 000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352211"/>
                  </a:ext>
                </a:extLst>
              </a:tr>
              <a:tr h="3105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1293483"/>
                  </a:ext>
                </a:extLst>
              </a:tr>
              <a:tr h="3105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Resultat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55 851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6405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4191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43E4B2-F591-7FAC-E0AF-5F4A74713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Långsiktigt mål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913EC52-2F84-0722-68CE-65F9605B0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2025		Lycksele cup</a:t>
            </a:r>
          </a:p>
          <a:p>
            <a:pPr marL="0" indent="0">
              <a:buNone/>
            </a:pPr>
            <a:r>
              <a:rPr lang="sv-SE" dirty="0"/>
              <a:t>2026		Piteå &amp; fler sociala aktiviteter</a:t>
            </a:r>
          </a:p>
          <a:p>
            <a:pPr marL="0" indent="0">
              <a:buNone/>
            </a:pPr>
            <a:r>
              <a:rPr lang="sv-SE" dirty="0"/>
              <a:t>2027           ????</a:t>
            </a:r>
          </a:p>
        </p:txBody>
      </p:sp>
    </p:spTree>
    <p:extLst>
      <p:ext uri="{BB962C8B-B14F-4D97-AF65-F5344CB8AC3E}">
        <p14:creationId xmlns:p14="http://schemas.microsoft.com/office/powerpoint/2010/main" val="1010648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04E000-3123-3824-EF02-1D977F574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EE8574B2-ED6E-1A73-CF81-8D2E7CC64F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665011"/>
              </p:ext>
            </p:extLst>
          </p:nvPr>
        </p:nvGraphicFramePr>
        <p:xfrm>
          <a:off x="323528" y="1772816"/>
          <a:ext cx="8232320" cy="3675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8080">
                  <a:extLst>
                    <a:ext uri="{9D8B030D-6E8A-4147-A177-3AD203B41FA5}">
                      <a16:colId xmlns:a16="http://schemas.microsoft.com/office/drawing/2014/main" val="631549026"/>
                    </a:ext>
                  </a:extLst>
                </a:gridCol>
                <a:gridCol w="2058080">
                  <a:extLst>
                    <a:ext uri="{9D8B030D-6E8A-4147-A177-3AD203B41FA5}">
                      <a16:colId xmlns:a16="http://schemas.microsoft.com/office/drawing/2014/main" val="434922737"/>
                    </a:ext>
                  </a:extLst>
                </a:gridCol>
                <a:gridCol w="2058080">
                  <a:extLst>
                    <a:ext uri="{9D8B030D-6E8A-4147-A177-3AD203B41FA5}">
                      <a16:colId xmlns:a16="http://schemas.microsoft.com/office/drawing/2014/main" val="3667639836"/>
                    </a:ext>
                  </a:extLst>
                </a:gridCol>
                <a:gridCol w="2058080">
                  <a:extLst>
                    <a:ext uri="{9D8B030D-6E8A-4147-A177-3AD203B41FA5}">
                      <a16:colId xmlns:a16="http://schemas.microsoft.com/office/drawing/2014/main" val="803539507"/>
                    </a:ext>
                  </a:extLst>
                </a:gridCol>
              </a:tblGrid>
              <a:tr h="522363">
                <a:tc>
                  <a:txBody>
                    <a:bodyPr/>
                    <a:lstStyle/>
                    <a:p>
                      <a:r>
                        <a:rPr lang="sv-SE" sz="1400" dirty="0"/>
                        <a:t>Lagledare (1)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Aktivitetsansvariga/</a:t>
                      </a:r>
                      <a:br>
                        <a:rPr lang="sv-SE" sz="1400" dirty="0"/>
                      </a:br>
                      <a:r>
                        <a:rPr lang="sv-SE" sz="1400" dirty="0"/>
                        <a:t>Ekonomi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Domare/resultat (1)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Tränare (4)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0552918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l" fontAlgn="t"/>
                      <a:r>
                        <a:rPr lang="sv-SE" sz="1500" u="none" strike="noStrike" dirty="0">
                          <a:effectLst/>
                        </a:rPr>
                        <a:t>Lägga in datum och tid för matcher i </a:t>
                      </a:r>
                      <a:r>
                        <a:rPr lang="sv-SE" sz="1500" u="none" strike="noStrike" dirty="0" err="1">
                          <a:effectLst/>
                        </a:rPr>
                        <a:t>Fogis</a:t>
                      </a:r>
                      <a:endParaRPr lang="sv-SE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575" marR="5575" marT="5575" marB="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Koordinering bingolotter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Boka domare till hemmamatcher Domarkvitto)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 err="1"/>
                        <a:t>Närvarorapportera</a:t>
                      </a:r>
                      <a:r>
                        <a:rPr lang="sv-SE" sz="1400" dirty="0"/>
                        <a:t> ”Laget” vid träningar/matcher.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61133599"/>
                  </a:ext>
                </a:extLst>
              </a:tr>
              <a:tr h="522363">
                <a:tc>
                  <a:txBody>
                    <a:bodyPr/>
                    <a:lstStyle/>
                    <a:p>
                      <a:pPr algn="l" fontAlgn="t"/>
                      <a:r>
                        <a:rPr lang="sv-SE" sz="1500" u="none" strike="noStrike" dirty="0">
                          <a:effectLst/>
                        </a:rPr>
                        <a:t>Bjuda in motståndarna </a:t>
                      </a:r>
                      <a:endParaRPr lang="sv-SE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575" marR="5575" marT="5575" marB="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Försäljningsuppdrag (lagkassa)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 err="1"/>
                        <a:t>Resultatrapportera</a:t>
                      </a:r>
                      <a:r>
                        <a:rPr lang="sv-SE" sz="1400" dirty="0"/>
                        <a:t> i </a:t>
                      </a:r>
                      <a:r>
                        <a:rPr lang="sv-SE" sz="1400" dirty="0" err="1"/>
                        <a:t>Fogis</a:t>
                      </a:r>
                      <a:endParaRPr lang="sv-SE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u="none" strike="noStrike" dirty="0">
                          <a:effectLst/>
                        </a:rPr>
                        <a:t>Kalla till träningar och matcher 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  <a:p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25449981"/>
                  </a:ext>
                </a:extLst>
              </a:tr>
              <a:tr h="5223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500" u="none" strike="noStrike" dirty="0">
                          <a:effectLst/>
                        </a:rPr>
                        <a:t>Ha koll på vilka som betalat medlemsavgift </a:t>
                      </a:r>
                      <a:endParaRPr lang="sv-SE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  <a:p>
                      <a:pPr algn="l" fontAlgn="t"/>
                      <a:endParaRPr lang="sv-SE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575" marR="5575" marT="5575" marB="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Föreningsuppdrag (ex, dammatchen)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Träna laget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25870318"/>
                  </a:ext>
                </a:extLst>
              </a:tr>
              <a:tr h="522363">
                <a:tc>
                  <a:txBody>
                    <a:bodyPr/>
                    <a:lstStyle/>
                    <a:p>
                      <a:pPr algn="l" fontAlgn="t"/>
                      <a:r>
                        <a:rPr lang="sv-S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Laget.se</a:t>
                      </a:r>
                    </a:p>
                  </a:txBody>
                  <a:tcPr marL="5575" marR="5575" marT="5575" marB="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Möjlighet till försäljning via Coop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96858886"/>
                  </a:ext>
                </a:extLst>
              </a:tr>
              <a:tr h="522363"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Lagkassan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48835090"/>
                  </a:ext>
                </a:extLst>
              </a:tr>
            </a:tbl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9FF689E2-DBB9-1ACC-5ED4-3E6C237CB9D4}"/>
              </a:ext>
            </a:extLst>
          </p:cNvPr>
          <p:cNvSpPr txBox="1"/>
          <p:nvPr/>
        </p:nvSpPr>
        <p:spPr>
          <a:xfrm>
            <a:off x="2339752" y="5877272"/>
            <a:ext cx="3416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Behov att dela på fler aktiviteter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D189571A-E87C-1CAE-F14F-983CF4FF21C7}"/>
              </a:ext>
            </a:extLst>
          </p:cNvPr>
          <p:cNvSpPr/>
          <p:nvPr/>
        </p:nvSpPr>
        <p:spPr>
          <a:xfrm>
            <a:off x="2339752" y="1628800"/>
            <a:ext cx="2088232" cy="39604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0869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3792A8-5426-BB5C-22E8-48B0A3515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 och 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3A99712-85A4-BD36-19E7-355309A68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800" dirty="0"/>
              <a:t>2-4 träningar i veckan</a:t>
            </a:r>
          </a:p>
          <a:p>
            <a:r>
              <a:rPr lang="sv-SE" sz="2800" dirty="0"/>
              <a:t>Omklädningsrum</a:t>
            </a:r>
          </a:p>
          <a:p>
            <a:r>
              <a:rPr lang="sv-SE" sz="2800" dirty="0"/>
              <a:t>DM</a:t>
            </a:r>
          </a:p>
          <a:p>
            <a:r>
              <a:rPr lang="sv-SE" sz="2800" dirty="0"/>
              <a:t>Träningsnärvaro fysiskt och psykiskt för spel</a:t>
            </a:r>
          </a:p>
          <a:p>
            <a:r>
              <a:rPr lang="sv-SE" sz="2800" dirty="0"/>
              <a:t>Ca 14 spelare per match</a:t>
            </a:r>
          </a:p>
          <a:p>
            <a:r>
              <a:rPr lang="sv-SE" sz="2800" dirty="0"/>
              <a:t>9-manna som spelform</a:t>
            </a:r>
          </a:p>
          <a:p>
            <a:pPr marL="0" indent="0">
              <a:buNone/>
            </a:pP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610084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7F815-02AA-DFA9-8F81-43AA15932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634" y="1754814"/>
            <a:ext cx="3294366" cy="648836"/>
          </a:xfrm>
        </p:spPr>
        <p:txBody>
          <a:bodyPr/>
          <a:lstStyle/>
          <a:p>
            <a:r>
              <a:rPr lang="sv-SE" dirty="0"/>
              <a:t>Praktisk information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BC14FB-9626-5B6A-8282-7A867A6BD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3608" y="2356118"/>
            <a:ext cx="7155505" cy="3665170"/>
          </a:xfrm>
        </p:spPr>
        <p:txBody>
          <a:bodyPr>
            <a:normAutofit/>
          </a:bodyPr>
          <a:lstStyle/>
          <a:p>
            <a:endParaRPr lang="sv-SE" sz="150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500" b="1" dirty="0"/>
              <a:t>All information ges via ”Laget”. Är alla med och får information och kallelser?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500" dirty="0"/>
              <a:t>Samling 15 min innan träning ombytta och klara.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500" dirty="0"/>
              <a:t>Utrustning 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sv-SE" dirty="0"/>
              <a:t>Fotbollskor samt benskydd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sv-SE" dirty="0"/>
              <a:t>Matchtröjor (samlas in vid säsongens slut – tvättade)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sv-SE" dirty="0"/>
              <a:t>Målvaktsutrustning tillhandahålls på träning/match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sv-SE" dirty="0"/>
              <a:t>Intersport - </a:t>
            </a:r>
            <a:r>
              <a:rPr lang="sv-SE" dirty="0">
                <a:hlinkClick r:id="rId3"/>
              </a:rPr>
              <a:t>team.intersport.se/</a:t>
            </a:r>
            <a:r>
              <a:rPr lang="sv-SE" dirty="0" err="1">
                <a:hlinkClick r:id="rId3"/>
              </a:rPr>
              <a:t>sunnana-sk</a:t>
            </a:r>
            <a:endParaRPr lang="sv-SE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575" b="1" dirty="0">
                <a:solidFill>
                  <a:srgbClr val="FF0000"/>
                </a:solidFill>
              </a:rPr>
              <a:t>Inbetalning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sv-SE" dirty="0"/>
              <a:t>Viktigt att betala in medlems- och deltagaravgift för att få spela match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575" dirty="0"/>
              <a:t>Anmälan och frånvaro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sv-SE" dirty="0"/>
              <a:t>Kallelse kommer att skickas ut inför träning och match. Ändra i kallelsen vid frånvaro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marL="557213" lvl="1" indent="-214313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8310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71AC03-FBC2-9409-40F3-741A05F88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Träningskläder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8A7A96E-1977-BD62-CF5B-15CDF17C9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/>
              <a:t>Om ni behöver beställa nya träningskläder till säsongen. Om man är osäker på storlek kan man gå in på Intersport inne i stan och prova. </a:t>
            </a:r>
          </a:p>
          <a:p>
            <a:pPr marL="0" indent="0">
              <a:buNone/>
            </a:pPr>
            <a:r>
              <a:rPr lang="sv-SE" sz="2000" dirty="0">
                <a:hlinkClick r:id="rId2"/>
              </a:rPr>
              <a:t>https://team.intersport.se/sunnana-sk</a:t>
            </a:r>
            <a:r>
              <a:rPr lang="sv-SE" sz="2000" dirty="0"/>
              <a:t> </a:t>
            </a:r>
          </a:p>
          <a:p>
            <a:pPr marL="0" indent="0">
              <a:buNone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100" b="1" dirty="0"/>
              <a:t>Begagnande kläder finns att få på kansliet (domarrummet)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600" dirty="0"/>
              <a:t>Man kan även skänka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600" b="1" dirty="0"/>
              <a:t>Klädbytardag kommer förhoppningsvis under våren igen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420013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Sunnanå SK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19022</TotalTime>
  <Words>422</Words>
  <Application>Microsoft Office PowerPoint</Application>
  <PresentationFormat>Bildspel på skärmen (4:3)</PresentationFormat>
  <Paragraphs>120</Paragraphs>
  <Slides>10</Slides>
  <Notes>2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Aptos Narrow</vt:lpstr>
      <vt:lpstr>Arial</vt:lpstr>
      <vt:lpstr>Calibri</vt:lpstr>
      <vt:lpstr>Office-tema</vt:lpstr>
      <vt:lpstr>Agenda</vt:lpstr>
      <vt:lpstr>2026 årsplanering (Föreningen)</vt:lpstr>
      <vt:lpstr>2026 årsplanering (Laget)</vt:lpstr>
      <vt:lpstr>Ekonomi</vt:lpstr>
      <vt:lpstr>Långsiktigt mål</vt:lpstr>
      <vt:lpstr>PowerPoint-presentation</vt:lpstr>
      <vt:lpstr>Träningar och matcher</vt:lpstr>
      <vt:lpstr>Praktisk information</vt:lpstr>
      <vt:lpstr>Träningskläder</vt:lpstr>
      <vt:lpstr>Funderingar o Ideer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miwihl</dc:creator>
  <cp:lastModifiedBy>Jens Lindström</cp:lastModifiedBy>
  <cp:revision>86</cp:revision>
  <dcterms:created xsi:type="dcterms:W3CDTF">2015-04-23T07:40:20Z</dcterms:created>
  <dcterms:modified xsi:type="dcterms:W3CDTF">2026-04-21T06:24:53Z</dcterms:modified>
</cp:coreProperties>
</file>