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3" r:id="rId2"/>
    <p:sldId id="321" r:id="rId3"/>
    <p:sldId id="326" r:id="rId4"/>
    <p:sldId id="325" r:id="rId5"/>
    <p:sldId id="275" r:id="rId6"/>
    <p:sldId id="559" r:id="rId7"/>
    <p:sldId id="328" r:id="rId8"/>
    <p:sldId id="327" r:id="rId9"/>
    <p:sldId id="560" r:id="rId10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9A9CA1-3668-41DB-AA3C-861594C0DB24}" v="19" dt="2025-04-08T12:31:54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31"/>
  </p:normalViewPr>
  <p:slideViewPr>
    <p:cSldViewPr>
      <p:cViewPr varScale="1">
        <p:scale>
          <a:sx n="48" d="100"/>
          <a:sy n="48" d="100"/>
        </p:scale>
        <p:origin x="1728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s Lindström" userId="c99311eb-70f9-48f6-a1f9-a171c55ff680" providerId="ADAL" clId="{D89A9CA1-3668-41DB-AA3C-861594C0DB24}"/>
    <pc:docChg chg="custSel addSld delSld modSld sldOrd">
      <pc:chgData name="Jens Lindström" userId="c99311eb-70f9-48f6-a1f9-a171c55ff680" providerId="ADAL" clId="{D89A9CA1-3668-41DB-AA3C-861594C0DB24}" dt="2025-04-09T15:04:47.369" v="516"/>
      <pc:docMkLst>
        <pc:docMk/>
      </pc:docMkLst>
      <pc:sldChg chg="modSp mod">
        <pc:chgData name="Jens Lindström" userId="c99311eb-70f9-48f6-a1f9-a171c55ff680" providerId="ADAL" clId="{D89A9CA1-3668-41DB-AA3C-861594C0DB24}" dt="2025-04-08T12:50:40.998" v="514" actId="20577"/>
        <pc:sldMkLst>
          <pc:docMk/>
          <pc:sldMk cId="1194191225" sldId="275"/>
        </pc:sldMkLst>
        <pc:spChg chg="mod">
          <ac:chgData name="Jens Lindström" userId="c99311eb-70f9-48f6-a1f9-a171c55ff680" providerId="ADAL" clId="{D89A9CA1-3668-41DB-AA3C-861594C0DB24}" dt="2025-04-08T12:50:40.998" v="514" actId="20577"/>
          <ac:spMkLst>
            <pc:docMk/>
            <pc:sldMk cId="1194191225" sldId="275"/>
            <ac:spMk id="2" creationId="{00000000-0000-0000-0000-000000000000}"/>
          </ac:spMkLst>
        </pc:spChg>
      </pc:sldChg>
      <pc:sldChg chg="modSp mod">
        <pc:chgData name="Jens Lindström" userId="c99311eb-70f9-48f6-a1f9-a171c55ff680" providerId="ADAL" clId="{D89A9CA1-3668-41DB-AA3C-861594C0DB24}" dt="2025-04-02T11:48:26.961" v="232" actId="1076"/>
        <pc:sldMkLst>
          <pc:docMk/>
          <pc:sldMk cId="1166083747" sldId="321"/>
        </pc:sldMkLst>
        <pc:spChg chg="mod">
          <ac:chgData name="Jens Lindström" userId="c99311eb-70f9-48f6-a1f9-a171c55ff680" providerId="ADAL" clId="{D89A9CA1-3668-41DB-AA3C-861594C0DB24}" dt="2025-04-02T11:40:22.250" v="75" actId="27636"/>
          <ac:spMkLst>
            <pc:docMk/>
            <pc:sldMk cId="1166083747" sldId="321"/>
            <ac:spMk id="4" creationId="{00000000-0000-0000-0000-000000000000}"/>
          </ac:spMkLst>
        </pc:spChg>
        <pc:spChg chg="mod">
          <ac:chgData name="Jens Lindström" userId="c99311eb-70f9-48f6-a1f9-a171c55ff680" providerId="ADAL" clId="{D89A9CA1-3668-41DB-AA3C-861594C0DB24}" dt="2025-04-02T11:48:26.961" v="232" actId="1076"/>
          <ac:spMkLst>
            <pc:docMk/>
            <pc:sldMk cId="1166083747" sldId="321"/>
            <ac:spMk id="5122" creationId="{00000000-0000-0000-0000-000000000000}"/>
          </ac:spMkLst>
        </pc:spChg>
      </pc:sldChg>
      <pc:sldChg chg="modSp mod">
        <pc:chgData name="Jens Lindström" userId="c99311eb-70f9-48f6-a1f9-a171c55ff680" providerId="ADAL" clId="{D89A9CA1-3668-41DB-AA3C-861594C0DB24}" dt="2025-04-02T11:32:51.189" v="9" actId="20577"/>
        <pc:sldMkLst>
          <pc:docMk/>
          <pc:sldMk cId="2045931638" sldId="323"/>
        </pc:sldMkLst>
        <pc:spChg chg="mod">
          <ac:chgData name="Jens Lindström" userId="c99311eb-70f9-48f6-a1f9-a171c55ff680" providerId="ADAL" clId="{D89A9CA1-3668-41DB-AA3C-861594C0DB24}" dt="2025-04-02T11:32:51.189" v="9" actId="20577"/>
          <ac:spMkLst>
            <pc:docMk/>
            <pc:sldMk cId="2045931638" sldId="323"/>
            <ac:spMk id="2" creationId="{00000000-0000-0000-0000-000000000000}"/>
          </ac:spMkLst>
        </pc:spChg>
      </pc:sldChg>
      <pc:sldChg chg="addSp modSp add mod ord">
        <pc:chgData name="Jens Lindström" userId="c99311eb-70f9-48f6-a1f9-a171c55ff680" providerId="ADAL" clId="{D89A9CA1-3668-41DB-AA3C-861594C0DB24}" dt="2025-04-09T15:04:47.369" v="516"/>
        <pc:sldMkLst>
          <pc:docMk/>
          <pc:sldMk cId="3128310798" sldId="325"/>
        </pc:sldMkLst>
        <pc:spChg chg="mod">
          <ac:chgData name="Jens Lindström" userId="c99311eb-70f9-48f6-a1f9-a171c55ff680" providerId="ADAL" clId="{D89A9CA1-3668-41DB-AA3C-861594C0DB24}" dt="2025-04-02T13:26:02.203" v="325" actId="207"/>
          <ac:spMkLst>
            <pc:docMk/>
            <pc:sldMk cId="3128310798" sldId="325"/>
            <ac:spMk id="4" creationId="{C7BC14FB-9626-5B6A-8282-7A867A6BD707}"/>
          </ac:spMkLst>
        </pc:spChg>
        <pc:graphicFrameChg chg="add mod">
          <ac:chgData name="Jens Lindström" userId="c99311eb-70f9-48f6-a1f9-a171c55ff680" providerId="ADAL" clId="{D89A9CA1-3668-41DB-AA3C-861594C0DB24}" dt="2025-04-02T13:27:08.819" v="328"/>
          <ac:graphicFrameMkLst>
            <pc:docMk/>
            <pc:sldMk cId="3128310798" sldId="325"/>
            <ac:graphicFrameMk id="3" creationId="{7A2DBC56-AA96-CDDC-D195-9564957FAF16}"/>
          </ac:graphicFrameMkLst>
        </pc:graphicFrameChg>
      </pc:sldChg>
      <pc:sldChg chg="modSp mod">
        <pc:chgData name="Jens Lindström" userId="c99311eb-70f9-48f6-a1f9-a171c55ff680" providerId="ADAL" clId="{D89A9CA1-3668-41DB-AA3C-861594C0DB24}" dt="2025-04-08T12:50:24.408" v="499" actId="20577"/>
        <pc:sldMkLst>
          <pc:docMk/>
          <pc:sldMk cId="583257271" sldId="326"/>
        </pc:sldMkLst>
        <pc:spChg chg="mod">
          <ac:chgData name="Jens Lindström" userId="c99311eb-70f9-48f6-a1f9-a171c55ff680" providerId="ADAL" clId="{D89A9CA1-3668-41DB-AA3C-861594C0DB24}" dt="2025-04-08T12:50:24.408" v="499" actId="20577"/>
          <ac:spMkLst>
            <pc:docMk/>
            <pc:sldMk cId="583257271" sldId="326"/>
            <ac:spMk id="4" creationId="{00000000-0000-0000-0000-000000000000}"/>
          </ac:spMkLst>
        </pc:spChg>
        <pc:spChg chg="mod">
          <ac:chgData name="Jens Lindström" userId="c99311eb-70f9-48f6-a1f9-a171c55ff680" providerId="ADAL" clId="{D89A9CA1-3668-41DB-AA3C-861594C0DB24}" dt="2025-04-02T11:48:31.736" v="233" actId="1076"/>
          <ac:spMkLst>
            <pc:docMk/>
            <pc:sldMk cId="583257271" sldId="326"/>
            <ac:spMk id="5122" creationId="{00000000-0000-0000-0000-000000000000}"/>
          </ac:spMkLst>
        </pc:spChg>
      </pc:sldChg>
      <pc:sldChg chg="modSp mod ord">
        <pc:chgData name="Jens Lindström" userId="c99311eb-70f9-48f6-a1f9-a171c55ff680" providerId="ADAL" clId="{D89A9CA1-3668-41DB-AA3C-861594C0DB24}" dt="2025-04-02T13:07:44.879" v="283" actId="6549"/>
        <pc:sldMkLst>
          <pc:docMk/>
          <pc:sldMk cId="1010648174" sldId="327"/>
        </pc:sldMkLst>
        <pc:spChg chg="mod">
          <ac:chgData name="Jens Lindström" userId="c99311eb-70f9-48f6-a1f9-a171c55ff680" providerId="ADAL" clId="{D89A9CA1-3668-41DB-AA3C-861594C0DB24}" dt="2025-04-02T13:07:44.879" v="283" actId="6549"/>
          <ac:spMkLst>
            <pc:docMk/>
            <pc:sldMk cId="1010648174" sldId="327"/>
            <ac:spMk id="3" creationId="{0913EC52-2F84-0722-68CE-65F9605B02C7}"/>
          </ac:spMkLst>
        </pc:spChg>
      </pc:sldChg>
      <pc:sldChg chg="modSp mod">
        <pc:chgData name="Jens Lindström" userId="c99311eb-70f9-48f6-a1f9-a171c55ff680" providerId="ADAL" clId="{D89A9CA1-3668-41DB-AA3C-861594C0DB24}" dt="2025-04-02T11:48:12.441" v="230" actId="113"/>
        <pc:sldMkLst>
          <pc:docMk/>
          <pc:sldMk cId="420013725" sldId="328"/>
        </pc:sldMkLst>
        <pc:spChg chg="mod">
          <ac:chgData name="Jens Lindström" userId="c99311eb-70f9-48f6-a1f9-a171c55ff680" providerId="ADAL" clId="{D89A9CA1-3668-41DB-AA3C-861594C0DB24}" dt="2025-04-02T11:48:12.441" v="230" actId="113"/>
          <ac:spMkLst>
            <pc:docMk/>
            <pc:sldMk cId="420013725" sldId="328"/>
            <ac:spMk id="3" creationId="{88A7A96E-1977-BD62-CF5B-15CDF17C9458}"/>
          </ac:spMkLst>
        </pc:spChg>
      </pc:sldChg>
      <pc:sldChg chg="new del ord">
        <pc:chgData name="Jens Lindström" userId="c99311eb-70f9-48f6-a1f9-a171c55ff680" providerId="ADAL" clId="{D89A9CA1-3668-41DB-AA3C-861594C0DB24}" dt="2025-04-02T11:30:17.162" v="4" actId="47"/>
        <pc:sldMkLst>
          <pc:docMk/>
          <pc:sldMk cId="1941639238" sldId="329"/>
        </pc:sldMkLst>
      </pc:sldChg>
      <pc:sldChg chg="addSp modSp add mod">
        <pc:chgData name="Jens Lindström" userId="c99311eb-70f9-48f6-a1f9-a171c55ff680" providerId="ADAL" clId="{D89A9CA1-3668-41DB-AA3C-861594C0DB24}" dt="2025-04-02T11:46:07.553" v="196" actId="20577"/>
        <pc:sldMkLst>
          <pc:docMk/>
          <pc:sldMk cId="1200869214" sldId="559"/>
        </pc:sldMkLst>
        <pc:spChg chg="add mod">
          <ac:chgData name="Jens Lindström" userId="c99311eb-70f9-48f6-a1f9-a171c55ff680" providerId="ADAL" clId="{D89A9CA1-3668-41DB-AA3C-861594C0DB24}" dt="2025-04-02T11:43:45.343" v="170" actId="1076"/>
          <ac:spMkLst>
            <pc:docMk/>
            <pc:sldMk cId="1200869214" sldId="559"/>
            <ac:spMk id="3" creationId="{9FF689E2-DBB9-1ACC-5ED4-3E6C237CB9D4}"/>
          </ac:spMkLst>
        </pc:spChg>
        <pc:graphicFrameChg chg="mod modGraphic">
          <ac:chgData name="Jens Lindström" userId="c99311eb-70f9-48f6-a1f9-a171c55ff680" providerId="ADAL" clId="{D89A9CA1-3668-41DB-AA3C-861594C0DB24}" dt="2025-04-02T11:46:07.553" v="196" actId="20577"/>
          <ac:graphicFrameMkLst>
            <pc:docMk/>
            <pc:sldMk cId="1200869214" sldId="559"/>
            <ac:graphicFrameMk id="2" creationId="{EE8574B2-ED6E-1A73-CF81-8D2E7CC64F68}"/>
          </ac:graphicFrameMkLst>
        </pc:graphicFrameChg>
      </pc:sldChg>
      <pc:sldChg chg="new del">
        <pc:chgData name="Jens Lindström" userId="c99311eb-70f9-48f6-a1f9-a171c55ff680" providerId="ADAL" clId="{D89A9CA1-3668-41DB-AA3C-861594C0DB24}" dt="2025-04-02T11:34:12.378" v="18" actId="47"/>
        <pc:sldMkLst>
          <pc:docMk/>
          <pc:sldMk cId="1636380337" sldId="560"/>
        </pc:sldMkLst>
      </pc:sldChg>
      <pc:sldChg chg="modSp new mod">
        <pc:chgData name="Jens Lindström" userId="c99311eb-70f9-48f6-a1f9-a171c55ff680" providerId="ADAL" clId="{D89A9CA1-3668-41DB-AA3C-861594C0DB24}" dt="2025-04-02T11:49:33.207" v="268" actId="20577"/>
        <pc:sldMkLst>
          <pc:docMk/>
          <pc:sldMk cId="3219823155" sldId="560"/>
        </pc:sldMkLst>
        <pc:spChg chg="mod">
          <ac:chgData name="Jens Lindström" userId="c99311eb-70f9-48f6-a1f9-a171c55ff680" providerId="ADAL" clId="{D89A9CA1-3668-41DB-AA3C-861594C0DB24}" dt="2025-04-02T11:49:33.207" v="268" actId="20577"/>
          <ac:spMkLst>
            <pc:docMk/>
            <pc:sldMk cId="3219823155" sldId="560"/>
            <ac:spMk id="2" creationId="{5036C6BE-C427-F5AE-AE64-43D20CD3B2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0484E-05CB-4263-81D9-D8A0A9B3FBBD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26718-84A6-43EE-A096-A21A76540D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24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Behöver någon hjälp med laget.se?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AC26718-84A6-43EE-A096-A21A76540D2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28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57200" y="1772816"/>
            <a:ext cx="80010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57200" y="3242841"/>
            <a:ext cx="8001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10315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3146003"/>
            <a:ext cx="8229600" cy="26971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F01AA3C1-5B12-4474-8E76-DA38532A009F}" type="datetimeFigureOut">
              <a:rPr lang="sv-SE" altLang="sv-SE"/>
              <a:pPr/>
              <a:t>2025-04-09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endParaRPr lang="sv-SE" alt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3A08F0DE-06FD-47D0-94C4-96207565738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8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7"/>
            <a:ext cx="4042792" cy="1143000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8831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772817"/>
            <a:ext cx="4040188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772817"/>
            <a:ext cx="4041775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1652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209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62472"/>
            <a:ext cx="3394720" cy="865114"/>
          </a:xfrm>
        </p:spPr>
        <p:txBody>
          <a:bodyPr anchor="b">
            <a:noAutofit/>
          </a:bodyPr>
          <a:lstStyle>
            <a:lvl1pPr algn="l">
              <a:defRPr sz="2800" b="1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67944" y="1762472"/>
            <a:ext cx="4695056" cy="461885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2852936"/>
            <a:ext cx="3394720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4892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 txBox="1">
            <a:spLocks/>
          </p:cNvSpPr>
          <p:nvPr userDrawn="1"/>
        </p:nvSpPr>
        <p:spPr>
          <a:xfrm>
            <a:off x="457200" y="1762125"/>
            <a:ext cx="3970338" cy="86518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text 3"/>
          <p:cNvSpPr>
            <a:spLocks noGrp="1"/>
          </p:cNvSpPr>
          <p:nvPr>
            <p:ph type="body" sz="half" idx="10"/>
          </p:nvPr>
        </p:nvSpPr>
        <p:spPr>
          <a:xfrm>
            <a:off x="457200" y="2852936"/>
            <a:ext cx="3970784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66597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6" descr="head liggande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23582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0558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8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3429000"/>
            <a:ext cx="82296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8" name="Rektangel 7"/>
          <p:cNvSpPr/>
          <p:nvPr userDrawn="1"/>
        </p:nvSpPr>
        <p:spPr>
          <a:xfrm>
            <a:off x="2051050" y="528638"/>
            <a:ext cx="7081838" cy="457200"/>
          </a:xfrm>
          <a:prstGeom prst="rect">
            <a:avLst/>
          </a:prstGeom>
          <a:solidFill>
            <a:srgbClr val="1D4482"/>
          </a:solidFill>
          <a:ln>
            <a:solidFill>
              <a:srgbClr val="1D44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sv-SE" altLang="sv-S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5" r:id="rId2"/>
    <p:sldLayoutId id="2147483671" r:id="rId3"/>
    <p:sldLayoutId id="2147483672" r:id="rId4"/>
    <p:sldLayoutId id="2147483673" r:id="rId5"/>
    <p:sldLayoutId id="2147483674" r:id="rId6"/>
    <p:sldLayoutId id="2147483676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.intersport.se/sunnana-s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.intersport.se/sunnana-s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ubrik 1"/>
          <p:cNvSpPr>
            <a:spLocks noGrp="1"/>
          </p:cNvSpPr>
          <p:nvPr>
            <p:ph type="ctrTitle"/>
          </p:nvPr>
        </p:nvSpPr>
        <p:spPr>
          <a:xfrm>
            <a:off x="452760" y="1412776"/>
            <a:ext cx="8001000" cy="1470025"/>
          </a:xfrm>
        </p:spPr>
        <p:txBody>
          <a:bodyPr/>
          <a:lstStyle/>
          <a:p>
            <a:pPr eaLnBrk="1" hangingPunct="1"/>
            <a:r>
              <a:rPr lang="sv-SE" altLang="sv-SE" dirty="0"/>
              <a:t>Agenda</a:t>
            </a:r>
          </a:p>
        </p:txBody>
      </p:sp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452760" y="2780928"/>
            <a:ext cx="8001000" cy="3282504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Träningar och matcher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Årsplanering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Ekonomi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Ledare 2025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Träningskläder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Frågor och gemensam dialog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931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539552" y="1556792"/>
            <a:ext cx="6264696" cy="865188"/>
          </a:xfrm>
        </p:spPr>
        <p:txBody>
          <a:bodyPr/>
          <a:lstStyle/>
          <a:p>
            <a:pPr eaLnBrk="1" hangingPunct="1"/>
            <a:r>
              <a:rPr lang="sv-SE" altLang="sv-SE" sz="3600" b="0" dirty="0"/>
              <a:t>2025 årsplanering (Föreningen)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95536" y="2893244"/>
            <a:ext cx="8568952" cy="3704108"/>
          </a:xfrm>
        </p:spPr>
        <p:txBody>
          <a:bodyPr rtlCol="0"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Coopcupen 29 maj* (Sekretariat &amp; Lotteri)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Arbete på Damlagets matcher* (14 juni &amp; 19 oktober) 6 vuxna, 8 bollflickor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Bingolotter*. Gemensam aktivitet i föreningen för 2025? 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 err="1"/>
              <a:t>Helghäng</a:t>
            </a:r>
            <a:r>
              <a:rPr lang="sv-SE" sz="2400" dirty="0"/>
              <a:t> på </a:t>
            </a:r>
            <a:r>
              <a:rPr lang="sv-SE" sz="2400" dirty="0" err="1"/>
              <a:t>Sörvalla</a:t>
            </a:r>
            <a:r>
              <a:rPr lang="sv-SE" sz="2400" dirty="0"/>
              <a:t> hela sommaren*</a:t>
            </a:r>
            <a:r>
              <a:rPr lang="sv-SE" sz="2200" dirty="0"/>
              <a:t> - I sommar kommer det vara ”</a:t>
            </a:r>
            <a:r>
              <a:rPr lang="sv-SE" sz="2200" dirty="0" err="1"/>
              <a:t>helghäng</a:t>
            </a:r>
            <a:r>
              <a:rPr lang="sv-SE" sz="2200" dirty="0"/>
              <a:t>” på </a:t>
            </a:r>
            <a:r>
              <a:rPr lang="sv-SE" sz="2200" dirty="0" err="1"/>
              <a:t>Sörvalla</a:t>
            </a:r>
            <a:r>
              <a:rPr lang="sv-SE" sz="2200" dirty="0"/>
              <a:t> varje fredag och lördag. Anordnas av våra egna lag vilket ger pengar till lagkassan. Mer info kommer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24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v-SE" sz="2400" dirty="0"/>
              <a:t>* = Arbete för spelare och föräldrar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sv-SE" sz="32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16608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417578" y="1628800"/>
            <a:ext cx="5050904" cy="865188"/>
          </a:xfrm>
        </p:spPr>
        <p:txBody>
          <a:bodyPr/>
          <a:lstStyle/>
          <a:p>
            <a:pPr eaLnBrk="1" hangingPunct="1"/>
            <a:r>
              <a:rPr lang="sv-SE" altLang="sv-SE" sz="3600" b="0" dirty="0"/>
              <a:t>2025 årsplanering (Laget)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95536" y="2893244"/>
            <a:ext cx="9145016" cy="3704108"/>
          </a:xfrm>
        </p:spPr>
        <p:txBody>
          <a:bodyPr rtlCol="0"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Försäljningsaktivitet 1 (Mars/april)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Seriespel (start i maj)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Coopcupen 30 maj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Myggvallacupen 14 juni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Lyckselecupen 27-29 juni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Försäljningsaktivitet 2? (höst)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sv-SE" sz="60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44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58325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634" y="1754814"/>
            <a:ext cx="3294366" cy="648836"/>
          </a:xfrm>
        </p:spPr>
        <p:txBody>
          <a:bodyPr/>
          <a:lstStyle/>
          <a:p>
            <a:r>
              <a:rPr lang="sv-SE" dirty="0"/>
              <a:t>Praktisk information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3608" y="2356118"/>
            <a:ext cx="7155505" cy="3665170"/>
          </a:xfrm>
        </p:spPr>
        <p:txBody>
          <a:bodyPr>
            <a:normAutofit fontScale="92500"/>
          </a:bodyPr>
          <a:lstStyle/>
          <a:p>
            <a:endParaRPr lang="sv-SE" sz="150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00" b="1" dirty="0"/>
              <a:t>All information ges via gästboken i ”Laget”. Är alla med och får information och kallelser?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00" b="1" dirty="0"/>
              <a:t>2-3 träning/vecka + match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00" b="1" dirty="0"/>
              <a:t>Samling 15 min innan träning ombytta och klara.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00" b="1" dirty="0"/>
              <a:t>Utrustning</a:t>
            </a:r>
            <a:r>
              <a:rPr lang="sv-SE" sz="1500" dirty="0"/>
              <a:t> 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Fotbollskor samt benskydd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Matchtröjor (samlas in vid säsongens slut – tvättade)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Målvaktsutrustning tillhandahålls på träning/match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Intersport - </a:t>
            </a:r>
            <a:r>
              <a:rPr lang="sv-SE" dirty="0">
                <a:hlinkClick r:id="rId3"/>
              </a:rPr>
              <a:t>team.intersport.se/</a:t>
            </a:r>
            <a:r>
              <a:rPr lang="sv-SE" dirty="0" err="1">
                <a:hlinkClick r:id="rId3"/>
              </a:rPr>
              <a:t>sunnana-sk</a:t>
            </a:r>
            <a:endParaRPr lang="sv-SE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75" b="1" dirty="0">
                <a:solidFill>
                  <a:srgbClr val="FF0000"/>
                </a:solidFill>
              </a:rPr>
              <a:t>Inbetalning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Viktigt att betala in medlems- och deltagaravgift för att få spela match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575" b="1" dirty="0"/>
              <a:t>Anmälan och frånvaro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Kallelse kommer att skickas ut inför träning och match. Ändra i kallelsen vid frånvaro</a:t>
            </a:r>
          </a:p>
          <a:p>
            <a:pPr marL="100013" indent="-214313">
              <a:buFont typeface="Arial" panose="020B0604020202020204" pitchFamily="34" charset="0"/>
              <a:buChar char="•"/>
            </a:pPr>
            <a:r>
              <a:rPr lang="sv-SE" b="1" dirty="0">
                <a:solidFill>
                  <a:srgbClr val="FF0000"/>
                </a:solidFill>
              </a:rPr>
              <a:t>Registrering av spelare 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sv-SE" dirty="0"/>
              <a:t>Nytt krav för i år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marL="557213" lvl="1" indent="-214313">
              <a:buFont typeface="Arial" panose="020B0604020202020204" pitchFamily="34" charset="0"/>
              <a:buChar char="•"/>
            </a:pPr>
            <a:endParaRPr lang="sv-SE" dirty="0"/>
          </a:p>
        </p:txBody>
      </p:sp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7A2DBC56-AA96-CDDC-D195-9564957FAF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712789"/>
              </p:ext>
            </p:extLst>
          </p:nvPr>
        </p:nvGraphicFramePr>
        <p:xfrm>
          <a:off x="3203848" y="5618063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kalobjekt för Paketeraren" showAsIcon="1" r:id="rId4" imgW="914597" imgH="806406" progId="Package">
                  <p:embed/>
                </p:oleObj>
              </mc:Choice>
              <mc:Fallback>
                <p:oleObj name="Skalobjekt för Paketeraren" showAsIcon="1" r:id="rId4" imgW="914597" imgH="806406" progId="Package">
                  <p:embed/>
                  <p:pic>
                    <p:nvPicPr>
                      <p:cNvPr id="3" name="Objekt 2">
                        <a:extLst>
                          <a:ext uri="{FF2B5EF4-FFF2-40B4-BE49-F238E27FC236}">
                            <a16:creationId xmlns:a16="http://schemas.microsoft.com/office/drawing/2014/main" id="{7A2DBC56-AA96-CDDC-D195-9564957FAF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3848" y="5618063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8310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ubrik 1"/>
          <p:cNvSpPr>
            <a:spLocks noGrp="1"/>
          </p:cNvSpPr>
          <p:nvPr>
            <p:ph type="ctrTitle"/>
          </p:nvPr>
        </p:nvSpPr>
        <p:spPr>
          <a:xfrm>
            <a:off x="457200" y="1773238"/>
            <a:ext cx="8001000" cy="1470025"/>
          </a:xfrm>
        </p:spPr>
        <p:txBody>
          <a:bodyPr/>
          <a:lstStyle/>
          <a:p>
            <a:pPr eaLnBrk="1" hangingPunct="1"/>
            <a:r>
              <a:rPr lang="sv-SE" altLang="sv-SE" dirty="0"/>
              <a:t>Ekonomi 2025</a:t>
            </a:r>
          </a:p>
        </p:txBody>
      </p:sp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457200" y="2996952"/>
            <a:ext cx="8001000" cy="3282504"/>
          </a:xfrm>
        </p:spPr>
        <p:txBody>
          <a:bodyPr>
            <a:normAutofit lnSpcReduction="10000"/>
          </a:bodyPr>
          <a:lstStyle/>
          <a:p>
            <a:r>
              <a:rPr lang="sv-SE" dirty="0"/>
              <a:t>Kassa: 				8.600 kr</a:t>
            </a:r>
          </a:p>
          <a:p>
            <a:endParaRPr lang="sv-SE" dirty="0"/>
          </a:p>
          <a:p>
            <a:r>
              <a:rPr lang="sv-SE" dirty="0"/>
              <a:t>Intäkter				21.000 kr</a:t>
            </a:r>
          </a:p>
          <a:p>
            <a:r>
              <a:rPr lang="sv-SE" sz="1600" dirty="0"/>
              <a:t>Fikalotteri, </a:t>
            </a:r>
            <a:r>
              <a:rPr lang="sv-SE" sz="1600" dirty="0" err="1"/>
              <a:t>Swish</a:t>
            </a:r>
            <a:r>
              <a:rPr lang="sv-SE" sz="1600" dirty="0"/>
              <a:t> Lycksele 700:- per spelare</a:t>
            </a:r>
            <a:r>
              <a:rPr lang="sv-SE" sz="1600"/>
              <a:t>, övrigt?</a:t>
            </a:r>
            <a:endParaRPr lang="sv-SE" sz="1600" dirty="0"/>
          </a:p>
          <a:p>
            <a:endParaRPr lang="sv-SE" sz="2000" dirty="0"/>
          </a:p>
          <a:p>
            <a:r>
              <a:rPr lang="sv-SE" dirty="0"/>
              <a:t>Kostnader 2025			-26.000 kr</a:t>
            </a:r>
          </a:p>
          <a:p>
            <a:r>
              <a:rPr lang="sv-SE" sz="1600" dirty="0"/>
              <a:t> 3 Cuper, materialinköp mm</a:t>
            </a:r>
          </a:p>
          <a:p>
            <a:r>
              <a:rPr lang="sv-SE" sz="1600" dirty="0"/>
              <a:t>(Lycksele kostar 900:- per spelare)</a:t>
            </a:r>
          </a:p>
        </p:txBody>
      </p:sp>
    </p:spTree>
    <p:extLst>
      <p:ext uri="{BB962C8B-B14F-4D97-AF65-F5344CB8AC3E}">
        <p14:creationId xmlns:p14="http://schemas.microsoft.com/office/powerpoint/2010/main" val="119419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4E000-3123-3824-EF02-1D977F574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EE8574B2-ED6E-1A73-CF81-8D2E7CC64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933698"/>
              </p:ext>
            </p:extLst>
          </p:nvPr>
        </p:nvGraphicFramePr>
        <p:xfrm>
          <a:off x="323528" y="1772816"/>
          <a:ext cx="8232320" cy="3675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8080">
                  <a:extLst>
                    <a:ext uri="{9D8B030D-6E8A-4147-A177-3AD203B41FA5}">
                      <a16:colId xmlns:a16="http://schemas.microsoft.com/office/drawing/2014/main" val="631549026"/>
                    </a:ext>
                  </a:extLst>
                </a:gridCol>
                <a:gridCol w="2058080">
                  <a:extLst>
                    <a:ext uri="{9D8B030D-6E8A-4147-A177-3AD203B41FA5}">
                      <a16:colId xmlns:a16="http://schemas.microsoft.com/office/drawing/2014/main" val="434922737"/>
                    </a:ext>
                  </a:extLst>
                </a:gridCol>
                <a:gridCol w="2058080">
                  <a:extLst>
                    <a:ext uri="{9D8B030D-6E8A-4147-A177-3AD203B41FA5}">
                      <a16:colId xmlns:a16="http://schemas.microsoft.com/office/drawing/2014/main" val="3667639836"/>
                    </a:ext>
                  </a:extLst>
                </a:gridCol>
                <a:gridCol w="2058080">
                  <a:extLst>
                    <a:ext uri="{9D8B030D-6E8A-4147-A177-3AD203B41FA5}">
                      <a16:colId xmlns:a16="http://schemas.microsoft.com/office/drawing/2014/main" val="803539507"/>
                    </a:ext>
                  </a:extLst>
                </a:gridCol>
              </a:tblGrid>
              <a:tr h="522363">
                <a:tc>
                  <a:txBody>
                    <a:bodyPr/>
                    <a:lstStyle/>
                    <a:p>
                      <a:r>
                        <a:rPr lang="sv-SE" sz="1400" dirty="0"/>
                        <a:t>Lagledare (1)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Aktivitetsansvariga/</a:t>
                      </a:r>
                      <a:br>
                        <a:rPr lang="sv-SE" sz="1400" dirty="0"/>
                      </a:br>
                      <a:r>
                        <a:rPr lang="sv-SE" sz="1400" dirty="0"/>
                        <a:t>Ekonomi (2)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Domare/resultat (1)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Tränare (4)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552918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t"/>
                      <a:r>
                        <a:rPr lang="sv-SE" sz="1500" u="none" strike="noStrike" dirty="0">
                          <a:effectLst/>
                        </a:rPr>
                        <a:t>Lägga in datum och tid för matcher i </a:t>
                      </a:r>
                      <a:r>
                        <a:rPr lang="sv-SE" sz="1500" u="none" strike="noStrike" dirty="0" err="1">
                          <a:effectLst/>
                        </a:rPr>
                        <a:t>Fogis</a:t>
                      </a:r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575" marR="5575" marT="5575" marB="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Koordinering bingolotter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Boka domare till hemmamatcher Domarkvitto)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Närvarorapportera</a:t>
                      </a:r>
                      <a:r>
                        <a:rPr lang="sv-SE" sz="1400" dirty="0"/>
                        <a:t> ”Laget” vid träningar/matcher.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61133599"/>
                  </a:ext>
                </a:extLst>
              </a:tr>
              <a:tr h="522363">
                <a:tc>
                  <a:txBody>
                    <a:bodyPr/>
                    <a:lstStyle/>
                    <a:p>
                      <a:pPr algn="l" fontAlgn="t"/>
                      <a:r>
                        <a:rPr lang="sv-SE" sz="1500" u="none" strike="noStrike" dirty="0">
                          <a:effectLst/>
                        </a:rPr>
                        <a:t>Bjuda in motståndarna </a:t>
                      </a:r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575" marR="5575" marT="5575" marB="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Försäljningsuppdrag (lagkassa)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Resultatrapportera</a:t>
                      </a:r>
                      <a:r>
                        <a:rPr lang="sv-SE" sz="1400" dirty="0"/>
                        <a:t> i </a:t>
                      </a:r>
                      <a:r>
                        <a:rPr lang="sv-SE" sz="1400" dirty="0" err="1"/>
                        <a:t>Fogis</a:t>
                      </a:r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u="none" strike="noStrike" dirty="0">
                          <a:effectLst/>
                        </a:rPr>
                        <a:t>Kalla till träningar och matcher 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5449981"/>
                  </a:ext>
                </a:extLst>
              </a:tr>
              <a:tr h="5223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500" u="none" strike="noStrike" dirty="0">
                          <a:effectLst/>
                        </a:rPr>
                        <a:t>Ha koll på vilka som betalat medlemsavgift </a:t>
                      </a:r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algn="l" fontAlgn="t"/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575" marR="5575" marT="5575" marB="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Föreningsuppdrag (ex, dammatchen)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Träna laget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25870318"/>
                  </a:ext>
                </a:extLst>
              </a:tr>
              <a:tr h="522363">
                <a:tc>
                  <a:txBody>
                    <a:bodyPr/>
                    <a:lstStyle/>
                    <a:p>
                      <a:pPr algn="l" fontAlgn="t"/>
                      <a:r>
                        <a:rPr lang="sv-S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Laget.se</a:t>
                      </a:r>
                    </a:p>
                  </a:txBody>
                  <a:tcPr marL="5575" marR="5575" marT="5575" marB="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Möjlighet till försäljning via Coop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96858886"/>
                  </a:ext>
                </a:extLst>
              </a:tr>
              <a:tr h="522363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Lagkassan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48835090"/>
                  </a:ext>
                </a:extLst>
              </a:tr>
            </a:tbl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9FF689E2-DBB9-1ACC-5ED4-3E6C237CB9D4}"/>
              </a:ext>
            </a:extLst>
          </p:cNvPr>
          <p:cNvSpPr txBox="1"/>
          <p:nvPr/>
        </p:nvSpPr>
        <p:spPr>
          <a:xfrm>
            <a:off x="2339752" y="5877272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Behov att dela på fler aktiviteter</a:t>
            </a:r>
          </a:p>
        </p:txBody>
      </p:sp>
    </p:spTree>
    <p:extLst>
      <p:ext uri="{BB962C8B-B14F-4D97-AF65-F5344CB8AC3E}">
        <p14:creationId xmlns:p14="http://schemas.microsoft.com/office/powerpoint/2010/main" val="1200869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71AC03-FBC2-9409-40F3-741A05F8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A7A96E-1977-BD62-CF5B-15CDF17C9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Om ni behöver beställa nya träningskläder till säsongen. Om man är osäker på storlek kan man gå in på Intersport inne i stan och prova. </a:t>
            </a:r>
          </a:p>
          <a:p>
            <a:pPr marL="0" indent="0">
              <a:buNone/>
            </a:pPr>
            <a:r>
              <a:rPr lang="sv-SE" sz="2000" dirty="0">
                <a:hlinkClick r:id="rId2"/>
              </a:rPr>
              <a:t>https://team.intersport.se/sunnana-sk</a:t>
            </a:r>
            <a:r>
              <a:rPr lang="sv-SE" sz="2000" dirty="0"/>
              <a:t> </a:t>
            </a:r>
          </a:p>
          <a:p>
            <a:pPr marL="0" indent="0">
              <a:buNone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100" b="1" dirty="0"/>
              <a:t>Begagnande kläder finns att få på kansliet (domarrummet)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600" dirty="0"/>
              <a:t>Man kan även skänka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600" b="1" dirty="0"/>
              <a:t>Klädbytardag 25/4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20013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43E4B2-F591-7FAC-E0AF-5F4A74713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Långsiktigt mål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13EC52-2F84-0722-68CE-65F9605B0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2026		Piteå Summer Games??(ca 40 tkr)</a:t>
            </a:r>
          </a:p>
          <a:p>
            <a:pPr marL="514350" indent="-514350">
              <a:buAutoNum type="arabicPlain" startAt="2027"/>
            </a:pPr>
            <a:r>
              <a:rPr lang="sv-SE" dirty="0"/>
              <a:t>           ????</a:t>
            </a:r>
          </a:p>
          <a:p>
            <a:pPr marL="514350" indent="-514350">
              <a:buAutoNum type="arabicPlain" startAt="2027"/>
            </a:pPr>
            <a:endParaRPr lang="sv-SE" dirty="0"/>
          </a:p>
          <a:p>
            <a:pPr marL="0" indent="0">
              <a:buNone/>
            </a:pPr>
            <a:r>
              <a:rPr lang="sv-SE" dirty="0"/>
              <a:t>Sponsorer, tips på jobb och försäljningar mottages tacksamt</a:t>
            </a:r>
          </a:p>
        </p:txBody>
      </p:sp>
    </p:spTree>
    <p:extLst>
      <p:ext uri="{BB962C8B-B14F-4D97-AF65-F5344CB8AC3E}">
        <p14:creationId xmlns:p14="http://schemas.microsoft.com/office/powerpoint/2010/main" val="1010648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36C6BE-C427-F5AE-AE64-43D20CD3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Funderingar o </a:t>
            </a:r>
            <a:r>
              <a:rPr lang="sv-SE" dirty="0" err="1"/>
              <a:t>Ideer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97F87E-591D-1678-E587-DCE36816B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9823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unnanå SK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17791</TotalTime>
  <Words>463</Words>
  <Application>Microsoft Office PowerPoint</Application>
  <PresentationFormat>Bildspel på skärmen (4:3)</PresentationFormat>
  <Paragraphs>88</Paragraphs>
  <Slides>9</Slides>
  <Notes>1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Aptos Narrow</vt:lpstr>
      <vt:lpstr>Arial</vt:lpstr>
      <vt:lpstr>Calibri</vt:lpstr>
      <vt:lpstr>Office-tema</vt:lpstr>
      <vt:lpstr>Skalobjekt för Paketeraren</vt:lpstr>
      <vt:lpstr>Agenda</vt:lpstr>
      <vt:lpstr>2025 årsplanering (Föreningen)</vt:lpstr>
      <vt:lpstr>2025 årsplanering (Laget)</vt:lpstr>
      <vt:lpstr>Praktisk information</vt:lpstr>
      <vt:lpstr>Ekonomi 2025</vt:lpstr>
      <vt:lpstr>PowerPoint-presentation</vt:lpstr>
      <vt:lpstr>Träningskläder</vt:lpstr>
      <vt:lpstr>Långsiktigt mål</vt:lpstr>
      <vt:lpstr>Funderingar o Ideer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miwihl</dc:creator>
  <cp:lastModifiedBy>Jens Lindström</cp:lastModifiedBy>
  <cp:revision>85</cp:revision>
  <dcterms:created xsi:type="dcterms:W3CDTF">2015-04-23T07:40:20Z</dcterms:created>
  <dcterms:modified xsi:type="dcterms:W3CDTF">2025-04-09T15:04:58Z</dcterms:modified>
</cp:coreProperties>
</file>