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62" r:id="rId4"/>
    <p:sldId id="261" r:id="rId5"/>
    <p:sldId id="259" r:id="rId6"/>
    <p:sldId id="260" r:id="rId7"/>
    <p:sldId id="257" r:id="rId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35" autoAdjust="0"/>
    <p:restoredTop sz="94660"/>
  </p:normalViewPr>
  <p:slideViewPr>
    <p:cSldViewPr snapToGrid="0">
      <p:cViewPr varScale="1">
        <p:scale>
          <a:sx n="92" d="100"/>
          <a:sy n="92" d="100"/>
        </p:scale>
        <p:origin x="451"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284A142-CE89-497C-8702-C012E0EEC41D}"/>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74CECCF-A480-477C-92B7-9E1E127274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1192B4A3-81AC-40FB-98B8-5769C578118A}"/>
              </a:ext>
            </a:extLst>
          </p:cNvPr>
          <p:cNvSpPr>
            <a:spLocks noGrp="1"/>
          </p:cNvSpPr>
          <p:nvPr>
            <p:ph type="dt" sz="half" idx="10"/>
          </p:nvPr>
        </p:nvSpPr>
        <p:spPr/>
        <p:txBody>
          <a:bodyPr/>
          <a:lstStyle/>
          <a:p>
            <a:fld id="{CE54BD2B-EE3A-43A3-9F88-FFEA04764359}" type="datetimeFigureOut">
              <a:rPr lang="sv-SE" smtClean="0"/>
              <a:t>2019-06-09</a:t>
            </a:fld>
            <a:endParaRPr lang="sv-SE"/>
          </a:p>
        </p:txBody>
      </p:sp>
      <p:sp>
        <p:nvSpPr>
          <p:cNvPr id="5" name="Platshållare för sidfot 4">
            <a:extLst>
              <a:ext uri="{FF2B5EF4-FFF2-40B4-BE49-F238E27FC236}">
                <a16:creationId xmlns:a16="http://schemas.microsoft.com/office/drawing/2014/main" id="{538CC648-9DB6-413C-9251-622212FA784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E061114-9D72-4F9B-B795-66E9C6D955FB}"/>
              </a:ext>
            </a:extLst>
          </p:cNvPr>
          <p:cNvSpPr>
            <a:spLocks noGrp="1"/>
          </p:cNvSpPr>
          <p:nvPr>
            <p:ph type="sldNum" sz="quarter" idx="12"/>
          </p:nvPr>
        </p:nvSpPr>
        <p:spPr/>
        <p:txBody>
          <a:bodyPr/>
          <a:lstStyle/>
          <a:p>
            <a:fld id="{4F95D4CF-E572-402F-AC88-A77AC724121A}" type="slidenum">
              <a:rPr lang="sv-SE" smtClean="0"/>
              <a:t>‹#›</a:t>
            </a:fld>
            <a:endParaRPr lang="sv-SE"/>
          </a:p>
        </p:txBody>
      </p:sp>
    </p:spTree>
    <p:extLst>
      <p:ext uri="{BB962C8B-B14F-4D97-AF65-F5344CB8AC3E}">
        <p14:creationId xmlns:p14="http://schemas.microsoft.com/office/powerpoint/2010/main" val="4264409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FB09D0D-70D0-4B85-8130-F207A314C4D4}"/>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0D3202E3-A854-42D1-9276-D39834A1F034}"/>
              </a:ext>
            </a:extLst>
          </p:cNvPr>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2AB7098-2B0F-419E-B940-393D5C57E49A}"/>
              </a:ext>
            </a:extLst>
          </p:cNvPr>
          <p:cNvSpPr>
            <a:spLocks noGrp="1"/>
          </p:cNvSpPr>
          <p:nvPr>
            <p:ph type="dt" sz="half" idx="10"/>
          </p:nvPr>
        </p:nvSpPr>
        <p:spPr/>
        <p:txBody>
          <a:bodyPr/>
          <a:lstStyle/>
          <a:p>
            <a:fld id="{CE54BD2B-EE3A-43A3-9F88-FFEA04764359}" type="datetimeFigureOut">
              <a:rPr lang="sv-SE" smtClean="0"/>
              <a:t>2019-06-09</a:t>
            </a:fld>
            <a:endParaRPr lang="sv-SE"/>
          </a:p>
        </p:txBody>
      </p:sp>
      <p:sp>
        <p:nvSpPr>
          <p:cNvPr id="5" name="Platshållare för sidfot 4">
            <a:extLst>
              <a:ext uri="{FF2B5EF4-FFF2-40B4-BE49-F238E27FC236}">
                <a16:creationId xmlns:a16="http://schemas.microsoft.com/office/drawing/2014/main" id="{90D8EA1B-D21C-4902-A5E9-0D9BFF739F1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DB025BB-7D96-4DF0-BE79-F9B01856768B}"/>
              </a:ext>
            </a:extLst>
          </p:cNvPr>
          <p:cNvSpPr>
            <a:spLocks noGrp="1"/>
          </p:cNvSpPr>
          <p:nvPr>
            <p:ph type="sldNum" sz="quarter" idx="12"/>
          </p:nvPr>
        </p:nvSpPr>
        <p:spPr/>
        <p:txBody>
          <a:bodyPr/>
          <a:lstStyle/>
          <a:p>
            <a:fld id="{4F95D4CF-E572-402F-AC88-A77AC724121A}" type="slidenum">
              <a:rPr lang="sv-SE" smtClean="0"/>
              <a:t>‹#›</a:t>
            </a:fld>
            <a:endParaRPr lang="sv-SE"/>
          </a:p>
        </p:txBody>
      </p:sp>
    </p:spTree>
    <p:extLst>
      <p:ext uri="{BB962C8B-B14F-4D97-AF65-F5344CB8AC3E}">
        <p14:creationId xmlns:p14="http://schemas.microsoft.com/office/powerpoint/2010/main" val="2286128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83C5AB55-7B66-4E26-A14A-58BF39D05813}"/>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5278643-CF2F-45C0-B537-8D1F605163A4}"/>
              </a:ext>
            </a:extLst>
          </p:cNvPr>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0CC44CE-5416-4F2F-A4FF-A0FD0F6B3D38}"/>
              </a:ext>
            </a:extLst>
          </p:cNvPr>
          <p:cNvSpPr>
            <a:spLocks noGrp="1"/>
          </p:cNvSpPr>
          <p:nvPr>
            <p:ph type="dt" sz="half" idx="10"/>
          </p:nvPr>
        </p:nvSpPr>
        <p:spPr/>
        <p:txBody>
          <a:bodyPr/>
          <a:lstStyle/>
          <a:p>
            <a:fld id="{CE54BD2B-EE3A-43A3-9F88-FFEA04764359}" type="datetimeFigureOut">
              <a:rPr lang="sv-SE" smtClean="0"/>
              <a:t>2019-06-09</a:t>
            </a:fld>
            <a:endParaRPr lang="sv-SE"/>
          </a:p>
        </p:txBody>
      </p:sp>
      <p:sp>
        <p:nvSpPr>
          <p:cNvPr id="5" name="Platshållare för sidfot 4">
            <a:extLst>
              <a:ext uri="{FF2B5EF4-FFF2-40B4-BE49-F238E27FC236}">
                <a16:creationId xmlns:a16="http://schemas.microsoft.com/office/drawing/2014/main" id="{5425C4FF-3495-4AA4-9539-A7B7DA3063C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C7E64AE-4C5D-471F-B7F8-31482A60D119}"/>
              </a:ext>
            </a:extLst>
          </p:cNvPr>
          <p:cNvSpPr>
            <a:spLocks noGrp="1"/>
          </p:cNvSpPr>
          <p:nvPr>
            <p:ph type="sldNum" sz="quarter" idx="12"/>
          </p:nvPr>
        </p:nvSpPr>
        <p:spPr/>
        <p:txBody>
          <a:bodyPr/>
          <a:lstStyle/>
          <a:p>
            <a:fld id="{4F95D4CF-E572-402F-AC88-A77AC724121A}" type="slidenum">
              <a:rPr lang="sv-SE" smtClean="0"/>
              <a:t>‹#›</a:t>
            </a:fld>
            <a:endParaRPr lang="sv-SE"/>
          </a:p>
        </p:txBody>
      </p:sp>
    </p:spTree>
    <p:extLst>
      <p:ext uri="{BB962C8B-B14F-4D97-AF65-F5344CB8AC3E}">
        <p14:creationId xmlns:p14="http://schemas.microsoft.com/office/powerpoint/2010/main" val="2237011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71E420E-F7CC-4967-87E9-6F24E497AEA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D03B47E-F9F1-4771-AFA5-990E913E111C}"/>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955A2D2-65AB-46D7-A8FB-A3841C3C6254}"/>
              </a:ext>
            </a:extLst>
          </p:cNvPr>
          <p:cNvSpPr>
            <a:spLocks noGrp="1"/>
          </p:cNvSpPr>
          <p:nvPr>
            <p:ph type="dt" sz="half" idx="10"/>
          </p:nvPr>
        </p:nvSpPr>
        <p:spPr/>
        <p:txBody>
          <a:bodyPr/>
          <a:lstStyle/>
          <a:p>
            <a:fld id="{CE54BD2B-EE3A-43A3-9F88-FFEA04764359}" type="datetimeFigureOut">
              <a:rPr lang="sv-SE" smtClean="0"/>
              <a:t>2019-06-09</a:t>
            </a:fld>
            <a:endParaRPr lang="sv-SE"/>
          </a:p>
        </p:txBody>
      </p:sp>
      <p:sp>
        <p:nvSpPr>
          <p:cNvPr id="5" name="Platshållare för sidfot 4">
            <a:extLst>
              <a:ext uri="{FF2B5EF4-FFF2-40B4-BE49-F238E27FC236}">
                <a16:creationId xmlns:a16="http://schemas.microsoft.com/office/drawing/2014/main" id="{43E06DB2-8FA7-4ED0-BF13-24DF60CEF02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00AD220-9169-4C87-BBE4-CB1DB3F61E49}"/>
              </a:ext>
            </a:extLst>
          </p:cNvPr>
          <p:cNvSpPr>
            <a:spLocks noGrp="1"/>
          </p:cNvSpPr>
          <p:nvPr>
            <p:ph type="sldNum" sz="quarter" idx="12"/>
          </p:nvPr>
        </p:nvSpPr>
        <p:spPr/>
        <p:txBody>
          <a:bodyPr/>
          <a:lstStyle/>
          <a:p>
            <a:fld id="{4F95D4CF-E572-402F-AC88-A77AC724121A}" type="slidenum">
              <a:rPr lang="sv-SE" smtClean="0"/>
              <a:t>‹#›</a:t>
            </a:fld>
            <a:endParaRPr lang="sv-SE"/>
          </a:p>
        </p:txBody>
      </p:sp>
    </p:spTree>
    <p:extLst>
      <p:ext uri="{BB962C8B-B14F-4D97-AF65-F5344CB8AC3E}">
        <p14:creationId xmlns:p14="http://schemas.microsoft.com/office/powerpoint/2010/main" val="205707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41C846-1538-4561-A4AC-C55631591B53}"/>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E225708E-C3DA-4C68-951F-07889CF964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a:extLst>
              <a:ext uri="{FF2B5EF4-FFF2-40B4-BE49-F238E27FC236}">
                <a16:creationId xmlns:a16="http://schemas.microsoft.com/office/drawing/2014/main" id="{A49CCE3C-65AD-489B-868B-1ABDDD52EA3D}"/>
              </a:ext>
            </a:extLst>
          </p:cNvPr>
          <p:cNvSpPr>
            <a:spLocks noGrp="1"/>
          </p:cNvSpPr>
          <p:nvPr>
            <p:ph type="dt" sz="half" idx="10"/>
          </p:nvPr>
        </p:nvSpPr>
        <p:spPr/>
        <p:txBody>
          <a:bodyPr/>
          <a:lstStyle/>
          <a:p>
            <a:fld id="{CE54BD2B-EE3A-43A3-9F88-FFEA04764359}" type="datetimeFigureOut">
              <a:rPr lang="sv-SE" smtClean="0"/>
              <a:t>2019-06-09</a:t>
            </a:fld>
            <a:endParaRPr lang="sv-SE"/>
          </a:p>
        </p:txBody>
      </p:sp>
      <p:sp>
        <p:nvSpPr>
          <p:cNvPr id="5" name="Platshållare för sidfot 4">
            <a:extLst>
              <a:ext uri="{FF2B5EF4-FFF2-40B4-BE49-F238E27FC236}">
                <a16:creationId xmlns:a16="http://schemas.microsoft.com/office/drawing/2014/main" id="{FF01B45B-03C9-4DAA-81B5-38F6E5AB8AE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C89C1CC-CEFB-4661-AEBD-D2003B847636}"/>
              </a:ext>
            </a:extLst>
          </p:cNvPr>
          <p:cNvSpPr>
            <a:spLocks noGrp="1"/>
          </p:cNvSpPr>
          <p:nvPr>
            <p:ph type="sldNum" sz="quarter" idx="12"/>
          </p:nvPr>
        </p:nvSpPr>
        <p:spPr/>
        <p:txBody>
          <a:bodyPr/>
          <a:lstStyle/>
          <a:p>
            <a:fld id="{4F95D4CF-E572-402F-AC88-A77AC724121A}" type="slidenum">
              <a:rPr lang="sv-SE" smtClean="0"/>
              <a:t>‹#›</a:t>
            </a:fld>
            <a:endParaRPr lang="sv-SE"/>
          </a:p>
        </p:txBody>
      </p:sp>
    </p:spTree>
    <p:extLst>
      <p:ext uri="{BB962C8B-B14F-4D97-AF65-F5344CB8AC3E}">
        <p14:creationId xmlns:p14="http://schemas.microsoft.com/office/powerpoint/2010/main" val="967936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F51DEB-A21E-4B75-B7DD-2B5C82A68791}"/>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C093D001-5A19-4B3D-A4AF-3A51141B15E5}"/>
              </a:ext>
            </a:extLst>
          </p:cNvPr>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BC06120A-0DE2-4623-9947-205CD80433FD}"/>
              </a:ext>
            </a:extLst>
          </p:cNvPr>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CA33292A-4F19-4A5E-BEFA-E937BED6742F}"/>
              </a:ext>
            </a:extLst>
          </p:cNvPr>
          <p:cNvSpPr>
            <a:spLocks noGrp="1"/>
          </p:cNvSpPr>
          <p:nvPr>
            <p:ph type="dt" sz="half" idx="10"/>
          </p:nvPr>
        </p:nvSpPr>
        <p:spPr/>
        <p:txBody>
          <a:bodyPr/>
          <a:lstStyle/>
          <a:p>
            <a:fld id="{CE54BD2B-EE3A-43A3-9F88-FFEA04764359}" type="datetimeFigureOut">
              <a:rPr lang="sv-SE" smtClean="0"/>
              <a:t>2019-06-09</a:t>
            </a:fld>
            <a:endParaRPr lang="sv-SE"/>
          </a:p>
        </p:txBody>
      </p:sp>
      <p:sp>
        <p:nvSpPr>
          <p:cNvPr id="6" name="Platshållare för sidfot 5">
            <a:extLst>
              <a:ext uri="{FF2B5EF4-FFF2-40B4-BE49-F238E27FC236}">
                <a16:creationId xmlns:a16="http://schemas.microsoft.com/office/drawing/2014/main" id="{9EBE009B-A783-40EF-8751-0C96997F978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7EB3AD7E-401B-48BB-9286-33C6F0C44D5E}"/>
              </a:ext>
            </a:extLst>
          </p:cNvPr>
          <p:cNvSpPr>
            <a:spLocks noGrp="1"/>
          </p:cNvSpPr>
          <p:nvPr>
            <p:ph type="sldNum" sz="quarter" idx="12"/>
          </p:nvPr>
        </p:nvSpPr>
        <p:spPr/>
        <p:txBody>
          <a:bodyPr/>
          <a:lstStyle/>
          <a:p>
            <a:fld id="{4F95D4CF-E572-402F-AC88-A77AC724121A}" type="slidenum">
              <a:rPr lang="sv-SE" smtClean="0"/>
              <a:t>‹#›</a:t>
            </a:fld>
            <a:endParaRPr lang="sv-SE"/>
          </a:p>
        </p:txBody>
      </p:sp>
    </p:spTree>
    <p:extLst>
      <p:ext uri="{BB962C8B-B14F-4D97-AF65-F5344CB8AC3E}">
        <p14:creationId xmlns:p14="http://schemas.microsoft.com/office/powerpoint/2010/main" val="1588739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479F8ED-C787-4212-B1F4-066AC426417F}"/>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75521C5-C721-41AF-8EEB-1BCB0CEF1F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a:extLst>
              <a:ext uri="{FF2B5EF4-FFF2-40B4-BE49-F238E27FC236}">
                <a16:creationId xmlns:a16="http://schemas.microsoft.com/office/drawing/2014/main" id="{8EC71F31-C42A-4383-AC31-541EAD066C05}"/>
              </a:ext>
            </a:extLst>
          </p:cNvPr>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8432E3C4-E248-4905-9520-9D6B1017AF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a:extLst>
              <a:ext uri="{FF2B5EF4-FFF2-40B4-BE49-F238E27FC236}">
                <a16:creationId xmlns:a16="http://schemas.microsoft.com/office/drawing/2014/main" id="{D5A60777-9348-4013-8725-AC5A3D7B6147}"/>
              </a:ext>
            </a:extLst>
          </p:cNvPr>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F728B45E-0FED-4BA3-9166-BAF160B217EF}"/>
              </a:ext>
            </a:extLst>
          </p:cNvPr>
          <p:cNvSpPr>
            <a:spLocks noGrp="1"/>
          </p:cNvSpPr>
          <p:nvPr>
            <p:ph type="dt" sz="half" idx="10"/>
          </p:nvPr>
        </p:nvSpPr>
        <p:spPr/>
        <p:txBody>
          <a:bodyPr/>
          <a:lstStyle/>
          <a:p>
            <a:fld id="{CE54BD2B-EE3A-43A3-9F88-FFEA04764359}" type="datetimeFigureOut">
              <a:rPr lang="sv-SE" smtClean="0"/>
              <a:t>2019-06-09</a:t>
            </a:fld>
            <a:endParaRPr lang="sv-SE"/>
          </a:p>
        </p:txBody>
      </p:sp>
      <p:sp>
        <p:nvSpPr>
          <p:cNvPr id="8" name="Platshållare för sidfot 7">
            <a:extLst>
              <a:ext uri="{FF2B5EF4-FFF2-40B4-BE49-F238E27FC236}">
                <a16:creationId xmlns:a16="http://schemas.microsoft.com/office/drawing/2014/main" id="{C88804BC-53CE-4F32-864B-BBF899D2C8B5}"/>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18276178-7957-4BBE-8156-F7518631DE96}"/>
              </a:ext>
            </a:extLst>
          </p:cNvPr>
          <p:cNvSpPr>
            <a:spLocks noGrp="1"/>
          </p:cNvSpPr>
          <p:nvPr>
            <p:ph type="sldNum" sz="quarter" idx="12"/>
          </p:nvPr>
        </p:nvSpPr>
        <p:spPr/>
        <p:txBody>
          <a:bodyPr/>
          <a:lstStyle/>
          <a:p>
            <a:fld id="{4F95D4CF-E572-402F-AC88-A77AC724121A}" type="slidenum">
              <a:rPr lang="sv-SE" smtClean="0"/>
              <a:t>‹#›</a:t>
            </a:fld>
            <a:endParaRPr lang="sv-SE"/>
          </a:p>
        </p:txBody>
      </p:sp>
    </p:spTree>
    <p:extLst>
      <p:ext uri="{BB962C8B-B14F-4D97-AF65-F5344CB8AC3E}">
        <p14:creationId xmlns:p14="http://schemas.microsoft.com/office/powerpoint/2010/main" val="2757538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711F74-23B3-4A6B-8FBE-3BFF027191BB}"/>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3BAD16A9-ECC5-4D96-B35C-51059D6568F3}"/>
              </a:ext>
            </a:extLst>
          </p:cNvPr>
          <p:cNvSpPr>
            <a:spLocks noGrp="1"/>
          </p:cNvSpPr>
          <p:nvPr>
            <p:ph type="dt" sz="half" idx="10"/>
          </p:nvPr>
        </p:nvSpPr>
        <p:spPr/>
        <p:txBody>
          <a:bodyPr/>
          <a:lstStyle/>
          <a:p>
            <a:fld id="{CE54BD2B-EE3A-43A3-9F88-FFEA04764359}" type="datetimeFigureOut">
              <a:rPr lang="sv-SE" smtClean="0"/>
              <a:t>2019-06-09</a:t>
            </a:fld>
            <a:endParaRPr lang="sv-SE"/>
          </a:p>
        </p:txBody>
      </p:sp>
      <p:sp>
        <p:nvSpPr>
          <p:cNvPr id="4" name="Platshållare för sidfot 3">
            <a:extLst>
              <a:ext uri="{FF2B5EF4-FFF2-40B4-BE49-F238E27FC236}">
                <a16:creationId xmlns:a16="http://schemas.microsoft.com/office/drawing/2014/main" id="{6FD07AB2-C527-44EC-8DEC-60690751064B}"/>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7CC13BDE-F829-4194-8AD2-AB8551FD141B}"/>
              </a:ext>
            </a:extLst>
          </p:cNvPr>
          <p:cNvSpPr>
            <a:spLocks noGrp="1"/>
          </p:cNvSpPr>
          <p:nvPr>
            <p:ph type="sldNum" sz="quarter" idx="12"/>
          </p:nvPr>
        </p:nvSpPr>
        <p:spPr/>
        <p:txBody>
          <a:bodyPr/>
          <a:lstStyle/>
          <a:p>
            <a:fld id="{4F95D4CF-E572-402F-AC88-A77AC724121A}" type="slidenum">
              <a:rPr lang="sv-SE" smtClean="0"/>
              <a:t>‹#›</a:t>
            </a:fld>
            <a:endParaRPr lang="sv-SE"/>
          </a:p>
        </p:txBody>
      </p:sp>
    </p:spTree>
    <p:extLst>
      <p:ext uri="{BB962C8B-B14F-4D97-AF65-F5344CB8AC3E}">
        <p14:creationId xmlns:p14="http://schemas.microsoft.com/office/powerpoint/2010/main" val="367026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059307D5-23B3-4464-9826-B157BD1A3717}"/>
              </a:ext>
            </a:extLst>
          </p:cNvPr>
          <p:cNvSpPr>
            <a:spLocks noGrp="1"/>
          </p:cNvSpPr>
          <p:nvPr>
            <p:ph type="dt" sz="half" idx="10"/>
          </p:nvPr>
        </p:nvSpPr>
        <p:spPr/>
        <p:txBody>
          <a:bodyPr/>
          <a:lstStyle/>
          <a:p>
            <a:fld id="{CE54BD2B-EE3A-43A3-9F88-FFEA04764359}" type="datetimeFigureOut">
              <a:rPr lang="sv-SE" smtClean="0"/>
              <a:t>2019-06-09</a:t>
            </a:fld>
            <a:endParaRPr lang="sv-SE"/>
          </a:p>
        </p:txBody>
      </p:sp>
      <p:sp>
        <p:nvSpPr>
          <p:cNvPr id="3" name="Platshållare för sidfot 2">
            <a:extLst>
              <a:ext uri="{FF2B5EF4-FFF2-40B4-BE49-F238E27FC236}">
                <a16:creationId xmlns:a16="http://schemas.microsoft.com/office/drawing/2014/main" id="{773101C3-F538-45E9-AF34-F6958583ADA3}"/>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B2815C23-557C-424D-8CBB-FFAE193DDD8A}"/>
              </a:ext>
            </a:extLst>
          </p:cNvPr>
          <p:cNvSpPr>
            <a:spLocks noGrp="1"/>
          </p:cNvSpPr>
          <p:nvPr>
            <p:ph type="sldNum" sz="quarter" idx="12"/>
          </p:nvPr>
        </p:nvSpPr>
        <p:spPr/>
        <p:txBody>
          <a:bodyPr/>
          <a:lstStyle/>
          <a:p>
            <a:fld id="{4F95D4CF-E572-402F-AC88-A77AC724121A}" type="slidenum">
              <a:rPr lang="sv-SE" smtClean="0"/>
              <a:t>‹#›</a:t>
            </a:fld>
            <a:endParaRPr lang="sv-SE"/>
          </a:p>
        </p:txBody>
      </p:sp>
    </p:spTree>
    <p:extLst>
      <p:ext uri="{BB962C8B-B14F-4D97-AF65-F5344CB8AC3E}">
        <p14:creationId xmlns:p14="http://schemas.microsoft.com/office/powerpoint/2010/main" val="3167538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6C45801-AB55-498B-8692-14CD6B92B57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C79BFAE4-6CE0-423D-BE45-DBE1400261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19D7F5A0-B9DF-42A6-8C20-1A1E77C4E4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144FC59A-45D7-42B0-BC18-DF338C9E22CD}"/>
              </a:ext>
            </a:extLst>
          </p:cNvPr>
          <p:cNvSpPr>
            <a:spLocks noGrp="1"/>
          </p:cNvSpPr>
          <p:nvPr>
            <p:ph type="dt" sz="half" idx="10"/>
          </p:nvPr>
        </p:nvSpPr>
        <p:spPr/>
        <p:txBody>
          <a:bodyPr/>
          <a:lstStyle/>
          <a:p>
            <a:fld id="{CE54BD2B-EE3A-43A3-9F88-FFEA04764359}" type="datetimeFigureOut">
              <a:rPr lang="sv-SE" smtClean="0"/>
              <a:t>2019-06-09</a:t>
            </a:fld>
            <a:endParaRPr lang="sv-SE"/>
          </a:p>
        </p:txBody>
      </p:sp>
      <p:sp>
        <p:nvSpPr>
          <p:cNvPr id="6" name="Platshållare för sidfot 5">
            <a:extLst>
              <a:ext uri="{FF2B5EF4-FFF2-40B4-BE49-F238E27FC236}">
                <a16:creationId xmlns:a16="http://schemas.microsoft.com/office/drawing/2014/main" id="{AE0AE2EE-F05C-4315-A8DE-705BBCDF265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552EB8B-65D8-44B8-BE11-B666C723FEA0}"/>
              </a:ext>
            </a:extLst>
          </p:cNvPr>
          <p:cNvSpPr>
            <a:spLocks noGrp="1"/>
          </p:cNvSpPr>
          <p:nvPr>
            <p:ph type="sldNum" sz="quarter" idx="12"/>
          </p:nvPr>
        </p:nvSpPr>
        <p:spPr/>
        <p:txBody>
          <a:bodyPr/>
          <a:lstStyle/>
          <a:p>
            <a:fld id="{4F95D4CF-E572-402F-AC88-A77AC724121A}" type="slidenum">
              <a:rPr lang="sv-SE" smtClean="0"/>
              <a:t>‹#›</a:t>
            </a:fld>
            <a:endParaRPr lang="sv-SE"/>
          </a:p>
        </p:txBody>
      </p:sp>
    </p:spTree>
    <p:extLst>
      <p:ext uri="{BB962C8B-B14F-4D97-AF65-F5344CB8AC3E}">
        <p14:creationId xmlns:p14="http://schemas.microsoft.com/office/powerpoint/2010/main" val="3785461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38CADF3-0978-4026-9913-6E6E552126F9}"/>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16141579-026D-4CCA-867D-2F8E318267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2323490C-E279-4F61-BA60-05CFF96BD1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49B6CA24-4D7E-40C6-BCE5-1C3F51C7A605}"/>
              </a:ext>
            </a:extLst>
          </p:cNvPr>
          <p:cNvSpPr>
            <a:spLocks noGrp="1"/>
          </p:cNvSpPr>
          <p:nvPr>
            <p:ph type="dt" sz="half" idx="10"/>
          </p:nvPr>
        </p:nvSpPr>
        <p:spPr/>
        <p:txBody>
          <a:bodyPr/>
          <a:lstStyle/>
          <a:p>
            <a:fld id="{CE54BD2B-EE3A-43A3-9F88-FFEA04764359}" type="datetimeFigureOut">
              <a:rPr lang="sv-SE" smtClean="0"/>
              <a:t>2019-06-09</a:t>
            </a:fld>
            <a:endParaRPr lang="sv-SE"/>
          </a:p>
        </p:txBody>
      </p:sp>
      <p:sp>
        <p:nvSpPr>
          <p:cNvPr id="6" name="Platshållare för sidfot 5">
            <a:extLst>
              <a:ext uri="{FF2B5EF4-FFF2-40B4-BE49-F238E27FC236}">
                <a16:creationId xmlns:a16="http://schemas.microsoft.com/office/drawing/2014/main" id="{F44950A7-CB70-49CB-88E9-30C381ECAD3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C3308D8-E623-48AF-9446-8A1B18390B25}"/>
              </a:ext>
            </a:extLst>
          </p:cNvPr>
          <p:cNvSpPr>
            <a:spLocks noGrp="1"/>
          </p:cNvSpPr>
          <p:nvPr>
            <p:ph type="sldNum" sz="quarter" idx="12"/>
          </p:nvPr>
        </p:nvSpPr>
        <p:spPr/>
        <p:txBody>
          <a:bodyPr/>
          <a:lstStyle/>
          <a:p>
            <a:fld id="{4F95D4CF-E572-402F-AC88-A77AC724121A}" type="slidenum">
              <a:rPr lang="sv-SE" smtClean="0"/>
              <a:t>‹#›</a:t>
            </a:fld>
            <a:endParaRPr lang="sv-SE"/>
          </a:p>
        </p:txBody>
      </p:sp>
    </p:spTree>
    <p:extLst>
      <p:ext uri="{BB962C8B-B14F-4D97-AF65-F5344CB8AC3E}">
        <p14:creationId xmlns:p14="http://schemas.microsoft.com/office/powerpoint/2010/main" val="1477973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9A9EE666-FC34-4D7F-BB85-AFB628E1B3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D8B3FD2F-F8A5-4554-AA51-52AA33B46D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94FFC82-BA3E-40F3-B943-C73E8A0A30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54BD2B-EE3A-43A3-9F88-FFEA04764359}" type="datetimeFigureOut">
              <a:rPr lang="sv-SE" smtClean="0"/>
              <a:t>2019-06-09</a:t>
            </a:fld>
            <a:endParaRPr lang="sv-SE"/>
          </a:p>
        </p:txBody>
      </p:sp>
      <p:sp>
        <p:nvSpPr>
          <p:cNvPr id="5" name="Platshållare för sidfot 4">
            <a:extLst>
              <a:ext uri="{FF2B5EF4-FFF2-40B4-BE49-F238E27FC236}">
                <a16:creationId xmlns:a16="http://schemas.microsoft.com/office/drawing/2014/main" id="{FAB69F56-9273-4DDC-BDD7-DF0970E60F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26A754F1-10BC-482B-9746-66562FC15E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95D4CF-E572-402F-AC88-A77AC724121A}" type="slidenum">
              <a:rPr lang="sv-SE" smtClean="0"/>
              <a:t>‹#›</a:t>
            </a:fld>
            <a:endParaRPr lang="sv-SE"/>
          </a:p>
        </p:txBody>
      </p:sp>
    </p:spTree>
    <p:extLst>
      <p:ext uri="{BB962C8B-B14F-4D97-AF65-F5344CB8AC3E}">
        <p14:creationId xmlns:p14="http://schemas.microsoft.com/office/powerpoint/2010/main" val="39075498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A8A9195-1EE2-4C8B-8E9C-31FB402308CF}"/>
              </a:ext>
            </a:extLst>
          </p:cNvPr>
          <p:cNvSpPr>
            <a:spLocks noGrp="1"/>
          </p:cNvSpPr>
          <p:nvPr>
            <p:ph type="title"/>
          </p:nvPr>
        </p:nvSpPr>
        <p:spPr>
          <a:xfrm>
            <a:off x="838200" y="365125"/>
            <a:ext cx="10515600" cy="707217"/>
          </a:xfrm>
        </p:spPr>
        <p:txBody>
          <a:bodyPr>
            <a:normAutofit/>
          </a:bodyPr>
          <a:lstStyle/>
          <a:p>
            <a:r>
              <a:rPr lang="sv-SE" sz="2000" dirty="0">
                <a:latin typeface="Arial" panose="020B0604020202020204" pitchFamily="34" charset="0"/>
                <a:cs typeface="Arial" panose="020B0604020202020204" pitchFamily="34" charset="0"/>
              </a:rPr>
              <a:t>Varför spelar vi fotboll – enligt spelarna?</a:t>
            </a:r>
          </a:p>
        </p:txBody>
      </p:sp>
      <p:sp>
        <p:nvSpPr>
          <p:cNvPr id="3" name="Platshållare för innehåll 2">
            <a:extLst>
              <a:ext uri="{FF2B5EF4-FFF2-40B4-BE49-F238E27FC236}">
                <a16:creationId xmlns:a16="http://schemas.microsoft.com/office/drawing/2014/main" id="{94F1EC1E-A3EB-42F7-8F16-271D4892C929}"/>
              </a:ext>
            </a:extLst>
          </p:cNvPr>
          <p:cNvSpPr>
            <a:spLocks noGrp="1"/>
          </p:cNvSpPr>
          <p:nvPr>
            <p:ph idx="1"/>
          </p:nvPr>
        </p:nvSpPr>
        <p:spPr>
          <a:xfrm>
            <a:off x="838200" y="1338349"/>
            <a:ext cx="10515600" cy="4838614"/>
          </a:xfrm>
        </p:spPr>
        <p:txBody>
          <a:bodyPr>
            <a:normAutofit/>
          </a:bodyPr>
          <a:lstStyle/>
          <a:p>
            <a:r>
              <a:rPr lang="sv-SE" sz="2000" dirty="0">
                <a:latin typeface="Arial" panose="020B0604020202020204" pitchFamily="34" charset="0"/>
                <a:cs typeface="Arial" panose="020B0604020202020204" pitchFamily="34" charset="0"/>
              </a:rPr>
              <a:t>För att ha kul</a:t>
            </a:r>
          </a:p>
          <a:p>
            <a:r>
              <a:rPr lang="sv-SE" sz="2000" dirty="0">
                <a:latin typeface="Arial" panose="020B0604020202020204" pitchFamily="34" charset="0"/>
                <a:cs typeface="Arial" panose="020B0604020202020204" pitchFamily="34" charset="0"/>
              </a:rPr>
              <a:t>För att träffa flera olika kompisar</a:t>
            </a:r>
          </a:p>
          <a:p>
            <a:r>
              <a:rPr lang="sv-SE" sz="2000" dirty="0">
                <a:latin typeface="Arial" panose="020B0604020202020204" pitchFamily="34" charset="0"/>
                <a:cs typeface="Arial" panose="020B0604020202020204" pitchFamily="34" charset="0"/>
              </a:rPr>
              <a:t>Träna fotboll</a:t>
            </a:r>
          </a:p>
          <a:p>
            <a:r>
              <a:rPr lang="sv-SE" sz="2000" dirty="0">
                <a:latin typeface="Arial" panose="020B0604020202020204" pitchFamily="34" charset="0"/>
                <a:cs typeface="Arial" panose="020B0604020202020204" pitchFamily="34" charset="0"/>
              </a:rPr>
              <a:t>Ha en utmaning</a:t>
            </a:r>
          </a:p>
          <a:p>
            <a:r>
              <a:rPr lang="sv-SE" sz="2000" dirty="0">
                <a:latin typeface="Arial" panose="020B0604020202020204" pitchFamily="34" charset="0"/>
                <a:cs typeface="Arial" panose="020B0604020202020204" pitchFamily="34" charset="0"/>
              </a:rPr>
              <a:t>För att hålla på med en idrott under sin ungdom</a:t>
            </a:r>
          </a:p>
          <a:p>
            <a:endParaRPr lang="sv-S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1746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6A5A9CCF-0858-458F-BF81-E383132D1CB3}"/>
              </a:ext>
            </a:extLst>
          </p:cNvPr>
          <p:cNvSpPr>
            <a:spLocks noGrp="1"/>
          </p:cNvSpPr>
          <p:nvPr>
            <p:ph type="subTitle" idx="1"/>
          </p:nvPr>
        </p:nvSpPr>
        <p:spPr>
          <a:xfrm>
            <a:off x="825731" y="902928"/>
            <a:ext cx="9144000" cy="5883418"/>
          </a:xfrm>
        </p:spPr>
        <p:txBody>
          <a:bodyPr>
            <a:noAutofit/>
          </a:bodyPr>
          <a:lstStyle/>
          <a:p>
            <a:pPr algn="l">
              <a:lnSpc>
                <a:spcPct val="120000"/>
              </a:lnSpc>
            </a:pPr>
            <a:r>
              <a:rPr lang="sv-SE" sz="2800" dirty="0">
                <a:latin typeface="Arial" panose="020B0604020202020204" pitchFamily="34" charset="0"/>
                <a:cs typeface="Arial" panose="020B0604020202020204" pitchFamily="34" charset="0"/>
              </a:rPr>
              <a:t>I vårt lag skall vi ha en kamratlig och trygg miljö för alla. Vi skall respektera varandra och försöka vara goda lag- och klubbkamrater på och utanför planen. Det innebär att vi har nolltolerans mot mobbing och mot att tala illa om andra lag- och klubbkamrater.</a:t>
            </a:r>
          </a:p>
          <a:p>
            <a:pPr algn="l">
              <a:lnSpc>
                <a:spcPct val="120000"/>
              </a:lnSpc>
            </a:pPr>
            <a:endParaRPr lang="sv-SE" sz="2800" dirty="0">
              <a:latin typeface="Arial" panose="020B0604020202020204" pitchFamily="34" charset="0"/>
              <a:cs typeface="Arial" panose="020B0604020202020204" pitchFamily="34" charset="0"/>
            </a:endParaRPr>
          </a:p>
          <a:p>
            <a:pPr algn="l">
              <a:lnSpc>
                <a:spcPct val="120000"/>
              </a:lnSpc>
            </a:pPr>
            <a:r>
              <a:rPr lang="sv-SE" sz="2800" dirty="0">
                <a:latin typeface="Arial" panose="020B0604020202020204" pitchFamily="34" charset="0"/>
                <a:cs typeface="Arial" panose="020B0604020202020204" pitchFamily="34" charset="0"/>
              </a:rPr>
              <a:t>Som spelare innebär detta att:</a:t>
            </a:r>
          </a:p>
        </p:txBody>
      </p:sp>
    </p:spTree>
    <p:extLst>
      <p:ext uri="{BB962C8B-B14F-4D97-AF65-F5344CB8AC3E}">
        <p14:creationId xmlns:p14="http://schemas.microsoft.com/office/powerpoint/2010/main" val="1121788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2D2E70F0-F78C-4855-913F-527B2769C55E}"/>
              </a:ext>
            </a:extLst>
          </p:cNvPr>
          <p:cNvSpPr>
            <a:spLocks noGrp="1"/>
          </p:cNvSpPr>
          <p:nvPr>
            <p:ph idx="1"/>
          </p:nvPr>
        </p:nvSpPr>
        <p:spPr>
          <a:xfrm>
            <a:off x="838200" y="944475"/>
            <a:ext cx="10515600" cy="4351338"/>
          </a:xfrm>
        </p:spPr>
        <p:txBody>
          <a:bodyPr>
            <a:normAutofit lnSpcReduction="10000"/>
          </a:bodyPr>
          <a:lstStyle/>
          <a:p>
            <a:pPr marL="342900" indent="-342900">
              <a:lnSpc>
                <a:spcPct val="120000"/>
              </a:lnSpc>
            </a:pPr>
            <a:r>
              <a:rPr lang="sv-SE" dirty="0">
                <a:latin typeface="Arial" panose="020B0604020202020204" pitchFamily="34" charset="0"/>
                <a:cs typeface="Arial" panose="020B0604020202020204" pitchFamily="34" charset="0"/>
              </a:rPr>
              <a:t>JAG VISAR RESPEKT MOT ANDRA SPELARE</a:t>
            </a:r>
          </a:p>
          <a:p>
            <a:pPr marL="0" indent="0">
              <a:lnSpc>
                <a:spcPct val="120000"/>
              </a:lnSpc>
              <a:buNone/>
            </a:pPr>
            <a:r>
              <a:rPr lang="sv-SE" dirty="0">
                <a:latin typeface="Arial" panose="020B0604020202020204" pitchFamily="34" charset="0"/>
                <a:cs typeface="Arial" panose="020B0604020202020204" pitchFamily="34" charset="0"/>
              </a:rPr>
              <a:t>Alla former av att prata nedsättande om någons fotbollsutövande på träning och i match är mobbing!</a:t>
            </a:r>
          </a:p>
          <a:p>
            <a:pPr marL="0" indent="0">
              <a:lnSpc>
                <a:spcPct val="120000"/>
              </a:lnSpc>
              <a:buNone/>
            </a:pPr>
            <a:r>
              <a:rPr lang="sv-SE" dirty="0">
                <a:latin typeface="Arial" panose="020B0604020202020204" pitchFamily="34" charset="0"/>
                <a:cs typeface="Arial" panose="020B0604020202020204" pitchFamily="34" charset="0"/>
              </a:rPr>
              <a:t>Som spelare kan man ställa krav på varandra i match, men det ska ske på ett sakligt och konstruktivt sätt och aldrig som personangrepp och/eller med en nedlåtande ton. </a:t>
            </a:r>
          </a:p>
          <a:p>
            <a:pPr marL="0" indent="0">
              <a:lnSpc>
                <a:spcPct val="120000"/>
              </a:lnSpc>
              <a:buNone/>
            </a:pPr>
            <a:r>
              <a:rPr lang="sv-SE" dirty="0">
                <a:latin typeface="Arial" panose="020B0604020202020204" pitchFamily="34" charset="0"/>
                <a:cs typeface="Arial" panose="020B0604020202020204" pitchFamily="34" charset="0"/>
              </a:rPr>
              <a:t>Endast lagets tränare utbildar spelarna och framför kritik under träning och match.</a:t>
            </a:r>
          </a:p>
          <a:p>
            <a:endParaRPr lang="sv-SE" dirty="0"/>
          </a:p>
        </p:txBody>
      </p:sp>
    </p:spTree>
    <p:extLst>
      <p:ext uri="{BB962C8B-B14F-4D97-AF65-F5344CB8AC3E}">
        <p14:creationId xmlns:p14="http://schemas.microsoft.com/office/powerpoint/2010/main" val="2917099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432272FF-32F4-44C3-8BB6-3B021DF93DD0}"/>
              </a:ext>
            </a:extLst>
          </p:cNvPr>
          <p:cNvSpPr>
            <a:spLocks noGrp="1"/>
          </p:cNvSpPr>
          <p:nvPr>
            <p:ph idx="1"/>
          </p:nvPr>
        </p:nvSpPr>
        <p:spPr>
          <a:xfrm>
            <a:off x="771698" y="1143981"/>
            <a:ext cx="10515600" cy="4351338"/>
          </a:xfrm>
        </p:spPr>
        <p:txBody>
          <a:bodyPr/>
          <a:lstStyle/>
          <a:p>
            <a:pPr marL="342900" indent="-342900">
              <a:lnSpc>
                <a:spcPct val="120000"/>
              </a:lnSpc>
            </a:pPr>
            <a:r>
              <a:rPr lang="sv-SE" dirty="0">
                <a:latin typeface="Arial" panose="020B0604020202020204" pitchFamily="34" charset="0"/>
                <a:cs typeface="Arial" panose="020B0604020202020204" pitchFamily="34" charset="0"/>
              </a:rPr>
              <a:t>JAG ANVÄNDER INGA GROVA SVORDOMAR</a:t>
            </a:r>
          </a:p>
          <a:p>
            <a:pPr marL="0" indent="0">
              <a:lnSpc>
                <a:spcPct val="120000"/>
              </a:lnSpc>
              <a:buNone/>
            </a:pPr>
            <a:r>
              <a:rPr lang="sv-SE" dirty="0">
                <a:latin typeface="Arial" panose="020B0604020202020204" pitchFamily="34" charset="0"/>
                <a:cs typeface="Arial" panose="020B0604020202020204" pitchFamily="34" charset="0"/>
              </a:rPr>
              <a:t>Vi accepterar inga grova svordomar eller könsord mot medspelare, motståndare, domare, åskådare eller andra kring fotbollsplanen!</a:t>
            </a:r>
          </a:p>
          <a:p>
            <a:endParaRPr lang="sv-SE" dirty="0"/>
          </a:p>
        </p:txBody>
      </p:sp>
    </p:spTree>
    <p:extLst>
      <p:ext uri="{BB962C8B-B14F-4D97-AF65-F5344CB8AC3E}">
        <p14:creationId xmlns:p14="http://schemas.microsoft.com/office/powerpoint/2010/main" val="3860084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11598E0C-48C9-461F-A57C-866198D4CFA8}"/>
              </a:ext>
            </a:extLst>
          </p:cNvPr>
          <p:cNvSpPr>
            <a:spLocks noGrp="1"/>
          </p:cNvSpPr>
          <p:nvPr>
            <p:ph idx="1"/>
          </p:nvPr>
        </p:nvSpPr>
        <p:spPr>
          <a:xfrm>
            <a:off x="838200" y="1177232"/>
            <a:ext cx="10515600" cy="4351338"/>
          </a:xfrm>
        </p:spPr>
        <p:txBody>
          <a:bodyPr/>
          <a:lstStyle/>
          <a:p>
            <a:pPr marL="342900" indent="-342900">
              <a:lnSpc>
                <a:spcPct val="120000"/>
              </a:lnSpc>
            </a:pPr>
            <a:r>
              <a:rPr lang="sv-SE" dirty="0">
                <a:latin typeface="Arial" panose="020B0604020202020204" pitchFamily="34" charset="0"/>
                <a:cs typeface="Arial" panose="020B0604020202020204" pitchFamily="34" charset="0"/>
              </a:rPr>
              <a:t>JAG KAN SPELA TUFFT MEN ALDRIG FULT</a:t>
            </a:r>
          </a:p>
          <a:p>
            <a:pPr marL="0" indent="0">
              <a:lnSpc>
                <a:spcPct val="120000"/>
              </a:lnSpc>
              <a:buNone/>
            </a:pPr>
            <a:r>
              <a:rPr lang="sv-SE" dirty="0">
                <a:latin typeface="Arial" panose="020B0604020202020204" pitchFamily="34" charset="0"/>
                <a:cs typeface="Arial" panose="020B0604020202020204" pitchFamily="34" charset="0"/>
              </a:rPr>
              <a:t>Vi kan och vågar spela en tuff och fysisk fotboll men vi spelar aldrig fult. Vi tacklas inte bakifrån, ger inte efterslängar och försöker inte medvetet göra illa motståndare.</a:t>
            </a:r>
          </a:p>
          <a:p>
            <a:endParaRPr lang="sv-SE" dirty="0"/>
          </a:p>
        </p:txBody>
      </p:sp>
    </p:spTree>
    <p:extLst>
      <p:ext uri="{BB962C8B-B14F-4D97-AF65-F5344CB8AC3E}">
        <p14:creationId xmlns:p14="http://schemas.microsoft.com/office/powerpoint/2010/main" val="1568629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D6D7F7AE-E882-461D-A818-196BA1B5252E}"/>
              </a:ext>
            </a:extLst>
          </p:cNvPr>
          <p:cNvSpPr>
            <a:spLocks noGrp="1"/>
          </p:cNvSpPr>
          <p:nvPr>
            <p:ph idx="1"/>
          </p:nvPr>
        </p:nvSpPr>
        <p:spPr>
          <a:xfrm>
            <a:off x="838200" y="877974"/>
            <a:ext cx="10515600" cy="4351338"/>
          </a:xfrm>
        </p:spPr>
        <p:txBody>
          <a:bodyPr/>
          <a:lstStyle/>
          <a:p>
            <a:pPr>
              <a:lnSpc>
                <a:spcPct val="120000"/>
              </a:lnSpc>
            </a:pPr>
            <a:r>
              <a:rPr lang="sv-SE" dirty="0">
                <a:latin typeface="Arial" panose="020B0604020202020204" pitchFamily="34" charset="0"/>
                <a:cs typeface="Arial" panose="020B0604020202020204" pitchFamily="34" charset="0"/>
              </a:rPr>
              <a:t>JAG LYSSNAR PÅ LEDARNA</a:t>
            </a:r>
          </a:p>
          <a:p>
            <a:pPr marL="0" indent="0">
              <a:lnSpc>
                <a:spcPct val="120000"/>
              </a:lnSpc>
              <a:buNone/>
            </a:pPr>
            <a:r>
              <a:rPr lang="sv-SE" dirty="0">
                <a:latin typeface="Arial" panose="020B0604020202020204" pitchFamily="34" charset="0"/>
                <a:cs typeface="Arial" panose="020B0604020202020204" pitchFamily="34" charset="0"/>
              </a:rPr>
              <a:t>Vi lyssnar på våra tränare! Tränarna lägger ner mycket tid för att spelarna ska få ha roligt och spela fotboll. För att tränarna ska tycka att det är roligt skall spelarna lyssna på de instruktioner som tränarna ger.</a:t>
            </a:r>
          </a:p>
          <a:p>
            <a:pPr marL="0" indent="0">
              <a:lnSpc>
                <a:spcPct val="120000"/>
              </a:lnSpc>
              <a:buNone/>
            </a:pPr>
            <a:r>
              <a:rPr lang="sv-SE" dirty="0">
                <a:latin typeface="Arial" panose="020B0604020202020204" pitchFamily="34" charset="0"/>
                <a:cs typeface="Arial" panose="020B0604020202020204" pitchFamily="34" charset="0"/>
              </a:rPr>
              <a:t>Att inte lyssna eller att strunta i det som tränare och lagledare säger är ouppfostrat och respektlöst.</a:t>
            </a:r>
          </a:p>
          <a:p>
            <a:endParaRPr lang="sv-SE" dirty="0"/>
          </a:p>
        </p:txBody>
      </p:sp>
    </p:spTree>
    <p:extLst>
      <p:ext uri="{BB962C8B-B14F-4D97-AF65-F5344CB8AC3E}">
        <p14:creationId xmlns:p14="http://schemas.microsoft.com/office/powerpoint/2010/main" val="3726666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D954852-0E5D-480D-A6C0-3D10575DD676}"/>
              </a:ext>
            </a:extLst>
          </p:cNvPr>
          <p:cNvSpPr>
            <a:spLocks noGrp="1"/>
          </p:cNvSpPr>
          <p:nvPr>
            <p:ph idx="1"/>
          </p:nvPr>
        </p:nvSpPr>
        <p:spPr>
          <a:xfrm>
            <a:off x="838200" y="470650"/>
            <a:ext cx="10515600" cy="5971714"/>
          </a:xfrm>
        </p:spPr>
        <p:txBody>
          <a:bodyPr>
            <a:normAutofit fontScale="77500" lnSpcReduction="20000"/>
          </a:bodyPr>
          <a:lstStyle/>
          <a:p>
            <a:pPr marL="0" indent="0">
              <a:lnSpc>
                <a:spcPct val="120000"/>
              </a:lnSpc>
              <a:buNone/>
            </a:pPr>
            <a:endParaRPr lang="sv-SE" dirty="0">
              <a:latin typeface="Arial" panose="020B0604020202020204" pitchFamily="34" charset="0"/>
              <a:cs typeface="Arial" panose="020B0604020202020204" pitchFamily="34" charset="0"/>
            </a:endParaRPr>
          </a:p>
          <a:p>
            <a:pPr marL="342900" indent="-342900">
              <a:lnSpc>
                <a:spcPct val="120000"/>
              </a:lnSpc>
            </a:pPr>
            <a:r>
              <a:rPr lang="sv-SE" dirty="0">
                <a:latin typeface="Arial" panose="020B0604020202020204" pitchFamily="34" charset="0"/>
                <a:cs typeface="Arial" panose="020B0604020202020204" pitchFamily="34" charset="0"/>
              </a:rPr>
              <a:t>JAG STÖTTAR MINA KAMRATER I LAGET</a:t>
            </a:r>
          </a:p>
          <a:p>
            <a:pPr marL="0" indent="0">
              <a:lnSpc>
                <a:spcPct val="120000"/>
              </a:lnSpc>
              <a:buNone/>
            </a:pPr>
            <a:r>
              <a:rPr lang="sv-SE" dirty="0">
                <a:latin typeface="Arial" panose="020B0604020202020204" pitchFamily="34" charset="0"/>
                <a:cs typeface="Arial" panose="020B0604020202020204" pitchFamily="34" charset="0"/>
              </a:rPr>
              <a:t>Alla vill göra sitt bästa på planen och ingen spelare vill misslyckas. Det är därför inte tillåtet att skälla på medspelare som missar en passning, ett skott eller blir av med bollen - ingen blir bättre av detta!</a:t>
            </a:r>
          </a:p>
          <a:p>
            <a:pPr marL="0" indent="0">
              <a:lnSpc>
                <a:spcPct val="120000"/>
              </a:lnSpc>
              <a:buNone/>
            </a:pPr>
            <a:r>
              <a:rPr lang="sv-SE" dirty="0">
                <a:latin typeface="Arial" panose="020B0604020202020204" pitchFamily="34" charset="0"/>
                <a:cs typeface="Arial" panose="020B0604020202020204" pitchFamily="34" charset="0"/>
              </a:rPr>
              <a:t>Fotboll handlar ganska mycket om att fatta rätt beslut – ska jag passa eller dribbla? Ska jag springa eller avvakta? Ska jag springa till höger eller vänster? En bra fotbollsspelare och ett bra fotbollslag vågar fatta ett beslut, rätt eller fel, i olika lägen. Om man varje gång det blir ”fel”, får en utskällning av en lagkamrat, kommer spelaren kanske inte våga fatta ”rätt” beslut utan väljer istället det beslut som innebär minst risk att få skäll. Det är inte bra för utvecklingen och för laget. Därför får vi inte klaga på medspelare när de gör fel!</a:t>
            </a:r>
          </a:p>
          <a:p>
            <a:pPr marL="0" indent="0">
              <a:lnSpc>
                <a:spcPct val="120000"/>
              </a:lnSpc>
              <a:buNone/>
            </a:pPr>
            <a:r>
              <a:rPr lang="sv-SE" dirty="0">
                <a:latin typeface="Arial" panose="020B0604020202020204" pitchFamily="34" charset="0"/>
                <a:cs typeface="Arial" panose="020B0604020202020204" pitchFamily="34" charset="0"/>
              </a:rPr>
              <a:t>På planen stöttar vi varandra genom att uppmuntra, berömma och mana på varandra.</a:t>
            </a:r>
          </a:p>
          <a:p>
            <a:pPr marL="0" indent="0">
              <a:lnSpc>
                <a:spcPct val="120000"/>
              </a:lnSpc>
              <a:buNone/>
            </a:pPr>
            <a:endParaRPr lang="sv-SE" dirty="0">
              <a:latin typeface="Arial" panose="020B0604020202020204" pitchFamily="34" charset="0"/>
              <a:cs typeface="Arial" panose="020B0604020202020204" pitchFamily="34" charset="0"/>
            </a:endParaRPr>
          </a:p>
          <a:p>
            <a:pPr marL="0" indent="0">
              <a:lnSpc>
                <a:spcPct val="120000"/>
              </a:lnSpc>
              <a:buNone/>
            </a:pPr>
            <a:endParaRPr lang="sv-S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8747270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652</TotalTime>
  <Words>457</Words>
  <Application>Microsoft Office PowerPoint</Application>
  <PresentationFormat>Bredbild</PresentationFormat>
  <Paragraphs>25</Paragraphs>
  <Slides>7</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7</vt:i4>
      </vt:variant>
    </vt:vector>
  </HeadingPairs>
  <TitlesOfParts>
    <vt:vector size="11" baseType="lpstr">
      <vt:lpstr>Arial</vt:lpstr>
      <vt:lpstr>Calibri</vt:lpstr>
      <vt:lpstr>Calibri Light</vt:lpstr>
      <vt:lpstr>Office-tema</vt:lpstr>
      <vt:lpstr>Varför spelar vi fotboll – enligt spelarna?</vt:lpstr>
      <vt:lpstr>PowerPoint-presentation</vt:lpstr>
      <vt:lpstr>PowerPoint-presentation</vt:lpstr>
      <vt:lpstr>PowerPoint-presentation</vt:lpstr>
      <vt:lpstr>PowerPoint-presentation</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 respekterar varandra och försöker vara goda lag- och klubbkamrater på och utanför planen. Det innebär till exempel att vi har ”nolltolerans” mot mobbing och mot att tala illa om andra lag- och klubbkamrater bakom deras rygg ska verka för att skapa en kamratlig och trygg miljö för alla.</dc:title>
  <dc:creator>Henrik Hjulström</dc:creator>
  <cp:lastModifiedBy>Henrik Hjulström</cp:lastModifiedBy>
  <cp:revision>10</cp:revision>
  <dcterms:created xsi:type="dcterms:W3CDTF">2019-06-02T16:34:29Z</dcterms:created>
  <dcterms:modified xsi:type="dcterms:W3CDTF">2019-06-09T18:25:14Z</dcterms:modified>
</cp:coreProperties>
</file>