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5295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3704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78386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983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1059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646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4416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3650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790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85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4966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FE5A6-CAE7-4BFC-A72A-440C4BDA5B09}" type="datetimeFigureOut">
              <a:rPr lang="sv-SE" smtClean="0"/>
              <a:t>2020-01-02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B5C07-A692-494F-8E39-CAE66D0AD95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1878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Bildobjekt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27" y="5190524"/>
            <a:ext cx="1375366" cy="1375366"/>
          </a:xfrm>
          <a:prstGeom prst="rect">
            <a:avLst/>
          </a:prstGeom>
        </p:spPr>
      </p:pic>
      <p:pic>
        <p:nvPicPr>
          <p:cNvPr id="26" name="Bildobjekt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608" y="2317015"/>
            <a:ext cx="1927290" cy="1927290"/>
          </a:xfrm>
          <a:prstGeom prst="rect">
            <a:avLst/>
          </a:prstGeom>
        </p:spPr>
      </p:pic>
      <p:pic>
        <p:nvPicPr>
          <p:cNvPr id="17" name="Bildobjekt 16"/>
          <p:cNvPicPr>
            <a:picLocks noChangeAspect="1"/>
          </p:cNvPicPr>
          <p:nvPr/>
        </p:nvPicPr>
        <p:blipFill rotWithShape="1">
          <a:blip r:embed="rId4"/>
          <a:srcRect l="9466" r="9799"/>
          <a:stretch/>
        </p:blipFill>
        <p:spPr>
          <a:xfrm>
            <a:off x="3428165" y="2172846"/>
            <a:ext cx="1620355" cy="2007013"/>
          </a:xfrm>
          <a:prstGeom prst="rect">
            <a:avLst/>
          </a:prstGeom>
        </p:spPr>
      </p:pic>
      <p:pic>
        <p:nvPicPr>
          <p:cNvPr id="7" name="Bildobjekt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231" y="6528692"/>
            <a:ext cx="2304232" cy="238104"/>
          </a:xfrm>
          <a:prstGeom prst="rect">
            <a:avLst/>
          </a:prstGeom>
        </p:spPr>
      </p:pic>
      <p:sp>
        <p:nvSpPr>
          <p:cNvPr id="8" name="textruta 7"/>
          <p:cNvSpPr txBox="1"/>
          <p:nvPr/>
        </p:nvSpPr>
        <p:spPr>
          <a:xfrm>
            <a:off x="10049280" y="6147552"/>
            <a:ext cx="1790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b="1" dirty="0" smtClean="0"/>
              <a:t>2020</a:t>
            </a:r>
            <a:endParaRPr lang="sv-SE" b="1" dirty="0"/>
          </a:p>
        </p:txBody>
      </p:sp>
      <p:sp>
        <p:nvSpPr>
          <p:cNvPr id="4" name="textruta 3"/>
          <p:cNvSpPr txBox="1"/>
          <p:nvPr/>
        </p:nvSpPr>
        <p:spPr>
          <a:xfrm>
            <a:off x="-497996" y="1542687"/>
            <a:ext cx="26289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smtClean="0"/>
              <a:t>Overallströja </a:t>
            </a:r>
            <a:r>
              <a:rPr lang="sv-SE" sz="1000" dirty="0" err="1" smtClean="0"/>
              <a:t>Regista</a:t>
            </a:r>
            <a:r>
              <a:rPr lang="sv-SE" sz="1000" dirty="0" smtClean="0"/>
              <a:t> </a:t>
            </a:r>
            <a:r>
              <a:rPr lang="sv-SE" sz="1000" dirty="0" err="1" smtClean="0"/>
              <a:t>trg</a:t>
            </a:r>
            <a:r>
              <a:rPr lang="sv-SE" sz="1000" dirty="0" smtClean="0"/>
              <a:t> </a:t>
            </a:r>
            <a:r>
              <a:rPr lang="sv-SE" sz="1000" dirty="0" err="1" smtClean="0"/>
              <a:t>top</a:t>
            </a:r>
            <a:endParaRPr lang="sv-SE" sz="1000" dirty="0" smtClean="0"/>
          </a:p>
          <a:p>
            <a:pPr algn="ctr"/>
            <a:r>
              <a:rPr lang="sv-SE" sz="1000" dirty="0" smtClean="0"/>
              <a:t>Kort dragkedja</a:t>
            </a:r>
          </a:p>
          <a:p>
            <a:pPr algn="ctr"/>
            <a:r>
              <a:rPr lang="sv-SE" sz="1000" dirty="0" smtClean="0"/>
              <a:t>Jr 369:- Sr 409:-</a:t>
            </a:r>
            <a:endParaRPr lang="sv-SE" sz="1000" dirty="0"/>
          </a:p>
        </p:txBody>
      </p:sp>
      <p:sp>
        <p:nvSpPr>
          <p:cNvPr id="15" name="textruta 14"/>
          <p:cNvSpPr txBox="1"/>
          <p:nvPr/>
        </p:nvSpPr>
        <p:spPr>
          <a:xfrm>
            <a:off x="1747035" y="1542687"/>
            <a:ext cx="15717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smtClean="0"/>
              <a:t>Overallströja </a:t>
            </a:r>
            <a:r>
              <a:rPr lang="sv-SE" sz="1000" dirty="0" smtClean="0"/>
              <a:t>Tiro19 </a:t>
            </a:r>
            <a:r>
              <a:rPr lang="sv-SE" sz="1000" dirty="0" err="1" smtClean="0"/>
              <a:t>training</a:t>
            </a:r>
            <a:r>
              <a:rPr lang="sv-SE" sz="1000" dirty="0" smtClean="0"/>
              <a:t> jacket</a:t>
            </a:r>
          </a:p>
          <a:p>
            <a:pPr algn="ctr"/>
            <a:r>
              <a:rPr lang="sv-SE" sz="1000" dirty="0" smtClean="0"/>
              <a:t> </a:t>
            </a:r>
            <a:r>
              <a:rPr lang="sv-SE" sz="1000" dirty="0" smtClean="0"/>
              <a:t>hel dragkedja</a:t>
            </a:r>
          </a:p>
          <a:p>
            <a:pPr algn="ctr"/>
            <a:r>
              <a:rPr lang="sv-SE" sz="1000" dirty="0" smtClean="0"/>
              <a:t>Jr </a:t>
            </a:r>
            <a:r>
              <a:rPr lang="sv-SE" sz="1000" dirty="0" smtClean="0"/>
              <a:t>439</a:t>
            </a:r>
            <a:r>
              <a:rPr lang="sv-SE" sz="1000" dirty="0" smtClean="0"/>
              <a:t>:- </a:t>
            </a:r>
            <a:r>
              <a:rPr lang="sv-SE" sz="1000" dirty="0" smtClean="0"/>
              <a:t>Sr </a:t>
            </a:r>
            <a:r>
              <a:rPr lang="sv-SE" sz="1000" dirty="0" smtClean="0"/>
              <a:t>46</a:t>
            </a:r>
            <a:r>
              <a:rPr lang="sv-SE" sz="1000" dirty="0" smtClean="0"/>
              <a:t>9</a:t>
            </a:r>
            <a:r>
              <a:rPr lang="sv-SE" sz="1000" dirty="0" smtClean="0"/>
              <a:t>:-</a:t>
            </a:r>
          </a:p>
          <a:p>
            <a:pPr algn="ctr"/>
            <a:endParaRPr lang="sv-SE" sz="1000" dirty="0"/>
          </a:p>
        </p:txBody>
      </p:sp>
      <p:sp>
        <p:nvSpPr>
          <p:cNvPr id="21" name="textruta 20"/>
          <p:cNvSpPr txBox="1"/>
          <p:nvPr/>
        </p:nvSpPr>
        <p:spPr>
          <a:xfrm>
            <a:off x="6187434" y="1902928"/>
            <a:ext cx="1496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smtClean="0"/>
              <a:t>Träningströja </a:t>
            </a:r>
            <a:r>
              <a:rPr lang="sv-SE" sz="1000" dirty="0" err="1" smtClean="0"/>
              <a:t>Entrada</a:t>
            </a:r>
            <a:endParaRPr lang="sv-SE" sz="1000" dirty="0" smtClean="0"/>
          </a:p>
          <a:p>
            <a:pPr algn="ctr"/>
            <a:r>
              <a:rPr lang="sv-SE" sz="1000" dirty="0" smtClean="0"/>
              <a:t>179:-</a:t>
            </a:r>
            <a:endParaRPr lang="sv-SE" sz="1000" dirty="0"/>
          </a:p>
        </p:txBody>
      </p:sp>
      <p:sp>
        <p:nvSpPr>
          <p:cNvPr id="27" name="textruta 26"/>
          <p:cNvSpPr txBox="1"/>
          <p:nvPr/>
        </p:nvSpPr>
        <p:spPr>
          <a:xfrm>
            <a:off x="246365" y="6366686"/>
            <a:ext cx="1038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smtClean="0"/>
              <a:t>Väska </a:t>
            </a:r>
            <a:r>
              <a:rPr lang="sv-SE" sz="1000" dirty="0" err="1" smtClean="0"/>
              <a:t>Tiro</a:t>
            </a:r>
            <a:r>
              <a:rPr lang="sv-SE" sz="1000" dirty="0" smtClean="0"/>
              <a:t> M</a:t>
            </a:r>
          </a:p>
          <a:p>
            <a:pPr algn="ctr"/>
            <a:r>
              <a:rPr lang="sv-SE" sz="1000" dirty="0" smtClean="0"/>
              <a:t>339:-</a:t>
            </a:r>
            <a:endParaRPr lang="sv-SE" sz="1000" dirty="0"/>
          </a:p>
        </p:txBody>
      </p:sp>
      <p:sp>
        <p:nvSpPr>
          <p:cNvPr id="28" name="textruta 27"/>
          <p:cNvSpPr txBox="1"/>
          <p:nvPr/>
        </p:nvSpPr>
        <p:spPr>
          <a:xfrm>
            <a:off x="1883432" y="6328637"/>
            <a:ext cx="1038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smtClean="0"/>
              <a:t>Ryggsäck </a:t>
            </a:r>
          </a:p>
          <a:p>
            <a:pPr algn="ctr"/>
            <a:r>
              <a:rPr lang="sv-SE" sz="1000" dirty="0" smtClean="0"/>
              <a:t>309:-</a:t>
            </a:r>
            <a:endParaRPr lang="sv-SE" sz="1000" dirty="0"/>
          </a:p>
        </p:txBody>
      </p:sp>
      <p:sp>
        <p:nvSpPr>
          <p:cNvPr id="33" name="textruta 32"/>
          <p:cNvSpPr txBox="1"/>
          <p:nvPr/>
        </p:nvSpPr>
        <p:spPr>
          <a:xfrm>
            <a:off x="3576471" y="4228429"/>
            <a:ext cx="1323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 smtClean="0"/>
              <a:t>Core</a:t>
            </a:r>
            <a:r>
              <a:rPr lang="sv-SE" sz="1000" dirty="0" smtClean="0"/>
              <a:t> </a:t>
            </a:r>
            <a:r>
              <a:rPr lang="sv-SE" sz="1000" dirty="0" err="1" smtClean="0"/>
              <a:t>std</a:t>
            </a:r>
            <a:r>
              <a:rPr lang="sv-SE" sz="1000" dirty="0" smtClean="0"/>
              <a:t> jacket</a:t>
            </a:r>
          </a:p>
          <a:p>
            <a:pPr algn="ctr"/>
            <a:r>
              <a:rPr lang="sv-SE" sz="1000" dirty="0" smtClean="0"/>
              <a:t>Coachjacka/</a:t>
            </a:r>
          </a:p>
          <a:p>
            <a:pPr algn="ctr"/>
            <a:r>
              <a:rPr lang="sv-SE" sz="1000" dirty="0" smtClean="0"/>
              <a:t>Spelarvärmarjacka</a:t>
            </a:r>
          </a:p>
          <a:p>
            <a:pPr algn="ctr"/>
            <a:r>
              <a:rPr lang="sv-SE" sz="1000" dirty="0" smtClean="0"/>
              <a:t>Jr 679:- Sr 759:-</a:t>
            </a:r>
            <a:endParaRPr lang="sv-SE" sz="1000" dirty="0"/>
          </a:p>
        </p:txBody>
      </p:sp>
      <p:sp>
        <p:nvSpPr>
          <p:cNvPr id="35" name="textruta 34"/>
          <p:cNvSpPr txBox="1"/>
          <p:nvPr/>
        </p:nvSpPr>
        <p:spPr>
          <a:xfrm>
            <a:off x="6083819" y="4224512"/>
            <a:ext cx="1323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 smtClean="0"/>
              <a:t>Core</a:t>
            </a:r>
            <a:r>
              <a:rPr lang="sv-SE" sz="1000" dirty="0" smtClean="0"/>
              <a:t> regnjacka</a:t>
            </a:r>
          </a:p>
          <a:p>
            <a:pPr algn="ctr"/>
            <a:r>
              <a:rPr lang="sv-SE" sz="1000" dirty="0" smtClean="0"/>
              <a:t>Jr 319:- Sr 359:-</a:t>
            </a:r>
            <a:endParaRPr lang="sv-SE" sz="1000" dirty="0"/>
          </a:p>
        </p:txBody>
      </p:sp>
      <p:sp>
        <p:nvSpPr>
          <p:cNvPr id="37" name="textruta 36"/>
          <p:cNvSpPr txBox="1"/>
          <p:nvPr/>
        </p:nvSpPr>
        <p:spPr>
          <a:xfrm>
            <a:off x="10193351" y="1908582"/>
            <a:ext cx="15345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smtClean="0"/>
              <a:t>Tränings/Matchstrumpor</a:t>
            </a:r>
          </a:p>
          <a:p>
            <a:pPr algn="ctr"/>
            <a:r>
              <a:rPr lang="sv-SE" sz="1000" dirty="0" smtClean="0"/>
              <a:t>Milano</a:t>
            </a:r>
          </a:p>
          <a:p>
            <a:pPr algn="ctr"/>
            <a:r>
              <a:rPr lang="sv-SE" sz="1000" dirty="0" smtClean="0"/>
              <a:t>79:-</a:t>
            </a:r>
            <a:endParaRPr lang="sv-SE" sz="1000" dirty="0"/>
          </a:p>
        </p:txBody>
      </p:sp>
      <p:sp>
        <p:nvSpPr>
          <p:cNvPr id="54" name="textruta 53"/>
          <p:cNvSpPr txBox="1"/>
          <p:nvPr/>
        </p:nvSpPr>
        <p:spPr>
          <a:xfrm>
            <a:off x="7249481" y="5802698"/>
            <a:ext cx="33313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v-SE" sz="1200" b="1" dirty="0"/>
          </a:p>
          <a:p>
            <a:pPr algn="ctr"/>
            <a:r>
              <a:rPr lang="sv-SE" sz="1200" b="1" dirty="0" smtClean="0"/>
              <a:t>Tryckkostnader</a:t>
            </a:r>
          </a:p>
          <a:p>
            <a:pPr algn="ctr"/>
            <a:r>
              <a:rPr lang="sv-SE" sz="1000" b="1" dirty="0" smtClean="0"/>
              <a:t>Klubbmärke ingår på de plagg där det sitter på bilderna</a:t>
            </a:r>
          </a:p>
          <a:p>
            <a:pPr algn="ctr"/>
            <a:r>
              <a:rPr lang="sv-SE" sz="1000" b="1" dirty="0" smtClean="0"/>
              <a:t>Namn 50:-</a:t>
            </a:r>
          </a:p>
          <a:p>
            <a:pPr algn="ctr"/>
            <a:r>
              <a:rPr lang="sv-SE" sz="1000" b="1" dirty="0" smtClean="0"/>
              <a:t>Initialer 40:-</a:t>
            </a:r>
          </a:p>
          <a:p>
            <a:pPr algn="ctr"/>
            <a:r>
              <a:rPr lang="sv-SE" sz="1000" b="1" dirty="0" smtClean="0"/>
              <a:t>Siffra 25:-/siffra</a:t>
            </a:r>
            <a:endParaRPr lang="sv-SE" sz="1000" b="1" dirty="0"/>
          </a:p>
        </p:txBody>
      </p:sp>
      <p:sp>
        <p:nvSpPr>
          <p:cNvPr id="55" name="textruta 54"/>
          <p:cNvSpPr txBox="1"/>
          <p:nvPr/>
        </p:nvSpPr>
        <p:spPr>
          <a:xfrm>
            <a:off x="7865938" y="4957476"/>
            <a:ext cx="207441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smtClean="0"/>
              <a:t>Kontakt</a:t>
            </a:r>
          </a:p>
          <a:p>
            <a:pPr algn="ctr"/>
            <a:r>
              <a:rPr lang="sv-SE" sz="1200" b="1" dirty="0" smtClean="0"/>
              <a:t>Intersport Boländerna</a:t>
            </a:r>
          </a:p>
          <a:p>
            <a:pPr algn="ctr"/>
            <a:r>
              <a:rPr lang="sv-SE" sz="1200" b="1" dirty="0" err="1" smtClean="0"/>
              <a:t>Rapsgatan</a:t>
            </a:r>
            <a:r>
              <a:rPr lang="sv-SE" sz="1200" b="1" dirty="0" smtClean="0"/>
              <a:t> 1B</a:t>
            </a:r>
            <a:endParaRPr lang="sv-SE" sz="1200" b="1" dirty="0"/>
          </a:p>
          <a:p>
            <a:pPr algn="ctr"/>
            <a:r>
              <a:rPr lang="sv-SE" sz="1200" b="1" dirty="0"/>
              <a:t>team.uppsala@intersport.se</a:t>
            </a:r>
          </a:p>
          <a:p>
            <a:pPr algn="ctr"/>
            <a:r>
              <a:rPr lang="sv-SE" sz="1200" b="1" dirty="0"/>
              <a:t>018-185961</a:t>
            </a:r>
          </a:p>
        </p:txBody>
      </p:sp>
      <p:sp>
        <p:nvSpPr>
          <p:cNvPr id="59" name="textruta 58"/>
          <p:cNvSpPr txBox="1"/>
          <p:nvPr/>
        </p:nvSpPr>
        <p:spPr>
          <a:xfrm>
            <a:off x="9761889" y="4637265"/>
            <a:ext cx="2448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200" b="1" dirty="0" smtClean="0"/>
              <a:t>Webshop </a:t>
            </a:r>
            <a:r>
              <a:rPr lang="sv-SE" sz="1200" b="1" dirty="0" smtClean="0"/>
              <a:t>på</a:t>
            </a:r>
          </a:p>
          <a:p>
            <a:pPr algn="ctr"/>
            <a:r>
              <a:rPr lang="sv-SE" sz="1200" b="1" dirty="0" smtClean="0"/>
              <a:t>team.intersport.se/</a:t>
            </a:r>
            <a:r>
              <a:rPr lang="sv-SE" sz="1200" b="1" dirty="0" err="1" smtClean="0"/>
              <a:t>sk</a:t>
            </a:r>
            <a:r>
              <a:rPr lang="sv-SE" sz="1200" b="1" dirty="0" smtClean="0"/>
              <a:t>-</a:t>
            </a:r>
            <a:r>
              <a:rPr lang="sv-SE" sz="1200" b="1" dirty="0" err="1" smtClean="0"/>
              <a:t>iron</a:t>
            </a:r>
            <a:r>
              <a:rPr lang="sv-SE" sz="1200" b="1" dirty="0" smtClean="0"/>
              <a:t>-fotboll</a:t>
            </a:r>
            <a:endParaRPr lang="sv-SE" sz="1200" b="1" dirty="0"/>
          </a:p>
        </p:txBody>
      </p:sp>
      <p:sp>
        <p:nvSpPr>
          <p:cNvPr id="60" name="textruta 59"/>
          <p:cNvSpPr txBox="1"/>
          <p:nvPr/>
        </p:nvSpPr>
        <p:spPr>
          <a:xfrm>
            <a:off x="3185549" y="6330200"/>
            <a:ext cx="101838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 smtClean="0"/>
              <a:t>Clique</a:t>
            </a:r>
            <a:r>
              <a:rPr lang="sv-SE" sz="1000" dirty="0" smtClean="0"/>
              <a:t> </a:t>
            </a:r>
            <a:r>
              <a:rPr lang="sv-SE" sz="1000" dirty="0" err="1" smtClean="0"/>
              <a:t>saco</a:t>
            </a:r>
            <a:r>
              <a:rPr lang="sv-SE" sz="1000" dirty="0" smtClean="0"/>
              <a:t> mössa</a:t>
            </a:r>
          </a:p>
          <a:p>
            <a:pPr algn="ctr"/>
            <a:r>
              <a:rPr lang="sv-SE" sz="1000" dirty="0" smtClean="0"/>
              <a:t>99:-</a:t>
            </a:r>
            <a:endParaRPr lang="sv-SE" sz="1000" dirty="0"/>
          </a:p>
        </p:txBody>
      </p:sp>
      <p:sp>
        <p:nvSpPr>
          <p:cNvPr id="82" name="textruta 81"/>
          <p:cNvSpPr txBox="1"/>
          <p:nvPr/>
        </p:nvSpPr>
        <p:spPr>
          <a:xfrm>
            <a:off x="7846545" y="1878201"/>
            <a:ext cx="17029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smtClean="0"/>
              <a:t>Tränings/Matchshorts</a:t>
            </a:r>
          </a:p>
          <a:p>
            <a:pPr algn="ctr"/>
            <a:r>
              <a:rPr lang="sv-SE" sz="1000" dirty="0" smtClean="0"/>
              <a:t>Parma</a:t>
            </a:r>
          </a:p>
          <a:p>
            <a:pPr algn="ctr"/>
            <a:r>
              <a:rPr lang="sv-SE" sz="1000" dirty="0" smtClean="0"/>
              <a:t>149:-</a:t>
            </a:r>
            <a:endParaRPr lang="sv-SE" sz="1000" dirty="0"/>
          </a:p>
        </p:txBody>
      </p:sp>
      <p:pic>
        <p:nvPicPr>
          <p:cNvPr id="3" name="Bildobjekt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27" y="100245"/>
            <a:ext cx="1520926" cy="1517296"/>
          </a:xfrm>
          <a:prstGeom prst="rect">
            <a:avLst/>
          </a:prstGeom>
        </p:spPr>
      </p:pic>
      <p:pic>
        <p:nvPicPr>
          <p:cNvPr id="13" name="Bildobjekt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61601" y="225511"/>
            <a:ext cx="1652690" cy="1652690"/>
          </a:xfrm>
          <a:prstGeom prst="rect">
            <a:avLst/>
          </a:prstGeom>
        </p:spPr>
      </p:pic>
      <p:pic>
        <p:nvPicPr>
          <p:cNvPr id="14" name="Bildobjekt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19461" y="458922"/>
            <a:ext cx="1157150" cy="1416851"/>
          </a:xfrm>
          <a:prstGeom prst="rect">
            <a:avLst/>
          </a:prstGeom>
        </p:spPr>
      </p:pic>
      <p:pic>
        <p:nvPicPr>
          <p:cNvPr id="16" name="Bildobjekt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38772" y="443870"/>
            <a:ext cx="977294" cy="1427843"/>
          </a:xfrm>
          <a:prstGeom prst="rect">
            <a:avLst/>
          </a:prstGeom>
        </p:spPr>
      </p:pic>
      <p:sp>
        <p:nvSpPr>
          <p:cNvPr id="70" name="textruta 69"/>
          <p:cNvSpPr txBox="1"/>
          <p:nvPr/>
        </p:nvSpPr>
        <p:spPr>
          <a:xfrm>
            <a:off x="8345628" y="4250321"/>
            <a:ext cx="1323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 smtClean="0"/>
              <a:t>Core</a:t>
            </a:r>
            <a:r>
              <a:rPr lang="sv-SE" sz="1000" dirty="0" smtClean="0"/>
              <a:t> 18 </a:t>
            </a:r>
            <a:r>
              <a:rPr lang="sv-SE" sz="1000" dirty="0" smtClean="0"/>
              <a:t>pikétröja</a:t>
            </a:r>
          </a:p>
          <a:p>
            <a:pPr algn="ctr"/>
            <a:r>
              <a:rPr lang="sv-SE" sz="1000" dirty="0" smtClean="0"/>
              <a:t> </a:t>
            </a:r>
            <a:r>
              <a:rPr lang="sv-SE" sz="1000" dirty="0"/>
              <a:t>2</a:t>
            </a:r>
            <a:r>
              <a:rPr lang="sv-SE" sz="1000" dirty="0" smtClean="0"/>
              <a:t>59</a:t>
            </a:r>
            <a:r>
              <a:rPr lang="sv-SE" sz="1000" dirty="0" smtClean="0"/>
              <a:t>:-</a:t>
            </a:r>
            <a:endParaRPr lang="sv-SE" sz="1000" dirty="0"/>
          </a:p>
        </p:txBody>
      </p:sp>
      <p:pic>
        <p:nvPicPr>
          <p:cNvPr id="42" name="Bildobjekt 4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60087" y="2778897"/>
            <a:ext cx="1452490" cy="1452490"/>
          </a:xfrm>
          <a:prstGeom prst="rect">
            <a:avLst/>
          </a:prstGeom>
        </p:spPr>
      </p:pic>
      <p:sp>
        <p:nvSpPr>
          <p:cNvPr id="76" name="textruta 75"/>
          <p:cNvSpPr txBox="1"/>
          <p:nvPr/>
        </p:nvSpPr>
        <p:spPr>
          <a:xfrm>
            <a:off x="10103981" y="4228278"/>
            <a:ext cx="17132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smtClean="0"/>
              <a:t>Condivo20  </a:t>
            </a:r>
            <a:r>
              <a:rPr lang="sv-SE" sz="1000" dirty="0" err="1" smtClean="0"/>
              <a:t>trg</a:t>
            </a:r>
            <a:r>
              <a:rPr lang="sv-SE" sz="1000" dirty="0" smtClean="0"/>
              <a:t> shorts </a:t>
            </a:r>
            <a:endParaRPr lang="sv-SE" sz="1000" dirty="0" smtClean="0"/>
          </a:p>
          <a:p>
            <a:pPr algn="ctr"/>
            <a:r>
              <a:rPr lang="sv-SE" sz="1000" dirty="0" smtClean="0"/>
              <a:t>med </a:t>
            </a:r>
            <a:r>
              <a:rPr lang="sv-SE" sz="1000" dirty="0" smtClean="0"/>
              <a:t>fickor</a:t>
            </a:r>
          </a:p>
          <a:p>
            <a:pPr algn="ctr"/>
            <a:r>
              <a:rPr lang="sv-SE" sz="1000" dirty="0" smtClean="0"/>
              <a:t> 279:-</a:t>
            </a:r>
            <a:endParaRPr lang="sv-SE" sz="1000" dirty="0"/>
          </a:p>
        </p:txBody>
      </p:sp>
      <p:pic>
        <p:nvPicPr>
          <p:cNvPr id="44" name="Bildobjekt 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40095" y="4927989"/>
            <a:ext cx="1399773" cy="1402211"/>
          </a:xfrm>
          <a:prstGeom prst="rect">
            <a:avLst/>
          </a:prstGeom>
        </p:spPr>
      </p:pic>
      <p:pic>
        <p:nvPicPr>
          <p:cNvPr id="47" name="Bildobjekt 4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76389" y="5305319"/>
            <a:ext cx="1143972" cy="994758"/>
          </a:xfrm>
          <a:prstGeom prst="rect">
            <a:avLst/>
          </a:prstGeom>
        </p:spPr>
      </p:pic>
      <p:pic>
        <p:nvPicPr>
          <p:cNvPr id="9" name="Bildobjekt 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024491" y="5130059"/>
            <a:ext cx="1884839" cy="1058410"/>
          </a:xfrm>
          <a:prstGeom prst="rect">
            <a:avLst/>
          </a:prstGeom>
        </p:spPr>
      </p:pic>
      <p:pic>
        <p:nvPicPr>
          <p:cNvPr id="19" name="Bildobjekt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950" y="5973139"/>
            <a:ext cx="232113" cy="250381"/>
          </a:xfrm>
          <a:prstGeom prst="rect">
            <a:avLst/>
          </a:prstGeom>
        </p:spPr>
      </p:pic>
      <p:pic>
        <p:nvPicPr>
          <p:cNvPr id="23" name="Bildobjekt 2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17146" y="5922064"/>
            <a:ext cx="215749" cy="232782"/>
          </a:xfrm>
          <a:prstGeom prst="rect">
            <a:avLst/>
          </a:prstGeom>
        </p:spPr>
      </p:pic>
      <p:pic>
        <p:nvPicPr>
          <p:cNvPr id="25" name="Bildobjekt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26671" y="5973139"/>
            <a:ext cx="178545" cy="192641"/>
          </a:xfrm>
          <a:prstGeom prst="rect">
            <a:avLst/>
          </a:prstGeom>
        </p:spPr>
      </p:pic>
      <p:pic>
        <p:nvPicPr>
          <p:cNvPr id="31" name="Bildobjekt 30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366550" y="2536414"/>
            <a:ext cx="1281947" cy="1678186"/>
          </a:xfrm>
          <a:prstGeom prst="rect">
            <a:avLst/>
          </a:prstGeom>
        </p:spPr>
      </p:pic>
      <p:pic>
        <p:nvPicPr>
          <p:cNvPr id="36" name="Bildobjekt 3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022189" y="2881097"/>
            <a:ext cx="176799" cy="188992"/>
          </a:xfrm>
          <a:prstGeom prst="rect">
            <a:avLst/>
          </a:prstGeom>
        </p:spPr>
      </p:pic>
      <p:pic>
        <p:nvPicPr>
          <p:cNvPr id="38" name="Bildobjekt 3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712446" y="2952457"/>
            <a:ext cx="176799" cy="188992"/>
          </a:xfrm>
          <a:prstGeom prst="rect">
            <a:avLst/>
          </a:prstGeom>
        </p:spPr>
      </p:pic>
      <p:pic>
        <p:nvPicPr>
          <p:cNvPr id="51" name="Bildobjekt 5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84078" y="2845261"/>
            <a:ext cx="176799" cy="188992"/>
          </a:xfrm>
          <a:prstGeom prst="rect">
            <a:avLst/>
          </a:prstGeom>
        </p:spPr>
      </p:pic>
      <p:pic>
        <p:nvPicPr>
          <p:cNvPr id="52" name="Bildobjekt 5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1798" y="4821492"/>
            <a:ext cx="1374690" cy="1545194"/>
          </a:xfrm>
          <a:prstGeom prst="rect">
            <a:avLst/>
          </a:prstGeom>
        </p:spPr>
      </p:pic>
      <p:pic>
        <p:nvPicPr>
          <p:cNvPr id="53" name="Bildobjekt 5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81718" y="5140906"/>
            <a:ext cx="176799" cy="188992"/>
          </a:xfrm>
          <a:prstGeom prst="rect">
            <a:avLst/>
          </a:prstGeom>
        </p:spPr>
      </p:pic>
      <p:sp>
        <p:nvSpPr>
          <p:cNvPr id="62" name="textruta 61"/>
          <p:cNvSpPr txBox="1"/>
          <p:nvPr/>
        </p:nvSpPr>
        <p:spPr>
          <a:xfrm>
            <a:off x="4737744" y="6366686"/>
            <a:ext cx="12751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 smtClean="0"/>
              <a:t>Clique</a:t>
            </a:r>
            <a:r>
              <a:rPr lang="sv-SE" sz="1000" dirty="0" smtClean="0"/>
              <a:t> </a:t>
            </a:r>
            <a:r>
              <a:rPr lang="sv-SE" sz="1000" dirty="0" smtClean="0"/>
              <a:t>Basic </a:t>
            </a:r>
            <a:r>
              <a:rPr lang="sv-SE" sz="1000" dirty="0" err="1" smtClean="0"/>
              <a:t>hood</a:t>
            </a:r>
            <a:endParaRPr lang="sv-SE" sz="1000" dirty="0" smtClean="0"/>
          </a:p>
          <a:p>
            <a:pPr algn="ctr"/>
            <a:r>
              <a:rPr lang="sv-SE" sz="1000" dirty="0" smtClean="0"/>
              <a:t>Jr 219:- Sr 239:-</a:t>
            </a:r>
            <a:endParaRPr lang="sv-SE" sz="1000" dirty="0"/>
          </a:p>
        </p:txBody>
      </p:sp>
      <p:pic>
        <p:nvPicPr>
          <p:cNvPr id="56" name="Bildobjekt 5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756378" y="2347909"/>
            <a:ext cx="1514492" cy="1793478"/>
          </a:xfrm>
          <a:prstGeom prst="rect">
            <a:avLst/>
          </a:prstGeom>
        </p:spPr>
      </p:pic>
      <p:sp>
        <p:nvSpPr>
          <p:cNvPr id="58" name="textruta 57"/>
          <p:cNvSpPr txBox="1"/>
          <p:nvPr/>
        </p:nvSpPr>
        <p:spPr>
          <a:xfrm>
            <a:off x="1669704" y="4240000"/>
            <a:ext cx="1674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 smtClean="0"/>
              <a:t>Entrada</a:t>
            </a:r>
            <a:r>
              <a:rPr lang="sv-SE" sz="1000" dirty="0" smtClean="0"/>
              <a:t> ledartröja</a:t>
            </a:r>
          </a:p>
          <a:p>
            <a:pPr algn="ctr"/>
            <a:r>
              <a:rPr lang="sv-SE" sz="1000" dirty="0" smtClean="0"/>
              <a:t>179:-</a:t>
            </a:r>
            <a:endParaRPr lang="sv-SE" sz="1000" dirty="0"/>
          </a:p>
        </p:txBody>
      </p:sp>
      <p:pic>
        <p:nvPicPr>
          <p:cNvPr id="61" name="Bildobjekt 6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36573" y="84693"/>
            <a:ext cx="1528160" cy="1517296"/>
          </a:xfrm>
          <a:prstGeom prst="rect">
            <a:avLst/>
          </a:prstGeom>
        </p:spPr>
      </p:pic>
      <p:pic>
        <p:nvPicPr>
          <p:cNvPr id="63" name="Bildobjekt 62"/>
          <p:cNvPicPr>
            <a:picLocks noChangeAspect="1"/>
          </p:cNvPicPr>
          <p:nvPr/>
        </p:nvPicPr>
        <p:blipFill rotWithShape="1">
          <a:blip r:embed="rId21"/>
          <a:srcRect l="33189" r="33188"/>
          <a:stretch/>
        </p:blipFill>
        <p:spPr>
          <a:xfrm>
            <a:off x="434455" y="2231593"/>
            <a:ext cx="762533" cy="1972068"/>
          </a:xfrm>
          <a:prstGeom prst="rect">
            <a:avLst/>
          </a:prstGeom>
        </p:spPr>
      </p:pic>
      <p:sp>
        <p:nvSpPr>
          <p:cNvPr id="67" name="textruta 66"/>
          <p:cNvSpPr txBox="1"/>
          <p:nvPr/>
        </p:nvSpPr>
        <p:spPr>
          <a:xfrm>
            <a:off x="8150" y="4240000"/>
            <a:ext cx="1674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000" dirty="0" err="1" smtClean="0"/>
              <a:t>Condivo</a:t>
            </a:r>
            <a:r>
              <a:rPr lang="sv-SE" sz="1000" dirty="0" smtClean="0"/>
              <a:t> 20 </a:t>
            </a:r>
            <a:r>
              <a:rPr lang="sv-SE" sz="1000" dirty="0" err="1" smtClean="0"/>
              <a:t>training</a:t>
            </a:r>
            <a:r>
              <a:rPr lang="sv-SE" sz="1000" dirty="0" smtClean="0"/>
              <a:t> pant</a:t>
            </a:r>
          </a:p>
          <a:p>
            <a:pPr algn="ctr"/>
            <a:r>
              <a:rPr lang="sv-SE" sz="1000" dirty="0" smtClean="0"/>
              <a:t>Jr 319:- Sr 399:-</a:t>
            </a:r>
            <a:endParaRPr lang="sv-SE" sz="1000" dirty="0"/>
          </a:p>
        </p:txBody>
      </p:sp>
      <p:pic>
        <p:nvPicPr>
          <p:cNvPr id="64" name="Bildobjekt 6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487833" y="2589905"/>
            <a:ext cx="176799" cy="188992"/>
          </a:xfrm>
          <a:prstGeom prst="rect">
            <a:avLst/>
          </a:prstGeom>
        </p:spPr>
      </p:pic>
      <p:pic>
        <p:nvPicPr>
          <p:cNvPr id="65" name="Bildobjekt 64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548934" y="376534"/>
            <a:ext cx="176799" cy="188992"/>
          </a:xfrm>
          <a:prstGeom prst="rect">
            <a:avLst/>
          </a:prstGeom>
        </p:spPr>
      </p:pic>
      <p:pic>
        <p:nvPicPr>
          <p:cNvPr id="66" name="Bildobjekt 6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5290" y="442401"/>
            <a:ext cx="176799" cy="188992"/>
          </a:xfrm>
          <a:prstGeom prst="rect">
            <a:avLst/>
          </a:prstGeom>
        </p:spPr>
      </p:pic>
      <p:pic>
        <p:nvPicPr>
          <p:cNvPr id="68" name="Bildobjekt 6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988465" y="458922"/>
            <a:ext cx="176799" cy="18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605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139</Words>
  <Application>Microsoft Office PowerPoint</Application>
  <PresentationFormat>Bredbild</PresentationFormat>
  <Paragraphs>51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Fredrik Bergstrand</dc:creator>
  <cp:lastModifiedBy>Fredrik Bergstrand</cp:lastModifiedBy>
  <cp:revision>43</cp:revision>
  <cp:lastPrinted>2019-12-04T08:43:54Z</cp:lastPrinted>
  <dcterms:created xsi:type="dcterms:W3CDTF">2019-11-26T14:13:55Z</dcterms:created>
  <dcterms:modified xsi:type="dcterms:W3CDTF">2020-01-02T13:55:52Z</dcterms:modified>
</cp:coreProperties>
</file>