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2020-01-02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29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2020-01-02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70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2020-01-02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38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2020-01-02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8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2020-01-02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10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2020-01-02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64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2020-01-02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4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2020-01-02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65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2020-01-02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90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2020-01-02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85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2020-01-02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96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E5A6-CAE7-4BFC-A72A-440C4BDA5B09}" type="datetimeFigureOut">
              <a:rPr lang="sv-SE" smtClean="0"/>
              <a:t>2020-01-02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8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ildobjekt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7" y="5190524"/>
            <a:ext cx="1375366" cy="1375366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608" y="2317015"/>
            <a:ext cx="1927290" cy="192729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4"/>
          <a:srcRect l="9466" r="9799"/>
          <a:stretch/>
        </p:blipFill>
        <p:spPr>
          <a:xfrm>
            <a:off x="3428165" y="2172846"/>
            <a:ext cx="1620355" cy="200701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31" y="6528692"/>
            <a:ext cx="2304232" cy="23810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049280" y="614755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2020</a:t>
            </a:r>
            <a:endParaRPr lang="sv-SE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-497996" y="1542687"/>
            <a:ext cx="2628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/>
              <a:t>Overallströja </a:t>
            </a:r>
            <a:r>
              <a:rPr lang="sv-SE" sz="1000" dirty="0" err="1" smtClean="0"/>
              <a:t>Regista</a:t>
            </a:r>
            <a:r>
              <a:rPr lang="sv-SE" sz="1000" dirty="0" smtClean="0"/>
              <a:t> </a:t>
            </a:r>
            <a:r>
              <a:rPr lang="sv-SE" sz="1000" dirty="0" err="1" smtClean="0"/>
              <a:t>trg</a:t>
            </a:r>
            <a:r>
              <a:rPr lang="sv-SE" sz="1000" dirty="0" smtClean="0"/>
              <a:t> </a:t>
            </a:r>
            <a:r>
              <a:rPr lang="sv-SE" sz="1000" dirty="0" err="1" smtClean="0"/>
              <a:t>top</a:t>
            </a:r>
            <a:endParaRPr lang="sv-SE" sz="1000" dirty="0" smtClean="0"/>
          </a:p>
          <a:p>
            <a:pPr algn="ctr"/>
            <a:r>
              <a:rPr lang="sv-SE" sz="1000" dirty="0" smtClean="0"/>
              <a:t>Kort dragkedja</a:t>
            </a:r>
          </a:p>
          <a:p>
            <a:pPr algn="ctr"/>
            <a:r>
              <a:rPr lang="sv-SE" sz="1000" dirty="0" smtClean="0"/>
              <a:t>Jr 369:- Sr 409:-</a:t>
            </a:r>
            <a:endParaRPr lang="sv-SE" sz="1000" dirty="0"/>
          </a:p>
        </p:txBody>
      </p:sp>
      <p:sp>
        <p:nvSpPr>
          <p:cNvPr id="15" name="textruta 14"/>
          <p:cNvSpPr txBox="1"/>
          <p:nvPr/>
        </p:nvSpPr>
        <p:spPr>
          <a:xfrm>
            <a:off x="1747035" y="1542687"/>
            <a:ext cx="1571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/>
              <a:t>Overallströja </a:t>
            </a:r>
            <a:r>
              <a:rPr lang="sv-SE" sz="1000" dirty="0" smtClean="0"/>
              <a:t>Tiro19 </a:t>
            </a:r>
            <a:r>
              <a:rPr lang="sv-SE" sz="1000" dirty="0" err="1" smtClean="0"/>
              <a:t>training</a:t>
            </a:r>
            <a:r>
              <a:rPr lang="sv-SE" sz="1000" dirty="0" smtClean="0"/>
              <a:t> jacket</a:t>
            </a:r>
          </a:p>
          <a:p>
            <a:pPr algn="ctr"/>
            <a:r>
              <a:rPr lang="sv-SE" sz="1000" dirty="0" smtClean="0"/>
              <a:t> </a:t>
            </a:r>
            <a:r>
              <a:rPr lang="sv-SE" sz="1000" dirty="0" smtClean="0"/>
              <a:t>hel dragkedja</a:t>
            </a:r>
          </a:p>
          <a:p>
            <a:pPr algn="ctr"/>
            <a:r>
              <a:rPr lang="sv-SE" sz="1000" dirty="0" smtClean="0"/>
              <a:t>Jr </a:t>
            </a:r>
            <a:r>
              <a:rPr lang="sv-SE" sz="1000" dirty="0" smtClean="0"/>
              <a:t>439</a:t>
            </a:r>
            <a:r>
              <a:rPr lang="sv-SE" sz="1000" dirty="0" smtClean="0"/>
              <a:t>:- </a:t>
            </a:r>
            <a:r>
              <a:rPr lang="sv-SE" sz="1000" dirty="0" smtClean="0"/>
              <a:t>Sr </a:t>
            </a:r>
            <a:r>
              <a:rPr lang="sv-SE" sz="1000" dirty="0" smtClean="0"/>
              <a:t>46</a:t>
            </a:r>
            <a:r>
              <a:rPr lang="sv-SE" sz="1000" dirty="0" smtClean="0"/>
              <a:t>9</a:t>
            </a:r>
            <a:r>
              <a:rPr lang="sv-SE" sz="1000" dirty="0" smtClean="0"/>
              <a:t>:-</a:t>
            </a:r>
          </a:p>
          <a:p>
            <a:pPr algn="ctr"/>
            <a:endParaRPr lang="sv-SE" sz="1000" dirty="0"/>
          </a:p>
        </p:txBody>
      </p:sp>
      <p:sp>
        <p:nvSpPr>
          <p:cNvPr id="21" name="textruta 20"/>
          <p:cNvSpPr txBox="1"/>
          <p:nvPr/>
        </p:nvSpPr>
        <p:spPr>
          <a:xfrm>
            <a:off x="6187434" y="1902928"/>
            <a:ext cx="1496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/>
              <a:t>Träningströja </a:t>
            </a:r>
            <a:r>
              <a:rPr lang="sv-SE" sz="1000" dirty="0" err="1" smtClean="0"/>
              <a:t>Entrada</a:t>
            </a:r>
            <a:endParaRPr lang="sv-SE" sz="1000" dirty="0" smtClean="0"/>
          </a:p>
          <a:p>
            <a:pPr algn="ctr"/>
            <a:r>
              <a:rPr lang="sv-SE" sz="1000" dirty="0" smtClean="0"/>
              <a:t>179:-</a:t>
            </a:r>
            <a:endParaRPr lang="sv-SE" sz="1000" dirty="0"/>
          </a:p>
        </p:txBody>
      </p:sp>
      <p:sp>
        <p:nvSpPr>
          <p:cNvPr id="27" name="textruta 26"/>
          <p:cNvSpPr txBox="1"/>
          <p:nvPr/>
        </p:nvSpPr>
        <p:spPr>
          <a:xfrm>
            <a:off x="246365" y="6366686"/>
            <a:ext cx="103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/>
              <a:t>Väska </a:t>
            </a:r>
            <a:r>
              <a:rPr lang="sv-SE" sz="1000" dirty="0" err="1" smtClean="0"/>
              <a:t>Tiro</a:t>
            </a:r>
            <a:r>
              <a:rPr lang="sv-SE" sz="1000" dirty="0" smtClean="0"/>
              <a:t> M</a:t>
            </a:r>
          </a:p>
          <a:p>
            <a:pPr algn="ctr"/>
            <a:r>
              <a:rPr lang="sv-SE" sz="1000" dirty="0" smtClean="0"/>
              <a:t>339:-</a:t>
            </a:r>
            <a:endParaRPr lang="sv-SE" sz="1000" dirty="0"/>
          </a:p>
        </p:txBody>
      </p:sp>
      <p:sp>
        <p:nvSpPr>
          <p:cNvPr id="28" name="textruta 27"/>
          <p:cNvSpPr txBox="1"/>
          <p:nvPr/>
        </p:nvSpPr>
        <p:spPr>
          <a:xfrm>
            <a:off x="1883432" y="6328637"/>
            <a:ext cx="103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/>
              <a:t>Ryggsäck </a:t>
            </a:r>
          </a:p>
          <a:p>
            <a:pPr algn="ctr"/>
            <a:r>
              <a:rPr lang="sv-SE" sz="1000" dirty="0" smtClean="0"/>
              <a:t>309:-</a:t>
            </a:r>
            <a:endParaRPr lang="sv-SE" sz="1000" dirty="0"/>
          </a:p>
        </p:txBody>
      </p:sp>
      <p:sp>
        <p:nvSpPr>
          <p:cNvPr id="33" name="textruta 32"/>
          <p:cNvSpPr txBox="1"/>
          <p:nvPr/>
        </p:nvSpPr>
        <p:spPr>
          <a:xfrm>
            <a:off x="3576471" y="4228429"/>
            <a:ext cx="1323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 smtClean="0"/>
              <a:t>Core</a:t>
            </a:r>
            <a:r>
              <a:rPr lang="sv-SE" sz="1000" dirty="0" smtClean="0"/>
              <a:t> </a:t>
            </a:r>
            <a:r>
              <a:rPr lang="sv-SE" sz="1000" dirty="0" err="1" smtClean="0"/>
              <a:t>std</a:t>
            </a:r>
            <a:r>
              <a:rPr lang="sv-SE" sz="1000" dirty="0" smtClean="0"/>
              <a:t> jacket</a:t>
            </a:r>
          </a:p>
          <a:p>
            <a:pPr algn="ctr"/>
            <a:r>
              <a:rPr lang="sv-SE" sz="1000" dirty="0" smtClean="0"/>
              <a:t>Coachjacka/</a:t>
            </a:r>
          </a:p>
          <a:p>
            <a:pPr algn="ctr"/>
            <a:r>
              <a:rPr lang="sv-SE" sz="1000" dirty="0" smtClean="0"/>
              <a:t>Spelarvärmarjacka</a:t>
            </a:r>
          </a:p>
          <a:p>
            <a:pPr algn="ctr"/>
            <a:r>
              <a:rPr lang="sv-SE" sz="1000" dirty="0" smtClean="0"/>
              <a:t>Jr 679:- Sr 759:-</a:t>
            </a:r>
            <a:endParaRPr lang="sv-SE" sz="1000" dirty="0"/>
          </a:p>
        </p:txBody>
      </p:sp>
      <p:sp>
        <p:nvSpPr>
          <p:cNvPr id="35" name="textruta 34"/>
          <p:cNvSpPr txBox="1"/>
          <p:nvPr/>
        </p:nvSpPr>
        <p:spPr>
          <a:xfrm>
            <a:off x="6083819" y="4224512"/>
            <a:ext cx="1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 smtClean="0"/>
              <a:t>Core</a:t>
            </a:r>
            <a:r>
              <a:rPr lang="sv-SE" sz="1000" dirty="0" smtClean="0"/>
              <a:t> regnjacka</a:t>
            </a:r>
          </a:p>
          <a:p>
            <a:pPr algn="ctr"/>
            <a:r>
              <a:rPr lang="sv-SE" sz="1000" dirty="0" smtClean="0"/>
              <a:t>Jr 319:- Sr 359:-</a:t>
            </a:r>
            <a:endParaRPr lang="sv-SE" sz="1000" dirty="0"/>
          </a:p>
        </p:txBody>
      </p:sp>
      <p:sp>
        <p:nvSpPr>
          <p:cNvPr id="37" name="textruta 36"/>
          <p:cNvSpPr txBox="1"/>
          <p:nvPr/>
        </p:nvSpPr>
        <p:spPr>
          <a:xfrm>
            <a:off x="10193351" y="1908582"/>
            <a:ext cx="1534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/>
              <a:t>Tränings/Matchstrumpor</a:t>
            </a:r>
          </a:p>
          <a:p>
            <a:pPr algn="ctr"/>
            <a:r>
              <a:rPr lang="sv-SE" sz="1000" dirty="0" smtClean="0"/>
              <a:t>Milano</a:t>
            </a:r>
          </a:p>
          <a:p>
            <a:pPr algn="ctr"/>
            <a:r>
              <a:rPr lang="sv-SE" sz="1000" dirty="0" smtClean="0"/>
              <a:t>79:-</a:t>
            </a:r>
            <a:endParaRPr lang="sv-SE" sz="1000" dirty="0"/>
          </a:p>
        </p:txBody>
      </p:sp>
      <p:sp>
        <p:nvSpPr>
          <p:cNvPr id="54" name="textruta 53"/>
          <p:cNvSpPr txBox="1"/>
          <p:nvPr/>
        </p:nvSpPr>
        <p:spPr>
          <a:xfrm>
            <a:off x="7249481" y="5802698"/>
            <a:ext cx="3331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1200" b="1" dirty="0"/>
          </a:p>
          <a:p>
            <a:pPr algn="ctr"/>
            <a:r>
              <a:rPr lang="sv-SE" sz="1200" b="1" dirty="0" smtClean="0"/>
              <a:t>Tryckkostnader</a:t>
            </a:r>
          </a:p>
          <a:p>
            <a:pPr algn="ctr"/>
            <a:r>
              <a:rPr lang="sv-SE" sz="1000" b="1" dirty="0" smtClean="0"/>
              <a:t>Klubbmärke ingår på de plagg där det sitter på bilderna</a:t>
            </a:r>
          </a:p>
          <a:p>
            <a:pPr algn="ctr"/>
            <a:r>
              <a:rPr lang="sv-SE" sz="1000" b="1" dirty="0" smtClean="0"/>
              <a:t>Namn 50:-</a:t>
            </a:r>
          </a:p>
          <a:p>
            <a:pPr algn="ctr"/>
            <a:r>
              <a:rPr lang="sv-SE" sz="1000" b="1" dirty="0" smtClean="0"/>
              <a:t>Initialer 40:-</a:t>
            </a:r>
          </a:p>
          <a:p>
            <a:pPr algn="ctr"/>
            <a:r>
              <a:rPr lang="sv-SE" sz="1000" b="1" dirty="0" smtClean="0"/>
              <a:t>Siffra 25:-/siffra</a:t>
            </a:r>
            <a:endParaRPr lang="sv-SE" sz="1000" b="1" dirty="0"/>
          </a:p>
        </p:txBody>
      </p:sp>
      <p:sp>
        <p:nvSpPr>
          <p:cNvPr id="55" name="textruta 54"/>
          <p:cNvSpPr txBox="1"/>
          <p:nvPr/>
        </p:nvSpPr>
        <p:spPr>
          <a:xfrm>
            <a:off x="7865938" y="4957476"/>
            <a:ext cx="207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smtClean="0"/>
              <a:t>Kontakt</a:t>
            </a:r>
          </a:p>
          <a:p>
            <a:pPr algn="ctr"/>
            <a:r>
              <a:rPr lang="sv-SE" sz="1200" b="1" dirty="0" smtClean="0"/>
              <a:t>Intersport Boländerna</a:t>
            </a:r>
          </a:p>
          <a:p>
            <a:pPr algn="ctr"/>
            <a:r>
              <a:rPr lang="sv-SE" sz="1200" b="1" dirty="0" err="1" smtClean="0"/>
              <a:t>Rapsgatan</a:t>
            </a:r>
            <a:r>
              <a:rPr lang="sv-SE" sz="1200" b="1" dirty="0" smtClean="0"/>
              <a:t> 1B</a:t>
            </a:r>
            <a:endParaRPr lang="sv-SE" sz="1200" b="1" dirty="0"/>
          </a:p>
          <a:p>
            <a:pPr algn="ctr"/>
            <a:r>
              <a:rPr lang="sv-SE" sz="1200" b="1" dirty="0"/>
              <a:t>team.uppsala@intersport.se</a:t>
            </a:r>
          </a:p>
          <a:p>
            <a:pPr algn="ctr"/>
            <a:r>
              <a:rPr lang="sv-SE" sz="1200" b="1" dirty="0"/>
              <a:t>018-185961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9761889" y="4637265"/>
            <a:ext cx="244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smtClean="0"/>
              <a:t>Webshop </a:t>
            </a:r>
            <a:r>
              <a:rPr lang="sv-SE" sz="1200" b="1" dirty="0" smtClean="0"/>
              <a:t>på</a:t>
            </a:r>
          </a:p>
          <a:p>
            <a:pPr algn="ctr"/>
            <a:r>
              <a:rPr lang="sv-SE" sz="1200" b="1" dirty="0" smtClean="0"/>
              <a:t>team.intersport.se/</a:t>
            </a:r>
            <a:r>
              <a:rPr lang="sv-SE" sz="1200" b="1" dirty="0" err="1" smtClean="0"/>
              <a:t>sk</a:t>
            </a:r>
            <a:r>
              <a:rPr lang="sv-SE" sz="1200" b="1" dirty="0" smtClean="0"/>
              <a:t>-</a:t>
            </a:r>
            <a:r>
              <a:rPr lang="sv-SE" sz="1200" b="1" dirty="0" err="1" smtClean="0"/>
              <a:t>iron</a:t>
            </a:r>
            <a:r>
              <a:rPr lang="sv-SE" sz="1200" b="1" dirty="0" smtClean="0"/>
              <a:t>-fotboll</a:t>
            </a:r>
            <a:endParaRPr lang="sv-SE" sz="1200" b="1" dirty="0"/>
          </a:p>
        </p:txBody>
      </p:sp>
      <p:sp>
        <p:nvSpPr>
          <p:cNvPr id="60" name="textruta 59"/>
          <p:cNvSpPr txBox="1"/>
          <p:nvPr/>
        </p:nvSpPr>
        <p:spPr>
          <a:xfrm>
            <a:off x="3185549" y="6330200"/>
            <a:ext cx="1018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 smtClean="0"/>
              <a:t>Clique</a:t>
            </a:r>
            <a:r>
              <a:rPr lang="sv-SE" sz="1000" dirty="0" smtClean="0"/>
              <a:t> </a:t>
            </a:r>
            <a:r>
              <a:rPr lang="sv-SE" sz="1000" dirty="0" err="1" smtClean="0"/>
              <a:t>saco</a:t>
            </a:r>
            <a:r>
              <a:rPr lang="sv-SE" sz="1000" dirty="0" smtClean="0"/>
              <a:t> mössa</a:t>
            </a:r>
          </a:p>
          <a:p>
            <a:pPr algn="ctr"/>
            <a:r>
              <a:rPr lang="sv-SE" sz="1000" dirty="0" smtClean="0"/>
              <a:t>99:-</a:t>
            </a:r>
            <a:endParaRPr lang="sv-SE" sz="1000" dirty="0"/>
          </a:p>
        </p:txBody>
      </p:sp>
      <p:sp>
        <p:nvSpPr>
          <p:cNvPr id="82" name="textruta 81"/>
          <p:cNvSpPr txBox="1"/>
          <p:nvPr/>
        </p:nvSpPr>
        <p:spPr>
          <a:xfrm>
            <a:off x="7846545" y="1878201"/>
            <a:ext cx="1702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/>
              <a:t>Tränings/Matchshorts</a:t>
            </a:r>
          </a:p>
          <a:p>
            <a:pPr algn="ctr"/>
            <a:r>
              <a:rPr lang="sv-SE" sz="1000" dirty="0" smtClean="0"/>
              <a:t>Parma</a:t>
            </a:r>
          </a:p>
          <a:p>
            <a:pPr algn="ctr"/>
            <a:r>
              <a:rPr lang="sv-SE" sz="1000" dirty="0" smtClean="0"/>
              <a:t>149:-</a:t>
            </a:r>
            <a:endParaRPr lang="sv-SE" sz="10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7" y="100245"/>
            <a:ext cx="1520926" cy="151729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1601" y="225511"/>
            <a:ext cx="1652690" cy="165269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9461" y="458922"/>
            <a:ext cx="1157150" cy="14168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8772" y="443870"/>
            <a:ext cx="977294" cy="1427843"/>
          </a:xfrm>
          <a:prstGeom prst="rect">
            <a:avLst/>
          </a:prstGeom>
        </p:spPr>
      </p:pic>
      <p:sp>
        <p:nvSpPr>
          <p:cNvPr id="70" name="textruta 69"/>
          <p:cNvSpPr txBox="1"/>
          <p:nvPr/>
        </p:nvSpPr>
        <p:spPr>
          <a:xfrm>
            <a:off x="8345628" y="4250321"/>
            <a:ext cx="1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 smtClean="0"/>
              <a:t>Core</a:t>
            </a:r>
            <a:r>
              <a:rPr lang="sv-SE" sz="1000" dirty="0" smtClean="0"/>
              <a:t> 18 </a:t>
            </a:r>
            <a:r>
              <a:rPr lang="sv-SE" sz="1000" dirty="0" smtClean="0"/>
              <a:t>pikétröja</a:t>
            </a:r>
          </a:p>
          <a:p>
            <a:pPr algn="ctr"/>
            <a:r>
              <a:rPr lang="sv-SE" sz="1000" dirty="0" smtClean="0"/>
              <a:t> </a:t>
            </a:r>
            <a:r>
              <a:rPr lang="sv-SE" sz="1000" dirty="0"/>
              <a:t>2</a:t>
            </a:r>
            <a:r>
              <a:rPr lang="sv-SE" sz="1000" dirty="0" smtClean="0"/>
              <a:t>59</a:t>
            </a:r>
            <a:r>
              <a:rPr lang="sv-SE" sz="1000" dirty="0" smtClean="0"/>
              <a:t>:-</a:t>
            </a:r>
            <a:endParaRPr lang="sv-SE" sz="1000" dirty="0"/>
          </a:p>
        </p:txBody>
      </p:sp>
      <p:pic>
        <p:nvPicPr>
          <p:cNvPr id="42" name="Bildobjekt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0087" y="2778897"/>
            <a:ext cx="1452490" cy="1452490"/>
          </a:xfrm>
          <a:prstGeom prst="rect">
            <a:avLst/>
          </a:prstGeom>
        </p:spPr>
      </p:pic>
      <p:sp>
        <p:nvSpPr>
          <p:cNvPr id="76" name="textruta 75"/>
          <p:cNvSpPr txBox="1"/>
          <p:nvPr/>
        </p:nvSpPr>
        <p:spPr>
          <a:xfrm>
            <a:off x="10103981" y="4228278"/>
            <a:ext cx="1713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/>
              <a:t>Condivo20  </a:t>
            </a:r>
            <a:r>
              <a:rPr lang="sv-SE" sz="1000" dirty="0" err="1" smtClean="0"/>
              <a:t>trg</a:t>
            </a:r>
            <a:r>
              <a:rPr lang="sv-SE" sz="1000" dirty="0" smtClean="0"/>
              <a:t> shorts </a:t>
            </a:r>
            <a:endParaRPr lang="sv-SE" sz="1000" dirty="0" smtClean="0"/>
          </a:p>
          <a:p>
            <a:pPr algn="ctr"/>
            <a:r>
              <a:rPr lang="sv-SE" sz="1000" dirty="0" smtClean="0"/>
              <a:t>med </a:t>
            </a:r>
            <a:r>
              <a:rPr lang="sv-SE" sz="1000" dirty="0" smtClean="0"/>
              <a:t>fickor</a:t>
            </a:r>
          </a:p>
          <a:p>
            <a:pPr algn="ctr"/>
            <a:r>
              <a:rPr lang="sv-SE" sz="1000" dirty="0" smtClean="0"/>
              <a:t> 279:-</a:t>
            </a:r>
            <a:endParaRPr lang="sv-SE" sz="1000" dirty="0"/>
          </a:p>
        </p:txBody>
      </p:sp>
      <p:pic>
        <p:nvPicPr>
          <p:cNvPr id="44" name="Bildobjekt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0095" y="4927989"/>
            <a:ext cx="1399773" cy="1402211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6389" y="5305319"/>
            <a:ext cx="1143972" cy="99475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4491" y="5130059"/>
            <a:ext cx="1884839" cy="105841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0" y="5973139"/>
            <a:ext cx="232113" cy="250381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17146" y="5922064"/>
            <a:ext cx="215749" cy="232782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6671" y="5973139"/>
            <a:ext cx="178545" cy="19264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66550" y="2536414"/>
            <a:ext cx="1281947" cy="1678186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22189" y="2881097"/>
            <a:ext cx="176799" cy="188992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12446" y="2952457"/>
            <a:ext cx="176799" cy="188992"/>
          </a:xfrm>
          <a:prstGeom prst="rect">
            <a:avLst/>
          </a:prstGeom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84078" y="2845261"/>
            <a:ext cx="176799" cy="188992"/>
          </a:xfrm>
          <a:prstGeom prst="rect">
            <a:avLst/>
          </a:prstGeom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1798" y="4821492"/>
            <a:ext cx="1374690" cy="1545194"/>
          </a:xfrm>
          <a:prstGeom prst="rect">
            <a:avLst/>
          </a:prstGeom>
        </p:spPr>
      </p:pic>
      <p:pic>
        <p:nvPicPr>
          <p:cNvPr id="53" name="Bildobjekt 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1718" y="5140906"/>
            <a:ext cx="176799" cy="188992"/>
          </a:xfrm>
          <a:prstGeom prst="rect">
            <a:avLst/>
          </a:prstGeom>
        </p:spPr>
      </p:pic>
      <p:sp>
        <p:nvSpPr>
          <p:cNvPr id="62" name="textruta 61"/>
          <p:cNvSpPr txBox="1"/>
          <p:nvPr/>
        </p:nvSpPr>
        <p:spPr>
          <a:xfrm>
            <a:off x="4737744" y="6366686"/>
            <a:ext cx="127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 smtClean="0"/>
              <a:t>Clique</a:t>
            </a:r>
            <a:r>
              <a:rPr lang="sv-SE" sz="1000" dirty="0" smtClean="0"/>
              <a:t> </a:t>
            </a:r>
            <a:r>
              <a:rPr lang="sv-SE" sz="1000" dirty="0" smtClean="0"/>
              <a:t>Basic </a:t>
            </a:r>
            <a:r>
              <a:rPr lang="sv-SE" sz="1000" dirty="0" err="1" smtClean="0"/>
              <a:t>hood</a:t>
            </a:r>
            <a:endParaRPr lang="sv-SE" sz="1000" dirty="0" smtClean="0"/>
          </a:p>
          <a:p>
            <a:pPr algn="ctr"/>
            <a:r>
              <a:rPr lang="sv-SE" sz="1000" dirty="0" smtClean="0"/>
              <a:t>Jr 219:- Sr 239:-</a:t>
            </a:r>
            <a:endParaRPr lang="sv-SE" sz="1000" dirty="0"/>
          </a:p>
        </p:txBody>
      </p:sp>
      <p:pic>
        <p:nvPicPr>
          <p:cNvPr id="56" name="Bildobjekt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6378" y="2347909"/>
            <a:ext cx="1514492" cy="1793478"/>
          </a:xfrm>
          <a:prstGeom prst="rect">
            <a:avLst/>
          </a:prstGeom>
        </p:spPr>
      </p:pic>
      <p:sp>
        <p:nvSpPr>
          <p:cNvPr id="58" name="textruta 57"/>
          <p:cNvSpPr txBox="1"/>
          <p:nvPr/>
        </p:nvSpPr>
        <p:spPr>
          <a:xfrm>
            <a:off x="1669704" y="4240000"/>
            <a:ext cx="167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 smtClean="0"/>
              <a:t>Entrada</a:t>
            </a:r>
            <a:r>
              <a:rPr lang="sv-SE" sz="1000" dirty="0" smtClean="0"/>
              <a:t> ledartröja</a:t>
            </a:r>
          </a:p>
          <a:p>
            <a:pPr algn="ctr"/>
            <a:r>
              <a:rPr lang="sv-SE" sz="1000" dirty="0" smtClean="0"/>
              <a:t>179:-</a:t>
            </a:r>
            <a:endParaRPr lang="sv-SE" sz="1000" dirty="0"/>
          </a:p>
        </p:txBody>
      </p:sp>
      <p:pic>
        <p:nvPicPr>
          <p:cNvPr id="61" name="Bildobjekt 6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36573" y="84693"/>
            <a:ext cx="1528160" cy="1517296"/>
          </a:xfrm>
          <a:prstGeom prst="rect">
            <a:avLst/>
          </a:prstGeom>
        </p:spPr>
      </p:pic>
      <p:pic>
        <p:nvPicPr>
          <p:cNvPr id="63" name="Bildobjekt 62"/>
          <p:cNvPicPr>
            <a:picLocks noChangeAspect="1"/>
          </p:cNvPicPr>
          <p:nvPr/>
        </p:nvPicPr>
        <p:blipFill rotWithShape="1">
          <a:blip r:embed="rId21"/>
          <a:srcRect l="33189" r="33188"/>
          <a:stretch/>
        </p:blipFill>
        <p:spPr>
          <a:xfrm>
            <a:off x="434455" y="2231593"/>
            <a:ext cx="762533" cy="1972068"/>
          </a:xfrm>
          <a:prstGeom prst="rect">
            <a:avLst/>
          </a:prstGeom>
        </p:spPr>
      </p:pic>
      <p:sp>
        <p:nvSpPr>
          <p:cNvPr id="67" name="textruta 66"/>
          <p:cNvSpPr txBox="1"/>
          <p:nvPr/>
        </p:nvSpPr>
        <p:spPr>
          <a:xfrm>
            <a:off x="8150" y="4240000"/>
            <a:ext cx="167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 smtClean="0"/>
              <a:t>Condivo</a:t>
            </a:r>
            <a:r>
              <a:rPr lang="sv-SE" sz="1000" dirty="0" smtClean="0"/>
              <a:t> 20 </a:t>
            </a:r>
            <a:r>
              <a:rPr lang="sv-SE" sz="1000" dirty="0" err="1" smtClean="0"/>
              <a:t>training</a:t>
            </a:r>
            <a:r>
              <a:rPr lang="sv-SE" sz="1000" dirty="0" smtClean="0"/>
              <a:t> pant</a:t>
            </a:r>
          </a:p>
          <a:p>
            <a:pPr algn="ctr"/>
            <a:r>
              <a:rPr lang="sv-SE" sz="1000" dirty="0" smtClean="0"/>
              <a:t>Jr 319:- Sr 399:-</a:t>
            </a:r>
            <a:endParaRPr lang="sv-SE" sz="1000" dirty="0"/>
          </a:p>
        </p:txBody>
      </p:sp>
      <p:pic>
        <p:nvPicPr>
          <p:cNvPr id="64" name="Bildobjekt 6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87833" y="2589905"/>
            <a:ext cx="176799" cy="188992"/>
          </a:xfrm>
          <a:prstGeom prst="rect">
            <a:avLst/>
          </a:prstGeom>
        </p:spPr>
      </p:pic>
      <p:pic>
        <p:nvPicPr>
          <p:cNvPr id="65" name="Bildobjekt 6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48934" y="376534"/>
            <a:ext cx="176799" cy="188992"/>
          </a:xfrm>
          <a:prstGeom prst="rect">
            <a:avLst/>
          </a:prstGeom>
        </p:spPr>
      </p:pic>
      <p:pic>
        <p:nvPicPr>
          <p:cNvPr id="66" name="Bildobjekt 6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290" y="442401"/>
            <a:ext cx="176799" cy="188992"/>
          </a:xfrm>
          <a:prstGeom prst="rect">
            <a:avLst/>
          </a:prstGeom>
        </p:spPr>
      </p:pic>
      <p:pic>
        <p:nvPicPr>
          <p:cNvPr id="68" name="Bildobjekt 6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88465" y="458922"/>
            <a:ext cx="176799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0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139</Words>
  <Application>Microsoft Office PowerPoint</Application>
  <PresentationFormat>Bredbild</PresentationFormat>
  <Paragraphs>51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Bergstrand</dc:creator>
  <cp:lastModifiedBy>Fredrik Bergstrand</cp:lastModifiedBy>
  <cp:revision>43</cp:revision>
  <cp:lastPrinted>2019-12-04T08:43:54Z</cp:lastPrinted>
  <dcterms:created xsi:type="dcterms:W3CDTF">2019-11-26T14:13:55Z</dcterms:created>
  <dcterms:modified xsi:type="dcterms:W3CDTF">2020-01-02T13:55:52Z</dcterms:modified>
</cp:coreProperties>
</file>