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5" r:id="rId1"/>
  </p:sldMasterIdLst>
  <p:notesMasterIdLst>
    <p:notesMasterId r:id="rId17"/>
  </p:notesMasterIdLst>
  <p:handoutMasterIdLst>
    <p:handoutMasterId r:id="rId18"/>
  </p:handoutMasterIdLst>
  <p:sldIdLst>
    <p:sldId id="268" r:id="rId2"/>
    <p:sldId id="271" r:id="rId3"/>
    <p:sldId id="257" r:id="rId4"/>
    <p:sldId id="264" r:id="rId5"/>
    <p:sldId id="262" r:id="rId6"/>
    <p:sldId id="263" r:id="rId7"/>
    <p:sldId id="258" r:id="rId8"/>
    <p:sldId id="269" r:id="rId9"/>
    <p:sldId id="270" r:id="rId10"/>
    <p:sldId id="265" r:id="rId11"/>
    <p:sldId id="266" r:id="rId12"/>
    <p:sldId id="267" r:id="rId13"/>
    <p:sldId id="259" r:id="rId14"/>
    <p:sldId id="260" r:id="rId15"/>
    <p:sldId id="261" r:id="rId16"/>
  </p:sldIdLst>
  <p:sldSz cx="12193588" cy="7621588"/>
  <p:notesSz cx="6858000" cy="9144000"/>
  <p:defaultTextStyle>
    <a:defPPr>
      <a:defRPr lang="sv-SE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609676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1219352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829029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2438705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3048381" algn="l" defTabSz="1219352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3658057" algn="l" defTabSz="1219352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4267733" algn="l" defTabSz="1219352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4877410" algn="l" defTabSz="1219352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401" userDrawn="1">
          <p15:clr>
            <a:srgbClr val="A4A3A4"/>
          </p15:clr>
        </p15:guide>
        <p15:guide id="2" pos="3841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EF4F0"/>
    <a:srgbClr val="B3CCAC"/>
    <a:srgbClr val="B0D0A6"/>
    <a:srgbClr val="FBE1E8"/>
    <a:srgbClr val="C6DAC0"/>
    <a:srgbClr val="E6CCE1"/>
    <a:srgbClr val="E96191"/>
    <a:srgbClr val="E2CFA3"/>
    <a:srgbClr val="DA002F"/>
    <a:srgbClr val="A6610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82019" autoAdjust="0"/>
  </p:normalViewPr>
  <p:slideViewPr>
    <p:cSldViewPr>
      <p:cViewPr varScale="1">
        <p:scale>
          <a:sx n="61" d="100"/>
          <a:sy n="61" d="100"/>
        </p:scale>
        <p:origin x="884" y="56"/>
      </p:cViewPr>
      <p:guideLst>
        <p:guide orient="horz" pos="2401"/>
        <p:guide pos="3841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1800"/>
    </p:cViewPr>
  </p:sorterViewPr>
  <p:notesViewPr>
    <p:cSldViewPr>
      <p:cViewPr varScale="1">
        <p:scale>
          <a:sx n="85" d="100"/>
          <a:sy n="85" d="100"/>
        </p:scale>
        <p:origin x="-3186" y="-9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8CC96780-9840-45C8-B3FF-D2CB0F162603}" type="datetimeFigureOut">
              <a:rPr lang="sv-SE"/>
              <a:pPr>
                <a:defRPr/>
              </a:pPr>
              <a:t>2021-09-04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04C63394-F0ED-4F13-AD7C-755F7FC4D112}" type="slidenum">
              <a:rPr lang="sv-SE"/>
              <a:pPr>
                <a:defRPr/>
              </a:pPr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6648576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E8FDAF1-C826-4273-AFD9-16DD9780718F}" type="datetimeFigureOut">
              <a:rPr lang="sv-SE" smtClean="0"/>
              <a:t>2021-09-04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685800"/>
            <a:ext cx="54864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989E3C7-28AE-4353-AAA8-F0D47A823C6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728433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219352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1pPr>
    <a:lvl2pPr marL="609676" algn="l" defTabSz="1219352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2pPr>
    <a:lvl3pPr marL="1219352" algn="l" defTabSz="1219352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3pPr>
    <a:lvl4pPr marL="1829029" algn="l" defTabSz="1219352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4pPr>
    <a:lvl5pPr marL="2438705" algn="l" defTabSz="1219352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5pPr>
    <a:lvl6pPr marL="3048381" algn="l" defTabSz="1219352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3658057" algn="l" defTabSz="1219352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4267733" algn="l" defTabSz="1219352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4877410" algn="l" defTabSz="1219352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tshållare för text 9" title="Liten rubrik startsida"/>
          <p:cNvSpPr>
            <a:spLocks noGrp="1"/>
          </p:cNvSpPr>
          <p:nvPr>
            <p:ph type="body" sz="quarter" idx="10" hasCustomPrompt="1"/>
          </p:nvPr>
        </p:nvSpPr>
        <p:spPr>
          <a:xfrm>
            <a:off x="2351892" y="1969274"/>
            <a:ext cx="7489807" cy="575853"/>
          </a:xfrm>
        </p:spPr>
        <p:txBody>
          <a:bodyPr/>
          <a:lstStyle>
            <a:lvl1pPr marL="0" indent="0" algn="ctr">
              <a:buNone/>
              <a:defRPr sz="2667" b="0" spc="0" baseline="0">
                <a:solidFill>
                  <a:schemeClr val="tx1">
                    <a:lumMod val="90000"/>
                    <a:lumOff val="10000"/>
                  </a:schemeClr>
                </a:solidFill>
              </a:defRPr>
            </a:lvl1pPr>
          </a:lstStyle>
          <a:p>
            <a:pPr lvl="0"/>
            <a:r>
              <a:rPr lang="sv-SE" dirty="0"/>
              <a:t>Liten rubrik</a:t>
            </a:r>
          </a:p>
        </p:txBody>
      </p:sp>
      <p:sp>
        <p:nvSpPr>
          <p:cNvPr id="2" name="Rubrik 1" title="Rubrik titelsida"/>
          <p:cNvSpPr>
            <a:spLocks noGrp="1"/>
          </p:cNvSpPr>
          <p:nvPr>
            <p:ph type="ctrTitle"/>
          </p:nvPr>
        </p:nvSpPr>
        <p:spPr>
          <a:xfrm>
            <a:off x="914519" y="2753277"/>
            <a:ext cx="10364550" cy="1633702"/>
          </a:xfrm>
        </p:spPr>
        <p:txBody>
          <a:bodyPr/>
          <a:lstStyle>
            <a:lvl1pPr algn="ctr">
              <a:defRPr sz="4801" baseline="0"/>
            </a:lvl1pPr>
          </a:lstStyle>
          <a:p>
            <a:r>
              <a:rPr lang="sv-SE"/>
              <a:t>Klicka här för att ändra mall för rubrikformat</a:t>
            </a:r>
            <a:endParaRPr lang="sv-SE" dirty="0"/>
          </a:p>
        </p:txBody>
      </p:sp>
      <p:sp>
        <p:nvSpPr>
          <p:cNvPr id="3" name="Underrubrik 2" title="Underrubrik titelsida"/>
          <p:cNvSpPr>
            <a:spLocks noGrp="1"/>
          </p:cNvSpPr>
          <p:nvPr>
            <p:ph type="subTitle" idx="1" hasCustomPrompt="1"/>
          </p:nvPr>
        </p:nvSpPr>
        <p:spPr>
          <a:xfrm>
            <a:off x="1829038" y="4675070"/>
            <a:ext cx="8535512" cy="1947739"/>
          </a:xfrm>
        </p:spPr>
        <p:txBody>
          <a:bodyPr/>
          <a:lstStyle>
            <a:lvl1pPr marL="0" indent="0" algn="ctr">
              <a:spcBef>
                <a:spcPts val="800"/>
              </a:spcBef>
              <a:buNone/>
              <a:defRPr sz="2134" spc="0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609676" indent="0" algn="ctr">
              <a:buNone/>
              <a:defRPr/>
            </a:lvl2pPr>
            <a:lvl3pPr marL="1219352" indent="0" algn="ctr">
              <a:buNone/>
              <a:defRPr/>
            </a:lvl3pPr>
            <a:lvl4pPr marL="1829029" indent="0" algn="ctr">
              <a:buNone/>
              <a:defRPr/>
            </a:lvl4pPr>
            <a:lvl5pPr marL="2438705" indent="0" algn="ctr">
              <a:buNone/>
              <a:defRPr/>
            </a:lvl5pPr>
            <a:lvl6pPr marL="3048381" indent="0" algn="ctr">
              <a:buNone/>
              <a:defRPr/>
            </a:lvl6pPr>
            <a:lvl7pPr marL="3658057" indent="0" algn="ctr">
              <a:buNone/>
              <a:defRPr/>
            </a:lvl7pPr>
            <a:lvl8pPr marL="4267733" indent="0" algn="ctr">
              <a:buNone/>
              <a:defRPr/>
            </a:lvl8pPr>
            <a:lvl9pPr marL="4877410" indent="0" algn="ctr">
              <a:buNone/>
              <a:defRPr/>
            </a:lvl9pPr>
          </a:lstStyle>
          <a:p>
            <a:r>
              <a:rPr lang="sv-SE" dirty="0"/>
              <a:t>Underrubrik</a:t>
            </a:r>
          </a:p>
        </p:txBody>
      </p:sp>
      <p:cxnSp>
        <p:nvCxnSpPr>
          <p:cNvPr id="5" name="Rak 4">
            <a:extLst>
              <a:ext uri="{FF2B5EF4-FFF2-40B4-BE49-F238E27FC236}">
                <a16:creationId xmlns:a16="http://schemas.microsoft.com/office/drawing/2014/main" id="{9D80730E-9B74-8B42-84F2-18F6E03553E3}"/>
              </a:ext>
            </a:extLst>
          </p:cNvPr>
          <p:cNvCxnSpPr/>
          <p:nvPr userDrawn="1"/>
        </p:nvCxnSpPr>
        <p:spPr>
          <a:xfrm>
            <a:off x="0" y="7056022"/>
            <a:ext cx="12193588" cy="0"/>
          </a:xfrm>
          <a:prstGeom prst="line">
            <a:avLst/>
          </a:prstGeom>
          <a:ln w="12700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1246476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or bild och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tshållare för bild 7" title="Fotografi"/>
          <p:cNvSpPr>
            <a:spLocks noGrp="1"/>
          </p:cNvSpPr>
          <p:nvPr>
            <p:ph type="pic" sz="quarter" idx="12"/>
          </p:nvPr>
        </p:nvSpPr>
        <p:spPr>
          <a:xfrm>
            <a:off x="0" y="0"/>
            <a:ext cx="12193589" cy="7048799"/>
          </a:xfrm>
        </p:spPr>
        <p:txBody>
          <a:bodyPr/>
          <a:lstStyle>
            <a:lvl1pPr marL="0" marR="0" indent="0" algn="l" defTabSz="1219352" rtl="0" eaLnBrk="1" fontAlgn="base" latinLnBrk="0" hangingPunct="1">
              <a:lnSpc>
                <a:spcPct val="100000"/>
              </a:lnSpc>
              <a:spcBef>
                <a:spcPts val="1067"/>
              </a:spcBef>
              <a:spcAft>
                <a:spcPts val="400"/>
              </a:spcAft>
              <a:buClr>
                <a:srgbClr val="52A259"/>
              </a:buClr>
              <a:buSzPct val="120000"/>
              <a:buFontTx/>
              <a:buNone/>
              <a:tabLst/>
              <a:defRPr>
                <a:solidFill>
                  <a:schemeClr val="bg1"/>
                </a:solidFill>
              </a:defRPr>
            </a:lvl1pPr>
          </a:lstStyle>
          <a:p>
            <a:pPr marL="288036" marR="0" lvl="0" indent="-288036" algn="l" defTabSz="1219352" rtl="0" eaLnBrk="1" fontAlgn="base" latinLnBrk="0" hangingPunct="1">
              <a:lnSpc>
                <a:spcPct val="100000"/>
              </a:lnSpc>
              <a:spcBef>
                <a:spcPts val="1067"/>
              </a:spcBef>
              <a:spcAft>
                <a:spcPts val="400"/>
              </a:spcAft>
              <a:buClr>
                <a:srgbClr val="52A259"/>
              </a:buClr>
              <a:buSzPct val="120000"/>
              <a:buFontTx/>
              <a:buChar char="•"/>
              <a:tabLst/>
              <a:defRPr/>
            </a:pPr>
            <a:r>
              <a:rPr kumimoji="0" lang="sv-SE" sz="2667" b="0" i="0" u="none" strike="noStrike" kern="0" cap="none" spc="0" normalizeH="0" baseline="0" noProof="0">
                <a:ln>
                  <a:noFill/>
                </a:ln>
                <a:solidFill>
                  <a:srgbClr val="1E1E1E">
                    <a:lumMod val="90000"/>
                    <a:lumOff val="10000"/>
                  </a:srgb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Klicka på ikonen för att lägga till en bild</a:t>
            </a:r>
            <a:endParaRPr kumimoji="0" lang="sv-SE" sz="2667" b="0" i="0" u="none" strike="noStrike" kern="0" cap="none" spc="0" normalizeH="0" baseline="0" noProof="0" dirty="0">
              <a:ln>
                <a:noFill/>
              </a:ln>
              <a:solidFill>
                <a:srgbClr val="1E1E1E">
                  <a:lumMod val="90000"/>
                  <a:lumOff val="10000"/>
                </a:srgb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" name="Rubrik 1" title="Rubrik"/>
          <p:cNvSpPr>
            <a:spLocks noGrp="1"/>
          </p:cNvSpPr>
          <p:nvPr>
            <p:ph type="ctrTitle" hasCustomPrompt="1"/>
          </p:nvPr>
        </p:nvSpPr>
        <p:spPr>
          <a:xfrm>
            <a:off x="-1071" y="5513454"/>
            <a:ext cx="12193588" cy="820031"/>
          </a:xfrm>
          <a:solidFill>
            <a:schemeClr val="bg2">
              <a:alpha val="83000"/>
            </a:schemeClr>
          </a:solidFill>
        </p:spPr>
        <p:txBody>
          <a:bodyPr tIns="108000" bIns="108000">
            <a:spAutoFit/>
          </a:bodyPr>
          <a:lstStyle>
            <a:lvl1pPr algn="ctr">
              <a:defRPr sz="4267" baseline="0">
                <a:solidFill>
                  <a:schemeClr val="tx1"/>
                </a:solidFill>
              </a:defRPr>
            </a:lvl1pPr>
          </a:lstStyle>
          <a:p>
            <a:r>
              <a:rPr lang="sv-SE" dirty="0"/>
              <a:t>Rubrik</a:t>
            </a:r>
          </a:p>
        </p:txBody>
      </p:sp>
      <p:cxnSp>
        <p:nvCxnSpPr>
          <p:cNvPr id="4" name="Rak 3">
            <a:extLst>
              <a:ext uri="{FF2B5EF4-FFF2-40B4-BE49-F238E27FC236}">
                <a16:creationId xmlns:a16="http://schemas.microsoft.com/office/drawing/2014/main" id="{8096C541-0BF2-3941-B1E2-088A7CF0CFAB}"/>
              </a:ext>
            </a:extLst>
          </p:cNvPr>
          <p:cNvCxnSpPr/>
          <p:nvPr userDrawn="1"/>
        </p:nvCxnSpPr>
        <p:spPr>
          <a:xfrm>
            <a:off x="0" y="7056022"/>
            <a:ext cx="12193588" cy="0"/>
          </a:xfrm>
          <a:prstGeom prst="line">
            <a:avLst/>
          </a:prstGeom>
          <a:ln w="12700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15782563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lskärms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tshållare för bild 6" title="Fotografi"/>
          <p:cNvSpPr>
            <a:spLocks noGrp="1"/>
          </p:cNvSpPr>
          <p:nvPr>
            <p:ph type="pic" sz="quarter" idx="12"/>
          </p:nvPr>
        </p:nvSpPr>
        <p:spPr>
          <a:xfrm>
            <a:off x="0" y="0"/>
            <a:ext cx="12193588" cy="7056321"/>
          </a:xfrm>
        </p:spPr>
        <p:txBody>
          <a:bodyPr bIns="432000" anchor="b"/>
          <a:lstStyle>
            <a:lvl1pPr marL="0" indent="0" algn="ctr">
              <a:buNone/>
              <a:defRPr/>
            </a:lvl1pPr>
          </a:lstStyle>
          <a:p>
            <a:r>
              <a:rPr lang="sv-SE"/>
              <a:t>Klicka på ikonen för att lägga till en bild</a:t>
            </a:r>
            <a:endParaRPr lang="sv-SE" dirty="0"/>
          </a:p>
        </p:txBody>
      </p:sp>
      <p:cxnSp>
        <p:nvCxnSpPr>
          <p:cNvPr id="3" name="Rak 2">
            <a:extLst>
              <a:ext uri="{FF2B5EF4-FFF2-40B4-BE49-F238E27FC236}">
                <a16:creationId xmlns:a16="http://schemas.microsoft.com/office/drawing/2014/main" id="{350E0BE8-47BC-054D-9A84-408379D4AFB7}"/>
              </a:ext>
            </a:extLst>
          </p:cNvPr>
          <p:cNvCxnSpPr/>
          <p:nvPr userDrawn="1"/>
        </p:nvCxnSpPr>
        <p:spPr>
          <a:xfrm>
            <a:off x="0" y="7056022"/>
            <a:ext cx="12193588" cy="0"/>
          </a:xfrm>
          <a:prstGeom prst="line">
            <a:avLst/>
          </a:prstGeom>
          <a:ln w="12700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6517199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1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innehåll 2" title="Bildmaterial"/>
          <p:cNvSpPr>
            <a:spLocks noGrp="1"/>
          </p:cNvSpPr>
          <p:nvPr>
            <p:ph sz="quarter" idx="15" hasCustomPrompt="1"/>
          </p:nvPr>
        </p:nvSpPr>
        <p:spPr>
          <a:xfrm>
            <a:off x="623888" y="1506538"/>
            <a:ext cx="10945812" cy="537723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sv-SE" noProof="0" dirty="0"/>
              <a:t>Klicka på en ikon för att lägga till bildmaterial</a:t>
            </a:r>
          </a:p>
        </p:txBody>
      </p:sp>
      <p:cxnSp>
        <p:nvCxnSpPr>
          <p:cNvPr id="4" name="Rak 3">
            <a:extLst>
              <a:ext uri="{FF2B5EF4-FFF2-40B4-BE49-F238E27FC236}">
                <a16:creationId xmlns:a16="http://schemas.microsoft.com/office/drawing/2014/main" id="{B49C9A3A-CED5-F748-886F-1B275BF3D306}"/>
              </a:ext>
            </a:extLst>
          </p:cNvPr>
          <p:cNvCxnSpPr/>
          <p:nvPr userDrawn="1"/>
        </p:nvCxnSpPr>
        <p:spPr>
          <a:xfrm>
            <a:off x="0" y="7056022"/>
            <a:ext cx="12193588" cy="0"/>
          </a:xfrm>
          <a:prstGeom prst="line">
            <a:avLst/>
          </a:prstGeom>
          <a:ln w="12700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Rubrik 1" title="Rubrik">
            <a:extLst>
              <a:ext uri="{FF2B5EF4-FFF2-40B4-BE49-F238E27FC236}">
                <a16:creationId xmlns:a16="http://schemas.microsoft.com/office/drawing/2014/main" id="{C2194841-4E5B-B64B-A71B-A510103F49D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07507" y="124063"/>
            <a:ext cx="10889887" cy="1270265"/>
          </a:xfrm>
        </p:spPr>
        <p:txBody>
          <a:bodyPr anchor="ctr" anchorCtr="0"/>
          <a:lstStyle>
            <a:lvl1pPr>
              <a:defRPr baseline="0"/>
            </a:lvl1pPr>
          </a:lstStyle>
          <a:p>
            <a:r>
              <a:rPr lang="sv-SE" dirty="0"/>
              <a:t>Rubrik</a:t>
            </a:r>
          </a:p>
        </p:txBody>
      </p:sp>
    </p:spTree>
    <p:extLst>
      <p:ext uri="{BB962C8B-B14F-4D97-AF65-F5344CB8AC3E}">
        <p14:creationId xmlns:p14="http://schemas.microsoft.com/office/powerpoint/2010/main" val="1845671489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2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Rak 4">
            <a:extLst>
              <a:ext uri="{FF2B5EF4-FFF2-40B4-BE49-F238E27FC236}">
                <a16:creationId xmlns:a16="http://schemas.microsoft.com/office/drawing/2014/main" id="{24BDC1BA-61DA-5F41-9FAA-9D1F4FA46F2A}"/>
              </a:ext>
            </a:extLst>
          </p:cNvPr>
          <p:cNvCxnSpPr/>
          <p:nvPr userDrawn="1"/>
        </p:nvCxnSpPr>
        <p:spPr>
          <a:xfrm>
            <a:off x="0" y="7056022"/>
            <a:ext cx="12193588" cy="0"/>
          </a:xfrm>
          <a:prstGeom prst="line">
            <a:avLst/>
          </a:prstGeom>
          <a:ln w="12700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ubrik 1" title="Rubrik">
            <a:extLst>
              <a:ext uri="{FF2B5EF4-FFF2-40B4-BE49-F238E27FC236}">
                <a16:creationId xmlns:a16="http://schemas.microsoft.com/office/drawing/2014/main" id="{6EEE6F58-AF26-6E40-BB20-5752DD11CDB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07507" y="124063"/>
            <a:ext cx="10889887" cy="1270265"/>
          </a:xfrm>
        </p:spPr>
        <p:txBody>
          <a:bodyPr anchor="ctr" anchorCtr="0"/>
          <a:lstStyle>
            <a:lvl1pPr>
              <a:defRPr baseline="0"/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9" name="Platshållare för text 6" title="Text">
            <a:extLst>
              <a:ext uri="{FF2B5EF4-FFF2-40B4-BE49-F238E27FC236}">
                <a16:creationId xmlns:a16="http://schemas.microsoft.com/office/drawing/2014/main" id="{16401DE6-0A42-6D4F-83DE-CF580E1FEB6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07937" y="1506538"/>
            <a:ext cx="5416849" cy="5227140"/>
          </a:xfrm>
        </p:spPr>
        <p:txBody>
          <a:bodyPr/>
          <a:lstStyle>
            <a:lvl3pPr>
              <a:defRPr sz="1800"/>
            </a:lvl3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</p:txBody>
      </p:sp>
      <p:sp>
        <p:nvSpPr>
          <p:cNvPr id="10" name="Platshållare för text 6" title="Text">
            <a:extLst>
              <a:ext uri="{FF2B5EF4-FFF2-40B4-BE49-F238E27FC236}">
                <a16:creationId xmlns:a16="http://schemas.microsoft.com/office/drawing/2014/main" id="{B30B6FB9-231C-C240-827C-20F1AEE666AB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152553" y="1506538"/>
            <a:ext cx="5416849" cy="5227140"/>
          </a:xfrm>
        </p:spPr>
        <p:txBody>
          <a:bodyPr/>
          <a:lstStyle>
            <a:lvl3pPr>
              <a:defRPr sz="1800"/>
            </a:lvl3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</p:txBody>
      </p:sp>
    </p:spTree>
    <p:extLst>
      <p:ext uri="{BB962C8B-B14F-4D97-AF65-F5344CB8AC3E}">
        <p14:creationId xmlns:p14="http://schemas.microsoft.com/office/powerpoint/2010/main" val="1659328706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3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tshållare för innehåll 11" title="Bildmaterial"/>
          <p:cNvSpPr>
            <a:spLocks noGrp="1"/>
          </p:cNvSpPr>
          <p:nvPr>
            <p:ph sz="quarter" idx="14" hasCustomPrompt="1"/>
          </p:nvPr>
        </p:nvSpPr>
        <p:spPr>
          <a:xfrm>
            <a:off x="623887" y="1506538"/>
            <a:ext cx="6971773" cy="5281207"/>
          </a:xfrm>
        </p:spPr>
        <p:txBody>
          <a:bodyPr/>
          <a:lstStyle/>
          <a:p>
            <a:pPr lvl="0"/>
            <a:r>
              <a:rPr lang="sv-SE" noProof="0" dirty="0"/>
              <a:t>Klicka på en ikon för att lägga till bildmaterial</a:t>
            </a:r>
          </a:p>
        </p:txBody>
      </p:sp>
      <p:sp>
        <p:nvSpPr>
          <p:cNvPr id="5" name="Platshållare för bild 3" title="Bildmaterial"/>
          <p:cNvSpPr>
            <a:spLocks noGrp="1"/>
          </p:cNvSpPr>
          <p:nvPr>
            <p:ph type="pic" sz="quarter" idx="11"/>
          </p:nvPr>
        </p:nvSpPr>
        <p:spPr>
          <a:xfrm>
            <a:off x="7710025" y="1506537"/>
            <a:ext cx="3859675" cy="2563555"/>
          </a:xfrm>
        </p:spPr>
        <p:txBody>
          <a:bodyPr/>
          <a:lstStyle/>
          <a:p>
            <a:pPr lvl="0"/>
            <a:r>
              <a:rPr lang="sv-SE" noProof="0"/>
              <a:t>Klicka på ikonen för att lägga till en bild</a:t>
            </a:r>
            <a:endParaRPr lang="sv-SE" noProof="0" dirty="0"/>
          </a:p>
        </p:txBody>
      </p:sp>
      <p:sp>
        <p:nvSpPr>
          <p:cNvPr id="9" name="Platshållare för bild 3" title="Bildmaterial"/>
          <p:cNvSpPr>
            <a:spLocks noGrp="1"/>
          </p:cNvSpPr>
          <p:nvPr>
            <p:ph type="pic" sz="quarter" idx="12"/>
          </p:nvPr>
        </p:nvSpPr>
        <p:spPr>
          <a:xfrm>
            <a:off x="7710025" y="4202705"/>
            <a:ext cx="3859675" cy="2585040"/>
          </a:xfrm>
        </p:spPr>
        <p:txBody>
          <a:bodyPr/>
          <a:lstStyle/>
          <a:p>
            <a:pPr lvl="0"/>
            <a:r>
              <a:rPr lang="sv-SE" noProof="0"/>
              <a:t>Klicka på ikonen för att lägga till en bild</a:t>
            </a:r>
            <a:endParaRPr lang="sv-SE" noProof="0" dirty="0"/>
          </a:p>
        </p:txBody>
      </p:sp>
      <p:cxnSp>
        <p:nvCxnSpPr>
          <p:cNvPr id="6" name="Rak 5">
            <a:extLst>
              <a:ext uri="{FF2B5EF4-FFF2-40B4-BE49-F238E27FC236}">
                <a16:creationId xmlns:a16="http://schemas.microsoft.com/office/drawing/2014/main" id="{C35DF01B-94AC-3B49-8464-A1F720385AE4}"/>
              </a:ext>
            </a:extLst>
          </p:cNvPr>
          <p:cNvCxnSpPr/>
          <p:nvPr userDrawn="1"/>
        </p:nvCxnSpPr>
        <p:spPr>
          <a:xfrm>
            <a:off x="0" y="7056022"/>
            <a:ext cx="12193588" cy="0"/>
          </a:xfrm>
          <a:prstGeom prst="line">
            <a:avLst/>
          </a:prstGeom>
          <a:ln w="12700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ubrik 1" title="Rubrik">
            <a:extLst>
              <a:ext uri="{FF2B5EF4-FFF2-40B4-BE49-F238E27FC236}">
                <a16:creationId xmlns:a16="http://schemas.microsoft.com/office/drawing/2014/main" id="{22560BC4-5C53-1440-A51F-837FA38DC28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07507" y="124063"/>
            <a:ext cx="10889887" cy="1270265"/>
          </a:xfrm>
        </p:spPr>
        <p:txBody>
          <a:bodyPr anchor="ctr" anchorCtr="0"/>
          <a:lstStyle>
            <a:lvl1pPr>
              <a:defRPr baseline="0"/>
            </a:lvl1pPr>
          </a:lstStyle>
          <a:p>
            <a:r>
              <a:rPr lang="sv-SE" dirty="0"/>
              <a:t>Rubrik</a:t>
            </a:r>
          </a:p>
        </p:txBody>
      </p:sp>
    </p:spTree>
    <p:extLst>
      <p:ext uri="{BB962C8B-B14F-4D97-AF65-F5344CB8AC3E}">
        <p14:creationId xmlns:p14="http://schemas.microsoft.com/office/powerpoint/2010/main" val="228019619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4 bi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bild 3"/>
          <p:cNvSpPr>
            <a:spLocks noGrp="1"/>
          </p:cNvSpPr>
          <p:nvPr>
            <p:ph type="pic" sz="quarter" idx="10"/>
          </p:nvPr>
        </p:nvSpPr>
        <p:spPr>
          <a:xfrm>
            <a:off x="607507" y="1506058"/>
            <a:ext cx="3663325" cy="5257064"/>
          </a:xfrm>
        </p:spPr>
        <p:txBody>
          <a:bodyPr/>
          <a:lstStyle/>
          <a:p>
            <a:pPr lvl="0"/>
            <a:r>
              <a:rPr lang="sv-SE" noProof="0"/>
              <a:t>Klicka på ikonen för att lägga till en bild</a:t>
            </a:r>
            <a:endParaRPr lang="sv-SE" noProof="0" dirty="0"/>
          </a:p>
        </p:txBody>
      </p:sp>
      <p:sp>
        <p:nvSpPr>
          <p:cNvPr id="5" name="Platshållare för bild 3"/>
          <p:cNvSpPr>
            <a:spLocks noGrp="1"/>
          </p:cNvSpPr>
          <p:nvPr>
            <p:ph type="pic" sz="quarter" idx="11"/>
          </p:nvPr>
        </p:nvSpPr>
        <p:spPr>
          <a:xfrm>
            <a:off x="4389873" y="1506059"/>
            <a:ext cx="3408444" cy="2287235"/>
          </a:xfrm>
        </p:spPr>
        <p:txBody>
          <a:bodyPr/>
          <a:lstStyle/>
          <a:p>
            <a:pPr lvl="0"/>
            <a:r>
              <a:rPr lang="sv-SE" noProof="0"/>
              <a:t>Klicka på ikonen för att lägga till en bild</a:t>
            </a:r>
            <a:endParaRPr lang="sv-SE" noProof="0" dirty="0"/>
          </a:p>
        </p:txBody>
      </p:sp>
      <p:sp>
        <p:nvSpPr>
          <p:cNvPr id="12" name="Platshållare för bild 3"/>
          <p:cNvSpPr>
            <a:spLocks noGrp="1"/>
          </p:cNvSpPr>
          <p:nvPr>
            <p:ph type="pic" sz="quarter" idx="14"/>
          </p:nvPr>
        </p:nvSpPr>
        <p:spPr>
          <a:xfrm>
            <a:off x="4389873" y="3923762"/>
            <a:ext cx="3408444" cy="2839360"/>
          </a:xfrm>
        </p:spPr>
        <p:txBody>
          <a:bodyPr/>
          <a:lstStyle/>
          <a:p>
            <a:pPr lvl="0"/>
            <a:r>
              <a:rPr lang="sv-SE" noProof="0"/>
              <a:t>Klicka på ikonen för att lägga till en bild</a:t>
            </a:r>
            <a:endParaRPr lang="sv-SE" noProof="0" dirty="0"/>
          </a:p>
        </p:txBody>
      </p:sp>
      <p:sp>
        <p:nvSpPr>
          <p:cNvPr id="13" name="Platshållare för bild 3"/>
          <p:cNvSpPr>
            <a:spLocks noGrp="1"/>
          </p:cNvSpPr>
          <p:nvPr>
            <p:ph type="pic" sz="quarter" idx="15"/>
          </p:nvPr>
        </p:nvSpPr>
        <p:spPr>
          <a:xfrm>
            <a:off x="7908863" y="1506058"/>
            <a:ext cx="3660838" cy="5257064"/>
          </a:xfrm>
        </p:spPr>
        <p:txBody>
          <a:bodyPr/>
          <a:lstStyle/>
          <a:p>
            <a:pPr lvl="0"/>
            <a:r>
              <a:rPr lang="sv-SE" noProof="0"/>
              <a:t>Klicka på ikonen för att lägga till en bild</a:t>
            </a:r>
            <a:endParaRPr lang="sv-SE" noProof="0" dirty="0"/>
          </a:p>
        </p:txBody>
      </p:sp>
      <p:cxnSp>
        <p:nvCxnSpPr>
          <p:cNvPr id="7" name="Rak 6">
            <a:extLst>
              <a:ext uri="{FF2B5EF4-FFF2-40B4-BE49-F238E27FC236}">
                <a16:creationId xmlns:a16="http://schemas.microsoft.com/office/drawing/2014/main" id="{D1595F28-83AF-8844-BDCC-9B46A4391188}"/>
              </a:ext>
            </a:extLst>
          </p:cNvPr>
          <p:cNvCxnSpPr/>
          <p:nvPr userDrawn="1"/>
        </p:nvCxnSpPr>
        <p:spPr>
          <a:xfrm>
            <a:off x="0" y="7056022"/>
            <a:ext cx="12193588" cy="0"/>
          </a:xfrm>
          <a:prstGeom prst="line">
            <a:avLst/>
          </a:prstGeom>
          <a:ln w="12700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ubrik 1" title="Rubrik">
            <a:extLst>
              <a:ext uri="{FF2B5EF4-FFF2-40B4-BE49-F238E27FC236}">
                <a16:creationId xmlns:a16="http://schemas.microsoft.com/office/drawing/2014/main" id="{10DFC882-19AE-334C-B23B-E474E395824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07507" y="124063"/>
            <a:ext cx="10889887" cy="1270265"/>
          </a:xfrm>
        </p:spPr>
        <p:txBody>
          <a:bodyPr anchor="ctr" anchorCtr="0"/>
          <a:lstStyle>
            <a:lvl1pPr>
              <a:defRPr baseline="0"/>
            </a:lvl1pPr>
          </a:lstStyle>
          <a:p>
            <a:r>
              <a:rPr lang="sv-SE" dirty="0"/>
              <a:t>Rubrik</a:t>
            </a:r>
          </a:p>
        </p:txBody>
      </p:sp>
    </p:spTree>
    <p:extLst>
      <p:ext uri="{BB962C8B-B14F-4D97-AF65-F5344CB8AC3E}">
        <p14:creationId xmlns:p14="http://schemas.microsoft.com/office/powerpoint/2010/main" val="3903743014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-grön avsnittsrubrik"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ubrik 1" title="Rubrik">
            <a:extLst>
              <a:ext uri="{FF2B5EF4-FFF2-40B4-BE49-F238E27FC236}">
                <a16:creationId xmlns:a16="http://schemas.microsoft.com/office/drawing/2014/main" id="{9D163174-A216-1E4D-BA65-C171E067025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31427" y="2874690"/>
            <a:ext cx="11281469" cy="1270265"/>
          </a:xfrm>
        </p:spPr>
        <p:txBody>
          <a:bodyPr/>
          <a:lstStyle>
            <a:lvl1pPr algn="ctr">
              <a:defRPr baseline="0">
                <a:solidFill>
                  <a:schemeClr val="tx1"/>
                </a:solidFill>
              </a:defRPr>
            </a:lvl1pPr>
          </a:lstStyle>
          <a:p>
            <a:r>
              <a:rPr lang="sv-SE" dirty="0"/>
              <a:t>Rubrik</a:t>
            </a:r>
          </a:p>
        </p:txBody>
      </p:sp>
    </p:spTree>
    <p:extLst>
      <p:ext uri="{BB962C8B-B14F-4D97-AF65-F5344CB8AC3E}">
        <p14:creationId xmlns:p14="http://schemas.microsoft.com/office/powerpoint/2010/main" val="7978892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-grön avsnittsrubrik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ubrik 1" title="Rubrik">
            <a:extLst>
              <a:ext uri="{FF2B5EF4-FFF2-40B4-BE49-F238E27FC236}">
                <a16:creationId xmlns:a16="http://schemas.microsoft.com/office/drawing/2014/main" id="{9D163174-A216-1E4D-BA65-C171E067025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31427" y="2874690"/>
            <a:ext cx="11281469" cy="1270265"/>
          </a:xfrm>
        </p:spPr>
        <p:txBody>
          <a:bodyPr/>
          <a:lstStyle>
            <a:lvl1pPr algn="ctr">
              <a:defRPr baseline="0">
                <a:solidFill>
                  <a:schemeClr val="tx1"/>
                </a:solidFill>
              </a:defRPr>
            </a:lvl1pPr>
          </a:lstStyle>
          <a:p>
            <a:r>
              <a:rPr lang="sv-SE" dirty="0"/>
              <a:t>Rubrik</a:t>
            </a:r>
          </a:p>
        </p:txBody>
      </p:sp>
    </p:spTree>
    <p:extLst>
      <p:ext uri="{BB962C8B-B14F-4D97-AF65-F5344CB8AC3E}">
        <p14:creationId xmlns:p14="http://schemas.microsoft.com/office/powerpoint/2010/main" val="41556573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-grön avsnittsrubrik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ubrik 1" title="Rubrik">
            <a:extLst>
              <a:ext uri="{FF2B5EF4-FFF2-40B4-BE49-F238E27FC236}">
                <a16:creationId xmlns:a16="http://schemas.microsoft.com/office/drawing/2014/main" id="{9D163174-A216-1E4D-BA65-C171E067025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31427" y="2874690"/>
            <a:ext cx="11281469" cy="1270265"/>
          </a:xfrm>
        </p:spPr>
        <p:txBody>
          <a:bodyPr/>
          <a:lstStyle>
            <a:lvl1pPr algn="ctr">
              <a:defRPr baseline="0"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Rubrik</a:t>
            </a:r>
          </a:p>
        </p:txBody>
      </p:sp>
    </p:spTree>
    <p:extLst>
      <p:ext uri="{BB962C8B-B14F-4D97-AF65-F5344CB8AC3E}">
        <p14:creationId xmlns:p14="http://schemas.microsoft.com/office/powerpoint/2010/main" val="368816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 title="Rubrik"/>
          <p:cNvSpPr>
            <a:spLocks noGrp="1"/>
          </p:cNvSpPr>
          <p:nvPr>
            <p:ph type="title" hasCustomPrompt="1"/>
          </p:nvPr>
        </p:nvSpPr>
        <p:spPr>
          <a:xfrm>
            <a:off x="607507" y="124063"/>
            <a:ext cx="10889887" cy="1270265"/>
          </a:xfrm>
        </p:spPr>
        <p:txBody>
          <a:bodyPr/>
          <a:lstStyle>
            <a:lvl1pPr>
              <a:defRPr baseline="0"/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7" name="Platshållare för text 6" title="Text"/>
          <p:cNvSpPr>
            <a:spLocks noGrp="1"/>
          </p:cNvSpPr>
          <p:nvPr>
            <p:ph type="body" sz="quarter" idx="12"/>
          </p:nvPr>
        </p:nvSpPr>
        <p:spPr>
          <a:xfrm>
            <a:off x="607937" y="1506538"/>
            <a:ext cx="8641359" cy="5227140"/>
          </a:xfrm>
        </p:spPr>
        <p:txBody>
          <a:bodyPr/>
          <a:lstStyle>
            <a:lvl3pPr>
              <a:defRPr sz="1800"/>
            </a:lvl3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</p:txBody>
      </p:sp>
      <p:cxnSp>
        <p:nvCxnSpPr>
          <p:cNvPr id="4" name="Rak 3">
            <a:extLst>
              <a:ext uri="{FF2B5EF4-FFF2-40B4-BE49-F238E27FC236}">
                <a16:creationId xmlns:a16="http://schemas.microsoft.com/office/drawing/2014/main" id="{DB3A38F6-B6DC-D847-8C4B-612F817A8C7F}"/>
              </a:ext>
            </a:extLst>
          </p:cNvPr>
          <p:cNvCxnSpPr/>
          <p:nvPr userDrawn="1"/>
        </p:nvCxnSpPr>
        <p:spPr>
          <a:xfrm>
            <a:off x="0" y="7056022"/>
            <a:ext cx="12193588" cy="0"/>
          </a:xfrm>
          <a:prstGeom prst="line">
            <a:avLst/>
          </a:prstGeom>
          <a:ln w="12700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83547895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under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Rak 5">
            <a:extLst>
              <a:ext uri="{FF2B5EF4-FFF2-40B4-BE49-F238E27FC236}">
                <a16:creationId xmlns:a16="http://schemas.microsoft.com/office/drawing/2014/main" id="{293F6F8B-6323-A145-A493-43DA47A99E41}"/>
              </a:ext>
            </a:extLst>
          </p:cNvPr>
          <p:cNvCxnSpPr/>
          <p:nvPr userDrawn="1"/>
        </p:nvCxnSpPr>
        <p:spPr>
          <a:xfrm>
            <a:off x="0" y="7056022"/>
            <a:ext cx="12193588" cy="0"/>
          </a:xfrm>
          <a:prstGeom prst="line">
            <a:avLst/>
          </a:prstGeom>
          <a:ln w="12700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ubrik 1" title="Rubrik">
            <a:extLst>
              <a:ext uri="{FF2B5EF4-FFF2-40B4-BE49-F238E27FC236}">
                <a16:creationId xmlns:a16="http://schemas.microsoft.com/office/drawing/2014/main" id="{DE0DE361-D559-CC40-AF24-0169782F41A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07507" y="124063"/>
            <a:ext cx="10889887" cy="1270265"/>
          </a:xfrm>
        </p:spPr>
        <p:txBody>
          <a:bodyPr anchor="ctr" anchorCtr="0"/>
          <a:lstStyle>
            <a:lvl1pPr>
              <a:defRPr baseline="0"/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10" name="Platshållare för text 6" title="Text">
            <a:extLst>
              <a:ext uri="{FF2B5EF4-FFF2-40B4-BE49-F238E27FC236}">
                <a16:creationId xmlns:a16="http://schemas.microsoft.com/office/drawing/2014/main" id="{8390DEE6-F18F-514C-8348-25DC82432D8C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607937" y="2154238"/>
            <a:ext cx="8641359" cy="5227140"/>
          </a:xfrm>
        </p:spPr>
        <p:txBody>
          <a:bodyPr/>
          <a:lstStyle>
            <a:lvl3pPr>
              <a:defRPr sz="1800"/>
            </a:lvl3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</p:txBody>
      </p:sp>
      <p:sp>
        <p:nvSpPr>
          <p:cNvPr id="12" name="Platshållare för text 12">
            <a:extLst>
              <a:ext uri="{FF2B5EF4-FFF2-40B4-BE49-F238E27FC236}">
                <a16:creationId xmlns:a16="http://schemas.microsoft.com/office/drawing/2014/main" id="{841B0CD3-E4C9-2842-A82C-12536631AC86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08013" y="1506538"/>
            <a:ext cx="10961687" cy="576262"/>
          </a:xfrm>
        </p:spPr>
        <p:txBody>
          <a:bodyPr/>
          <a:lstStyle>
            <a:lvl1pPr marL="0" indent="0">
              <a:buFontTx/>
              <a:buNone/>
              <a:defRPr sz="2800" b="1"/>
            </a:lvl1pPr>
          </a:lstStyle>
          <a:p>
            <a:r>
              <a:rPr lang="sv-SE" dirty="0"/>
              <a:t>Underrubrik</a:t>
            </a:r>
          </a:p>
        </p:txBody>
      </p:sp>
    </p:spTree>
    <p:extLst>
      <p:ext uri="{BB962C8B-B14F-4D97-AF65-F5344CB8AC3E}">
        <p14:creationId xmlns:p14="http://schemas.microsoft.com/office/powerpoint/2010/main" val="3868679313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 &amp; under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Rak 3">
            <a:extLst>
              <a:ext uri="{FF2B5EF4-FFF2-40B4-BE49-F238E27FC236}">
                <a16:creationId xmlns:a16="http://schemas.microsoft.com/office/drawing/2014/main" id="{03B7FA0E-1019-974A-AE27-EA2544F03E0A}"/>
              </a:ext>
            </a:extLst>
          </p:cNvPr>
          <p:cNvCxnSpPr/>
          <p:nvPr userDrawn="1"/>
        </p:nvCxnSpPr>
        <p:spPr>
          <a:xfrm>
            <a:off x="0" y="7056022"/>
            <a:ext cx="12193588" cy="0"/>
          </a:xfrm>
          <a:prstGeom prst="line">
            <a:avLst/>
          </a:prstGeom>
          <a:ln w="12700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ubrik 1" title="Rubrik">
            <a:extLst>
              <a:ext uri="{FF2B5EF4-FFF2-40B4-BE49-F238E27FC236}">
                <a16:creationId xmlns:a16="http://schemas.microsoft.com/office/drawing/2014/main" id="{6EDC7DCB-3E51-4F4A-8FDC-283B790A631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07507" y="124063"/>
            <a:ext cx="10889887" cy="1270265"/>
          </a:xfrm>
        </p:spPr>
        <p:txBody>
          <a:bodyPr anchor="ctr" anchorCtr="0"/>
          <a:lstStyle>
            <a:lvl1pPr>
              <a:defRPr baseline="0"/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9" name="Platshållare för text 12">
            <a:extLst>
              <a:ext uri="{FF2B5EF4-FFF2-40B4-BE49-F238E27FC236}">
                <a16:creationId xmlns:a16="http://schemas.microsoft.com/office/drawing/2014/main" id="{683CAA3C-A172-1746-9CEF-822656725F29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08013" y="1506538"/>
            <a:ext cx="10961687" cy="576262"/>
          </a:xfrm>
        </p:spPr>
        <p:txBody>
          <a:bodyPr/>
          <a:lstStyle>
            <a:lvl1pPr marL="0" indent="0">
              <a:buFontTx/>
              <a:buNone/>
              <a:defRPr sz="2800" b="1"/>
            </a:lvl1pPr>
          </a:lstStyle>
          <a:p>
            <a:r>
              <a:rPr lang="sv-SE" dirty="0"/>
              <a:t>Underrubrik</a:t>
            </a:r>
          </a:p>
        </p:txBody>
      </p:sp>
    </p:spTree>
    <p:extLst>
      <p:ext uri="{BB962C8B-B14F-4D97-AF65-F5344CB8AC3E}">
        <p14:creationId xmlns:p14="http://schemas.microsoft.com/office/powerpoint/2010/main" val="4222280893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Rak 2">
            <a:extLst>
              <a:ext uri="{FF2B5EF4-FFF2-40B4-BE49-F238E27FC236}">
                <a16:creationId xmlns:a16="http://schemas.microsoft.com/office/drawing/2014/main" id="{74610EF0-951C-C647-B91B-E8AA352E1791}"/>
              </a:ext>
            </a:extLst>
          </p:cNvPr>
          <p:cNvCxnSpPr/>
          <p:nvPr userDrawn="1"/>
        </p:nvCxnSpPr>
        <p:spPr>
          <a:xfrm>
            <a:off x="0" y="7056022"/>
            <a:ext cx="12193588" cy="0"/>
          </a:xfrm>
          <a:prstGeom prst="line">
            <a:avLst/>
          </a:prstGeom>
          <a:ln w="12700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Rubrik 1" title="Rubrik">
            <a:extLst>
              <a:ext uri="{FF2B5EF4-FFF2-40B4-BE49-F238E27FC236}">
                <a16:creationId xmlns:a16="http://schemas.microsoft.com/office/drawing/2014/main" id="{5A5B65EA-9B29-0E4F-A264-E4F25E32111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07507" y="124063"/>
            <a:ext cx="10889887" cy="1270265"/>
          </a:xfrm>
        </p:spPr>
        <p:txBody>
          <a:bodyPr anchor="ctr" anchorCtr="0"/>
          <a:lstStyle>
            <a:lvl1pPr>
              <a:defRPr baseline="0"/>
            </a:lvl1pPr>
          </a:lstStyle>
          <a:p>
            <a:r>
              <a:rPr lang="sv-SE" dirty="0"/>
              <a:t>Rubrik</a:t>
            </a:r>
          </a:p>
        </p:txBody>
      </p:sp>
    </p:spTree>
    <p:extLst>
      <p:ext uri="{BB962C8B-B14F-4D97-AF65-F5344CB8AC3E}">
        <p14:creationId xmlns:p14="http://schemas.microsoft.com/office/powerpoint/2010/main" val="3110189430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Rak 1">
            <a:extLst>
              <a:ext uri="{FF2B5EF4-FFF2-40B4-BE49-F238E27FC236}">
                <a16:creationId xmlns:a16="http://schemas.microsoft.com/office/drawing/2014/main" id="{8CD6B4D6-B5AB-FD41-B8E5-4E72A9993917}"/>
              </a:ext>
            </a:extLst>
          </p:cNvPr>
          <p:cNvCxnSpPr/>
          <p:nvPr userDrawn="1"/>
        </p:nvCxnSpPr>
        <p:spPr>
          <a:xfrm>
            <a:off x="0" y="7056022"/>
            <a:ext cx="12193588" cy="0"/>
          </a:xfrm>
          <a:prstGeom prst="line">
            <a:avLst/>
          </a:prstGeom>
          <a:ln w="12700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45845547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innehåll och liggande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innehåll 3" title="Foto/illustration"/>
          <p:cNvSpPr>
            <a:spLocks noGrp="1"/>
          </p:cNvSpPr>
          <p:nvPr>
            <p:ph sz="quarter" idx="12" hasCustomPrompt="1"/>
          </p:nvPr>
        </p:nvSpPr>
        <p:spPr>
          <a:xfrm>
            <a:off x="6888544" y="1506538"/>
            <a:ext cx="4703846" cy="3457236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sv-SE" noProof="0" dirty="0"/>
              <a:t>Klicka på en ikon för att lägga till liggande bildmaterial</a:t>
            </a:r>
          </a:p>
        </p:txBody>
      </p:sp>
      <p:cxnSp>
        <p:nvCxnSpPr>
          <p:cNvPr id="6" name="Rak 5">
            <a:extLst>
              <a:ext uri="{FF2B5EF4-FFF2-40B4-BE49-F238E27FC236}">
                <a16:creationId xmlns:a16="http://schemas.microsoft.com/office/drawing/2014/main" id="{A45E828D-8472-E947-9F9B-D263F40A0CE4}"/>
              </a:ext>
            </a:extLst>
          </p:cNvPr>
          <p:cNvCxnSpPr/>
          <p:nvPr userDrawn="1"/>
        </p:nvCxnSpPr>
        <p:spPr>
          <a:xfrm>
            <a:off x="0" y="7056022"/>
            <a:ext cx="12193588" cy="0"/>
          </a:xfrm>
          <a:prstGeom prst="line">
            <a:avLst/>
          </a:prstGeom>
          <a:ln w="12700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ubrik 1" title="Rubrik">
            <a:extLst>
              <a:ext uri="{FF2B5EF4-FFF2-40B4-BE49-F238E27FC236}">
                <a16:creationId xmlns:a16="http://schemas.microsoft.com/office/drawing/2014/main" id="{487CC6FD-B291-9540-A9EE-8B20378DC2F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07507" y="124063"/>
            <a:ext cx="10889887" cy="1270265"/>
          </a:xfrm>
        </p:spPr>
        <p:txBody>
          <a:bodyPr anchor="ctr" anchorCtr="0"/>
          <a:lstStyle>
            <a:lvl1pPr>
              <a:defRPr baseline="0"/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8" name="Platshållare för text 6" title="Text">
            <a:extLst>
              <a:ext uri="{FF2B5EF4-FFF2-40B4-BE49-F238E27FC236}">
                <a16:creationId xmlns:a16="http://schemas.microsoft.com/office/drawing/2014/main" id="{548F190E-A9C9-5846-B4C3-CCEFB081B6D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07937" y="1506538"/>
            <a:ext cx="6136929" cy="5227140"/>
          </a:xfrm>
        </p:spPr>
        <p:txBody>
          <a:bodyPr/>
          <a:lstStyle>
            <a:lvl3pPr>
              <a:defRPr sz="1800"/>
            </a:lvl3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</p:txBody>
      </p:sp>
    </p:spTree>
    <p:extLst>
      <p:ext uri="{BB962C8B-B14F-4D97-AF65-F5344CB8AC3E}">
        <p14:creationId xmlns:p14="http://schemas.microsoft.com/office/powerpoint/2010/main" val="4023445010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innehåll och stående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innehåll 3" title="Foto/illustration"/>
          <p:cNvSpPr>
            <a:spLocks noGrp="1"/>
          </p:cNvSpPr>
          <p:nvPr>
            <p:ph sz="quarter" idx="12" hasCustomPrompt="1"/>
          </p:nvPr>
        </p:nvSpPr>
        <p:spPr>
          <a:xfrm>
            <a:off x="8038032" y="1506538"/>
            <a:ext cx="3552229" cy="4496737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sv-SE" noProof="0" dirty="0"/>
              <a:t>Klicka på en ikon för att lägga till stående bildmaterial</a:t>
            </a:r>
          </a:p>
        </p:txBody>
      </p:sp>
      <p:cxnSp>
        <p:nvCxnSpPr>
          <p:cNvPr id="5" name="Rak 4">
            <a:extLst>
              <a:ext uri="{FF2B5EF4-FFF2-40B4-BE49-F238E27FC236}">
                <a16:creationId xmlns:a16="http://schemas.microsoft.com/office/drawing/2014/main" id="{9DDAE5C9-A4F9-3B4C-86FC-87CC3CF01008}"/>
              </a:ext>
            </a:extLst>
          </p:cNvPr>
          <p:cNvCxnSpPr/>
          <p:nvPr userDrawn="1"/>
        </p:nvCxnSpPr>
        <p:spPr>
          <a:xfrm>
            <a:off x="0" y="7056022"/>
            <a:ext cx="12193588" cy="0"/>
          </a:xfrm>
          <a:prstGeom prst="line">
            <a:avLst/>
          </a:prstGeom>
          <a:ln w="12700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ubrik 1" title="Rubrik">
            <a:extLst>
              <a:ext uri="{FF2B5EF4-FFF2-40B4-BE49-F238E27FC236}">
                <a16:creationId xmlns:a16="http://schemas.microsoft.com/office/drawing/2014/main" id="{CEF85690-60EF-2B48-8C7D-57605090A51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07507" y="124063"/>
            <a:ext cx="10889887" cy="1270265"/>
          </a:xfrm>
        </p:spPr>
        <p:txBody>
          <a:bodyPr anchor="ctr" anchorCtr="0"/>
          <a:lstStyle>
            <a:lvl1pPr>
              <a:defRPr baseline="0"/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7" name="Platshållare för text 6" title="Text">
            <a:extLst>
              <a:ext uri="{FF2B5EF4-FFF2-40B4-BE49-F238E27FC236}">
                <a16:creationId xmlns:a16="http://schemas.microsoft.com/office/drawing/2014/main" id="{4A6018F0-0809-574E-A8CF-5504E37A453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07937" y="1506538"/>
            <a:ext cx="7073033" cy="5227140"/>
          </a:xfrm>
        </p:spPr>
        <p:txBody>
          <a:bodyPr/>
          <a:lstStyle>
            <a:lvl3pPr>
              <a:defRPr sz="1800"/>
            </a:lvl3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</p:txBody>
      </p:sp>
    </p:spTree>
    <p:extLst>
      <p:ext uri="{BB962C8B-B14F-4D97-AF65-F5344CB8AC3E}">
        <p14:creationId xmlns:p14="http://schemas.microsoft.com/office/powerpoint/2010/main" val="3850664116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ubrik, underrubrik, punkter &amp;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Rak 3">
            <a:extLst>
              <a:ext uri="{FF2B5EF4-FFF2-40B4-BE49-F238E27FC236}">
                <a16:creationId xmlns:a16="http://schemas.microsoft.com/office/drawing/2014/main" id="{03B7FA0E-1019-974A-AE27-EA2544F03E0A}"/>
              </a:ext>
            </a:extLst>
          </p:cNvPr>
          <p:cNvCxnSpPr/>
          <p:nvPr userDrawn="1"/>
        </p:nvCxnSpPr>
        <p:spPr>
          <a:xfrm>
            <a:off x="0" y="7056022"/>
            <a:ext cx="12193588" cy="0"/>
          </a:xfrm>
          <a:prstGeom prst="line">
            <a:avLst/>
          </a:prstGeom>
          <a:ln w="12700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Platshållare för text 10" title="Text">
            <a:extLst>
              <a:ext uri="{FF2B5EF4-FFF2-40B4-BE49-F238E27FC236}">
                <a16:creationId xmlns:a16="http://schemas.microsoft.com/office/drawing/2014/main" id="{5AB4EBF9-5C4C-DF4D-A473-31FEE85CBA4B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608195" y="2154239"/>
            <a:ext cx="6240746" cy="4536876"/>
          </a:xfrm>
        </p:spPr>
        <p:txBody>
          <a:bodyPr lIns="0" tIns="0" rIns="0" bIns="0"/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</p:txBody>
      </p:sp>
      <p:sp>
        <p:nvSpPr>
          <p:cNvPr id="7" name="Platshållare för innehåll 3" title="Foto/illustration">
            <a:extLst>
              <a:ext uri="{FF2B5EF4-FFF2-40B4-BE49-F238E27FC236}">
                <a16:creationId xmlns:a16="http://schemas.microsoft.com/office/drawing/2014/main" id="{44A260B7-EA5D-0247-8A30-47821A2683EA}"/>
              </a:ext>
            </a:extLst>
          </p:cNvPr>
          <p:cNvSpPr>
            <a:spLocks noGrp="1"/>
          </p:cNvSpPr>
          <p:nvPr>
            <p:ph sz="quarter" idx="12" hasCustomPrompt="1"/>
          </p:nvPr>
        </p:nvSpPr>
        <p:spPr>
          <a:xfrm>
            <a:off x="7248922" y="2225766"/>
            <a:ext cx="4343038" cy="3457236"/>
          </a:xfrm>
        </p:spPr>
        <p:txBody>
          <a:bodyPr lIns="0" tIns="0" rIns="0" bIns="0"/>
          <a:lstStyle>
            <a:lvl1pPr>
              <a:defRPr/>
            </a:lvl1pPr>
          </a:lstStyle>
          <a:p>
            <a:pPr lvl="0"/>
            <a:r>
              <a:rPr lang="sv-SE" noProof="0" dirty="0"/>
              <a:t>Klicka på en ikon för att lägga till liggande bildmaterial</a:t>
            </a:r>
          </a:p>
        </p:txBody>
      </p:sp>
      <p:sp>
        <p:nvSpPr>
          <p:cNvPr id="9" name="Rubrik 1" title="Rubrik">
            <a:extLst>
              <a:ext uri="{FF2B5EF4-FFF2-40B4-BE49-F238E27FC236}">
                <a16:creationId xmlns:a16="http://schemas.microsoft.com/office/drawing/2014/main" id="{29282C17-0959-D14F-8DBE-B5789E9CAC7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07507" y="124063"/>
            <a:ext cx="10889887" cy="1270265"/>
          </a:xfrm>
        </p:spPr>
        <p:txBody>
          <a:bodyPr anchor="ctr" anchorCtr="0"/>
          <a:lstStyle>
            <a:lvl1pPr>
              <a:defRPr baseline="0"/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10" name="Platshållare för text 12">
            <a:extLst>
              <a:ext uri="{FF2B5EF4-FFF2-40B4-BE49-F238E27FC236}">
                <a16:creationId xmlns:a16="http://schemas.microsoft.com/office/drawing/2014/main" id="{DF3B1A68-7188-0E41-9576-1D14C4EABD95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608013" y="1506538"/>
            <a:ext cx="10961687" cy="576262"/>
          </a:xfrm>
        </p:spPr>
        <p:txBody>
          <a:bodyPr/>
          <a:lstStyle>
            <a:lvl1pPr marL="0" indent="0">
              <a:buFontTx/>
              <a:buNone/>
              <a:defRPr sz="2800" b="1"/>
            </a:lvl1pPr>
          </a:lstStyle>
          <a:p>
            <a:r>
              <a:rPr lang="sv-SE" dirty="0"/>
              <a:t>Underrubrik</a:t>
            </a:r>
          </a:p>
        </p:txBody>
      </p:sp>
    </p:spTree>
    <p:extLst>
      <p:ext uri="{BB962C8B-B14F-4D97-AF65-F5344CB8AC3E}">
        <p14:creationId xmlns:p14="http://schemas.microsoft.com/office/powerpoint/2010/main" val="708401495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>
            <a:extLst>
              <a:ext uri="{FF2B5EF4-FFF2-40B4-BE49-F238E27FC236}">
                <a16:creationId xmlns:a16="http://schemas.microsoft.com/office/drawing/2014/main" id="{3CC780C3-A024-C44A-8146-90F730DD7D7A}"/>
              </a:ext>
            </a:extLst>
          </p:cNvPr>
          <p:cNvSpPr/>
          <p:nvPr userDrawn="1"/>
        </p:nvSpPr>
        <p:spPr>
          <a:xfrm>
            <a:off x="0" y="7056022"/>
            <a:ext cx="12193588" cy="565566"/>
          </a:xfrm>
          <a:prstGeom prst="rect">
            <a:avLst/>
          </a:prstGeom>
          <a:solidFill>
            <a:schemeClr val="bg1"/>
          </a:solidFill>
          <a:ln w="19050">
            <a:noFill/>
          </a:ln>
          <a:effectLst>
            <a:outerShdw blurRad="12700" dist="127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6000" tIns="72000" rIns="36000" bIns="72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600"/>
              </a:spcAft>
            </a:pPr>
            <a:endParaRPr lang="sv-SE" sz="1400">
              <a:solidFill>
                <a:schemeClr val="tx1">
                  <a:lumMod val="90000"/>
                  <a:lumOff val="10000"/>
                </a:schemeClr>
              </a:solidFill>
            </a:endParaRPr>
          </a:p>
        </p:txBody>
      </p:sp>
      <p:pic>
        <p:nvPicPr>
          <p:cNvPr id="9" name="Bildobjekt 8">
            <a:extLst>
              <a:ext uri="{FF2B5EF4-FFF2-40B4-BE49-F238E27FC236}">
                <a16:creationId xmlns:a16="http://schemas.microsoft.com/office/drawing/2014/main" id="{E1039843-D46F-4F45-84F8-C72378ABE8BE}"/>
              </a:ext>
            </a:extLst>
          </p:cNvPr>
          <p:cNvPicPr>
            <a:picLocks noChangeAspect="1"/>
          </p:cNvPicPr>
          <p:nvPr userDrawn="1"/>
        </p:nvPicPr>
        <p:blipFill>
          <a:blip r:embed="rId2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96333" y="7209600"/>
            <a:ext cx="1779518" cy="251010"/>
          </a:xfrm>
          <a:prstGeom prst="rect">
            <a:avLst/>
          </a:prstGeom>
        </p:spPr>
      </p:pic>
      <p:sp>
        <p:nvSpPr>
          <p:cNvPr id="1026" name="Rectangle 2" title="Rubrik"/>
          <p:cNvSpPr>
            <a:spLocks noGrp="1" noChangeArrowheads="1"/>
          </p:cNvSpPr>
          <p:nvPr>
            <p:ph type="title"/>
          </p:nvPr>
        </p:nvSpPr>
        <p:spPr bwMode="auto">
          <a:xfrm>
            <a:off x="583115" y="140400"/>
            <a:ext cx="10992736" cy="12702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sv-SE" altLang="sv-SE" dirty="0"/>
              <a:t>Klicka här för att ändra format på bakgrundsrubriken</a:t>
            </a:r>
          </a:p>
        </p:txBody>
      </p:sp>
      <p:sp>
        <p:nvSpPr>
          <p:cNvPr id="1027" name="Rectangle 3" title="Text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1627" y="1506538"/>
            <a:ext cx="10974224" cy="53285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v-SE" altLang="sv-SE" dirty="0"/>
              <a:t>Klicka här för att ändra format på bakgrundstexten</a:t>
            </a:r>
          </a:p>
          <a:p>
            <a:pPr lvl="1"/>
            <a:r>
              <a:rPr lang="sv-SE" altLang="sv-SE" dirty="0"/>
              <a:t>Nivå två</a:t>
            </a:r>
          </a:p>
          <a:p>
            <a:pPr lvl="2"/>
            <a:r>
              <a:rPr lang="sv-SE" altLang="sv-SE" dirty="0"/>
              <a:t>Nivå tre</a:t>
            </a:r>
          </a:p>
        </p:txBody>
      </p:sp>
      <p:sp>
        <p:nvSpPr>
          <p:cNvPr id="7" name="Text Box 13" title="Sidnummer"/>
          <p:cNvSpPr txBox="1">
            <a:spLocks noChangeArrowheads="1"/>
          </p:cNvSpPr>
          <p:nvPr/>
        </p:nvSpPr>
        <p:spPr bwMode="white">
          <a:xfrm>
            <a:off x="581925" y="7275944"/>
            <a:ext cx="4316242" cy="1846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D0DE8E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0" tIns="0" rIns="0" bIns="0">
            <a:spAutoFit/>
          </a:bodyPr>
          <a:lstStyle/>
          <a:p>
            <a:pPr eaLnBrk="0" hangingPunct="0"/>
            <a:r>
              <a:rPr lang="sv-SE" altLang="sv-SE" sz="1200" b="0" kern="1200" dirty="0">
                <a:solidFill>
                  <a:schemeClr val="tx1">
                    <a:lumMod val="90000"/>
                    <a:lumOff val="10000"/>
                  </a:schemeClr>
                </a:solidFill>
                <a:latin typeface="Arial" charset="0"/>
                <a:ea typeface="+mn-ea"/>
                <a:cs typeface="Arial" charset="0"/>
              </a:rPr>
              <a:t>Sid </a:t>
            </a:r>
            <a:fld id="{92A271D3-63F0-4971-ADFC-80DA04F2BEB2}" type="slidenum">
              <a:rPr lang="sv-SE" altLang="sv-SE" sz="1200" b="0" kern="1200" smtClean="0">
                <a:solidFill>
                  <a:schemeClr val="tx1">
                    <a:lumMod val="90000"/>
                    <a:lumOff val="10000"/>
                  </a:schemeClr>
                </a:solidFill>
                <a:latin typeface="Arial" charset="0"/>
                <a:ea typeface="+mn-ea"/>
                <a:cs typeface="Arial" charset="0"/>
              </a:rPr>
              <a:pPr eaLnBrk="0" hangingPunct="0"/>
              <a:t>‹#›</a:t>
            </a:fld>
            <a:endParaRPr lang="sv-SE" altLang="sv-SE" sz="1200" b="0" kern="1200" dirty="0">
              <a:solidFill>
                <a:schemeClr val="tx1">
                  <a:lumMod val="90000"/>
                  <a:lumOff val="10000"/>
                </a:schemeClr>
              </a:solidFill>
              <a:latin typeface="Arial" charset="0"/>
              <a:ea typeface="+mn-ea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60953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6" r:id="rId1"/>
    <p:sldLayoutId id="2147483757" r:id="rId2"/>
    <p:sldLayoutId id="2147483758" r:id="rId3"/>
    <p:sldLayoutId id="2147483759" r:id="rId4"/>
    <p:sldLayoutId id="2147483760" r:id="rId5"/>
    <p:sldLayoutId id="2147483761" r:id="rId6"/>
    <p:sldLayoutId id="2147483762" r:id="rId7"/>
    <p:sldLayoutId id="2147483763" r:id="rId8"/>
    <p:sldLayoutId id="2147483776" r:id="rId9"/>
    <p:sldLayoutId id="2147483764" r:id="rId10"/>
    <p:sldLayoutId id="2147483765" r:id="rId11"/>
    <p:sldLayoutId id="2147483766" r:id="rId12"/>
    <p:sldLayoutId id="2147483767" r:id="rId13"/>
    <p:sldLayoutId id="2147483768" r:id="rId14"/>
    <p:sldLayoutId id="2147483769" r:id="rId15"/>
    <p:sldLayoutId id="2147483774" r:id="rId16"/>
    <p:sldLayoutId id="2147483778" r:id="rId17"/>
    <p:sldLayoutId id="2147483779" r:id="rId18"/>
  </p:sldLayoutIdLst>
  <p:hf hdr="0" dt="0"/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267" b="1" spc="-107" baseline="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267" b="1">
          <a:solidFill>
            <a:schemeClr val="tx2"/>
          </a:solidFill>
          <a:latin typeface="Arial" charset="0"/>
        </a:defRPr>
      </a:lvl2pPr>
      <a:lvl3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267" b="1">
          <a:solidFill>
            <a:schemeClr val="tx2"/>
          </a:solidFill>
          <a:latin typeface="Arial" charset="0"/>
        </a:defRPr>
      </a:lvl3pPr>
      <a:lvl4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267" b="1">
          <a:solidFill>
            <a:schemeClr val="tx2"/>
          </a:solidFill>
          <a:latin typeface="Arial" charset="0"/>
        </a:defRPr>
      </a:lvl4pPr>
      <a:lvl5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267" b="1">
          <a:solidFill>
            <a:schemeClr val="tx2"/>
          </a:solidFill>
          <a:latin typeface="Arial" charset="0"/>
        </a:defRPr>
      </a:lvl5pPr>
      <a:lvl6pPr marL="609676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5867" b="1">
          <a:solidFill>
            <a:srgbClr val="00601D"/>
          </a:solidFill>
          <a:latin typeface="Arial" charset="0"/>
        </a:defRPr>
      </a:lvl6pPr>
      <a:lvl7pPr marL="1219352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5867" b="1">
          <a:solidFill>
            <a:srgbClr val="00601D"/>
          </a:solidFill>
          <a:latin typeface="Arial" charset="0"/>
        </a:defRPr>
      </a:lvl7pPr>
      <a:lvl8pPr marL="1829029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5867" b="1">
          <a:solidFill>
            <a:srgbClr val="00601D"/>
          </a:solidFill>
          <a:latin typeface="Arial" charset="0"/>
        </a:defRPr>
      </a:lvl8pPr>
      <a:lvl9pPr marL="2438705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5867" b="1">
          <a:solidFill>
            <a:srgbClr val="00601D"/>
          </a:solidFill>
          <a:latin typeface="Arial" charset="0"/>
        </a:defRPr>
      </a:lvl9pPr>
    </p:titleStyle>
    <p:bodyStyle>
      <a:lvl1pPr marL="288036" indent="-288036" algn="l" rtl="0" eaLnBrk="1" fontAlgn="base" hangingPunct="1">
        <a:spcBef>
          <a:spcPts val="1067"/>
        </a:spcBef>
        <a:spcAft>
          <a:spcPts val="400"/>
        </a:spcAft>
        <a:buClr>
          <a:schemeClr val="accent1"/>
        </a:buClr>
        <a:buSzPct val="120000"/>
        <a:buFont typeface="Arial" panose="020B0604020202020204" pitchFamily="34" charset="0"/>
        <a:buChar char="•"/>
        <a:defRPr sz="2667" spc="0" baseline="0">
          <a:solidFill>
            <a:schemeClr val="tx1">
              <a:lumMod val="90000"/>
              <a:lumOff val="10000"/>
            </a:schemeClr>
          </a:solidFill>
          <a:latin typeface="+mn-lt"/>
          <a:ea typeface="+mn-ea"/>
          <a:cs typeface="+mn-cs"/>
        </a:defRPr>
      </a:lvl1pPr>
      <a:lvl2pPr marL="672084" indent="-336042" algn="l" rtl="0" eaLnBrk="1" fontAlgn="base" hangingPunct="1">
        <a:spcBef>
          <a:spcPts val="0"/>
        </a:spcBef>
        <a:spcAft>
          <a:spcPts val="400"/>
        </a:spcAft>
        <a:buClr>
          <a:schemeClr val="tx1">
            <a:lumMod val="75000"/>
            <a:lumOff val="25000"/>
          </a:schemeClr>
        </a:buClr>
        <a:buSzPct val="120000"/>
        <a:buFont typeface="Arial" charset="0"/>
        <a:buChar char="–"/>
        <a:defRPr sz="2000" spc="0" baseline="0">
          <a:solidFill>
            <a:schemeClr val="tx1">
              <a:lumMod val="90000"/>
              <a:lumOff val="10000"/>
            </a:schemeClr>
          </a:solidFill>
          <a:latin typeface="+mn-lt"/>
        </a:defRPr>
      </a:lvl2pPr>
      <a:lvl3pPr marL="1008126" indent="-288036" algn="l" rtl="0" eaLnBrk="1" fontAlgn="base" hangingPunct="1">
        <a:spcBef>
          <a:spcPts val="0"/>
        </a:spcBef>
        <a:spcAft>
          <a:spcPts val="400"/>
        </a:spcAft>
        <a:buClr>
          <a:schemeClr val="tx1">
            <a:lumMod val="50000"/>
            <a:lumOff val="50000"/>
          </a:schemeClr>
        </a:buClr>
        <a:buSzPct val="120000"/>
        <a:buFont typeface="Arial" charset="0"/>
        <a:buChar char="–"/>
        <a:defRPr sz="2000" spc="0" baseline="0">
          <a:solidFill>
            <a:schemeClr val="tx1">
              <a:lumMod val="90000"/>
              <a:lumOff val="10000"/>
            </a:schemeClr>
          </a:solidFill>
          <a:latin typeface="+mn-lt"/>
        </a:defRPr>
      </a:lvl3pPr>
      <a:lvl4pPr marL="2133867" indent="-304838" algn="l" rtl="0" eaLnBrk="1" fontAlgn="base" hangingPunct="1">
        <a:spcBef>
          <a:spcPct val="20000"/>
        </a:spcBef>
        <a:spcAft>
          <a:spcPct val="0"/>
        </a:spcAft>
        <a:buChar char="–"/>
        <a:defRPr sz="2667">
          <a:solidFill>
            <a:schemeClr val="tx1"/>
          </a:solidFill>
          <a:latin typeface="+mn-lt"/>
        </a:defRPr>
      </a:lvl4pPr>
      <a:lvl5pPr marL="2743543" indent="-304838" algn="l" rtl="0" eaLnBrk="1" fontAlgn="base" hangingPunct="1">
        <a:spcBef>
          <a:spcPct val="20000"/>
        </a:spcBef>
        <a:spcAft>
          <a:spcPct val="0"/>
        </a:spcAft>
        <a:buChar char="»"/>
        <a:defRPr sz="2667">
          <a:solidFill>
            <a:schemeClr val="tx1"/>
          </a:solidFill>
          <a:latin typeface="+mn-lt"/>
        </a:defRPr>
      </a:lvl5pPr>
      <a:lvl6pPr marL="3353219" indent="-304838" algn="l" rtl="0" eaLnBrk="1" fontAlgn="base" hangingPunct="1">
        <a:spcBef>
          <a:spcPct val="20000"/>
        </a:spcBef>
        <a:spcAft>
          <a:spcPct val="0"/>
        </a:spcAft>
        <a:buChar char="»"/>
        <a:defRPr sz="2667">
          <a:solidFill>
            <a:schemeClr val="tx1"/>
          </a:solidFill>
          <a:latin typeface="+mn-lt"/>
        </a:defRPr>
      </a:lvl6pPr>
      <a:lvl7pPr marL="3962895" indent="-304838" algn="l" rtl="0" eaLnBrk="1" fontAlgn="base" hangingPunct="1">
        <a:spcBef>
          <a:spcPct val="20000"/>
        </a:spcBef>
        <a:spcAft>
          <a:spcPct val="0"/>
        </a:spcAft>
        <a:buChar char="»"/>
        <a:defRPr sz="2667">
          <a:solidFill>
            <a:schemeClr val="tx1"/>
          </a:solidFill>
          <a:latin typeface="+mn-lt"/>
        </a:defRPr>
      </a:lvl7pPr>
      <a:lvl8pPr marL="4572572" indent="-304838" algn="l" rtl="0" eaLnBrk="1" fontAlgn="base" hangingPunct="1">
        <a:spcBef>
          <a:spcPct val="20000"/>
        </a:spcBef>
        <a:spcAft>
          <a:spcPct val="0"/>
        </a:spcAft>
        <a:buChar char="»"/>
        <a:defRPr sz="2667">
          <a:solidFill>
            <a:schemeClr val="tx1"/>
          </a:solidFill>
          <a:latin typeface="+mn-lt"/>
        </a:defRPr>
      </a:lvl8pPr>
      <a:lvl9pPr marL="5182248" indent="-304838" algn="l" rtl="0" eaLnBrk="1" fontAlgn="base" hangingPunct="1">
        <a:spcBef>
          <a:spcPct val="20000"/>
        </a:spcBef>
        <a:spcAft>
          <a:spcPct val="0"/>
        </a:spcAft>
        <a:buChar char="»"/>
        <a:defRPr sz="2667">
          <a:solidFill>
            <a:schemeClr val="tx1"/>
          </a:solidFill>
          <a:latin typeface="+mn-lt"/>
        </a:defRPr>
      </a:lvl9pPr>
    </p:bodyStyle>
    <p:otherStyle>
      <a:defPPr>
        <a:defRPr lang="sv-SE"/>
      </a:defPPr>
      <a:lvl1pPr marL="0" algn="l" defTabSz="1219352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676" algn="l" defTabSz="1219352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352" algn="l" defTabSz="1219352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9029" algn="l" defTabSz="1219352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705" algn="l" defTabSz="1219352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8381" algn="l" defTabSz="1219352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8057" algn="l" defTabSz="1219352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733" algn="l" defTabSz="1219352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7410" algn="l" defTabSz="1219352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301C585B-839F-435E-961C-43D27F173B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Olika övningar</a:t>
            </a:r>
          </a:p>
        </p:txBody>
      </p:sp>
      <p:sp>
        <p:nvSpPr>
          <p:cNvPr id="9" name="Rektangel 8">
            <a:extLst>
              <a:ext uri="{FF2B5EF4-FFF2-40B4-BE49-F238E27FC236}">
                <a16:creationId xmlns:a16="http://schemas.microsoft.com/office/drawing/2014/main" id="{57CEBBBA-36F4-436E-A36C-C2D159D109BF}"/>
              </a:ext>
            </a:extLst>
          </p:cNvPr>
          <p:cNvSpPr/>
          <p:nvPr/>
        </p:nvSpPr>
        <p:spPr>
          <a:xfrm>
            <a:off x="264146" y="1549009"/>
            <a:ext cx="2399665" cy="5328592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19050">
            <a:solidFill>
              <a:schemeClr val="accent5">
                <a:lumMod val="50000"/>
              </a:schemeClr>
            </a:solidFill>
          </a:ln>
          <a:effectLst>
            <a:outerShdw blurRad="12700" dist="127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6000" tIns="72000" rIns="36000" bIns="72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spcAft>
                <a:spcPts val="600"/>
              </a:spcAft>
            </a:pPr>
            <a:r>
              <a:rPr lang="sv-SE" b="1" dirty="0">
                <a:solidFill>
                  <a:schemeClr val="tx1">
                    <a:lumMod val="90000"/>
                    <a:lumOff val="10000"/>
                  </a:schemeClr>
                </a:solidFill>
              </a:rPr>
              <a:t>Uppvärmning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sv-SE" dirty="0">
                <a:solidFill>
                  <a:schemeClr val="tx1">
                    <a:lumMod val="90000"/>
                    <a:lumOff val="10000"/>
                  </a:schemeClr>
                </a:solidFill>
              </a:rPr>
              <a:t>Kull</a:t>
            </a:r>
          </a:p>
          <a:p>
            <a:pPr marL="895426" lvl="1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sv-SE" dirty="0">
                <a:solidFill>
                  <a:schemeClr val="tx1">
                    <a:lumMod val="90000"/>
                    <a:lumOff val="10000"/>
                  </a:schemeClr>
                </a:solidFill>
              </a:rPr>
              <a:t>Svans (med västar som svans)</a:t>
            </a:r>
          </a:p>
          <a:p>
            <a:pPr marL="895426" lvl="1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sv-SE" dirty="0">
                <a:solidFill>
                  <a:schemeClr val="tx1">
                    <a:lumMod val="90000"/>
                    <a:lumOff val="10000"/>
                  </a:schemeClr>
                </a:solidFill>
              </a:rPr>
              <a:t>Spegel (räddaren ska göra samma rörelse som den kullade)</a:t>
            </a:r>
          </a:p>
          <a:p>
            <a:pPr marL="895426" lvl="1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sv-SE" dirty="0" err="1">
                <a:solidFill>
                  <a:schemeClr val="tx1">
                    <a:lumMod val="90000"/>
                    <a:lumOff val="10000"/>
                  </a:schemeClr>
                </a:solidFill>
              </a:rPr>
              <a:t>Hajkull</a:t>
            </a:r>
            <a:r>
              <a:rPr lang="sv-SE" dirty="0">
                <a:solidFill>
                  <a:schemeClr val="tx1">
                    <a:lumMod val="90000"/>
                    <a:lumOff val="10000"/>
                  </a:schemeClr>
                </a:solidFill>
              </a:rPr>
              <a:t> (Hajen tar fiskar som blir fler hajar)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sv-SE" dirty="0">
                <a:solidFill>
                  <a:schemeClr val="tx1">
                    <a:lumMod val="90000"/>
                    <a:lumOff val="10000"/>
                  </a:schemeClr>
                </a:solidFill>
              </a:rPr>
              <a:t>Stafetter</a:t>
            </a:r>
          </a:p>
          <a:p>
            <a:pPr marL="895426" lvl="1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sv-SE" dirty="0">
                <a:solidFill>
                  <a:schemeClr val="tx1">
                    <a:lumMod val="90000"/>
                    <a:lumOff val="10000"/>
                  </a:schemeClr>
                </a:solidFill>
              </a:rPr>
              <a:t>Sifferstafett</a:t>
            </a:r>
          </a:p>
          <a:p>
            <a:pPr>
              <a:spcAft>
                <a:spcPts val="600"/>
              </a:spcAft>
            </a:pPr>
            <a:endParaRPr lang="sv-SE" dirty="0">
              <a:solidFill>
                <a:schemeClr val="tx1">
                  <a:lumMod val="90000"/>
                  <a:lumOff val="10000"/>
                </a:schemeClr>
              </a:solidFill>
            </a:endParaRPr>
          </a:p>
        </p:txBody>
      </p:sp>
      <p:sp>
        <p:nvSpPr>
          <p:cNvPr id="13" name="Rektangel 12">
            <a:extLst>
              <a:ext uri="{FF2B5EF4-FFF2-40B4-BE49-F238E27FC236}">
                <a16:creationId xmlns:a16="http://schemas.microsoft.com/office/drawing/2014/main" id="{463639C6-7C1E-4A87-B990-7C0E3E2B9B3E}"/>
              </a:ext>
            </a:extLst>
          </p:cNvPr>
          <p:cNvSpPr/>
          <p:nvPr/>
        </p:nvSpPr>
        <p:spPr>
          <a:xfrm>
            <a:off x="2954691" y="1549009"/>
            <a:ext cx="2125854" cy="5328592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19050">
            <a:solidFill>
              <a:schemeClr val="accent5">
                <a:lumMod val="50000"/>
              </a:schemeClr>
            </a:solidFill>
          </a:ln>
          <a:effectLst>
            <a:outerShdw blurRad="12700" dist="127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6000" tIns="72000" rIns="36000" bIns="72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spcAft>
                <a:spcPts val="600"/>
              </a:spcAft>
            </a:pPr>
            <a:r>
              <a:rPr lang="sv-SE" b="1" dirty="0">
                <a:solidFill>
                  <a:schemeClr val="tx1">
                    <a:lumMod val="90000"/>
                    <a:lumOff val="10000"/>
                  </a:schemeClr>
                </a:solidFill>
              </a:rPr>
              <a:t>Teknik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sv-SE" dirty="0">
                <a:solidFill>
                  <a:schemeClr val="tx1">
                    <a:lumMod val="90000"/>
                    <a:lumOff val="10000"/>
                  </a:schemeClr>
                </a:solidFill>
              </a:rPr>
              <a:t>Passa mitt emot varandra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sv-SE" dirty="0">
                <a:solidFill>
                  <a:schemeClr val="tx1">
                    <a:lumMod val="90000"/>
                    <a:lumOff val="10000"/>
                  </a:schemeClr>
                </a:solidFill>
              </a:rPr>
              <a:t>Passa mitt emot lämna över boll till varandra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sv-SE" dirty="0">
                <a:solidFill>
                  <a:schemeClr val="tx1">
                    <a:lumMod val="90000"/>
                    <a:lumOff val="10000"/>
                  </a:schemeClr>
                </a:solidFill>
              </a:rPr>
              <a:t>Passa i stjärna/ring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sv-SE" dirty="0">
                <a:solidFill>
                  <a:schemeClr val="tx1">
                    <a:lumMod val="90000"/>
                    <a:lumOff val="10000"/>
                  </a:schemeClr>
                </a:solidFill>
              </a:rPr>
              <a:t>Skott på mål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sv-SE" dirty="0">
                <a:solidFill>
                  <a:schemeClr val="tx1">
                    <a:lumMod val="90000"/>
                    <a:lumOff val="10000"/>
                  </a:schemeClr>
                </a:solidFill>
              </a:rPr>
              <a:t>Passa till ledare, tillbaka skott på mål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sv-SE" dirty="0">
                <a:solidFill>
                  <a:schemeClr val="tx1">
                    <a:lumMod val="90000"/>
                    <a:lumOff val="10000"/>
                  </a:schemeClr>
                </a:solidFill>
              </a:rPr>
              <a:t>Snöbollskrig</a:t>
            </a:r>
          </a:p>
        </p:txBody>
      </p:sp>
      <p:sp>
        <p:nvSpPr>
          <p:cNvPr id="14" name="Rektangel 13">
            <a:extLst>
              <a:ext uri="{FF2B5EF4-FFF2-40B4-BE49-F238E27FC236}">
                <a16:creationId xmlns:a16="http://schemas.microsoft.com/office/drawing/2014/main" id="{C71701A3-0D21-43AC-8A7E-F54CB1D1999E}"/>
              </a:ext>
            </a:extLst>
          </p:cNvPr>
          <p:cNvSpPr/>
          <p:nvPr/>
        </p:nvSpPr>
        <p:spPr>
          <a:xfrm>
            <a:off x="5263015" y="1539855"/>
            <a:ext cx="2125855" cy="5328592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19050">
            <a:solidFill>
              <a:schemeClr val="accent5">
                <a:lumMod val="50000"/>
              </a:schemeClr>
            </a:solidFill>
          </a:ln>
          <a:effectLst>
            <a:outerShdw blurRad="12700" dist="127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6000" tIns="72000" rIns="36000" bIns="72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spcAft>
                <a:spcPts val="600"/>
              </a:spcAft>
            </a:pPr>
            <a:r>
              <a:rPr lang="sv-SE" b="1" dirty="0">
                <a:solidFill>
                  <a:schemeClr val="tx1">
                    <a:lumMod val="90000"/>
                    <a:lumOff val="10000"/>
                  </a:schemeClr>
                </a:solidFill>
              </a:rPr>
              <a:t>Lära känna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sv-SE" dirty="0">
                <a:solidFill>
                  <a:schemeClr val="tx1">
                    <a:lumMod val="90000"/>
                    <a:lumOff val="10000"/>
                  </a:schemeClr>
                </a:solidFill>
              </a:rPr>
              <a:t>Kasta bollen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sv-SE" dirty="0">
                <a:solidFill>
                  <a:schemeClr val="tx1">
                    <a:lumMod val="90000"/>
                    <a:lumOff val="10000"/>
                  </a:schemeClr>
                </a:solidFill>
              </a:rPr>
              <a:t>Ordna ledet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sv-SE" dirty="0">
                <a:solidFill>
                  <a:schemeClr val="tx1">
                    <a:lumMod val="90000"/>
                    <a:lumOff val="10000"/>
                  </a:schemeClr>
                </a:solidFill>
              </a:rPr>
              <a:t>Twister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sv-SE" dirty="0">
              <a:solidFill>
                <a:schemeClr val="tx1">
                  <a:lumMod val="90000"/>
                  <a:lumOff val="10000"/>
                </a:schemeClr>
              </a:solidFill>
            </a:endParaRPr>
          </a:p>
        </p:txBody>
      </p:sp>
      <p:sp>
        <p:nvSpPr>
          <p:cNvPr id="15" name="Rektangel 14">
            <a:extLst>
              <a:ext uri="{FF2B5EF4-FFF2-40B4-BE49-F238E27FC236}">
                <a16:creationId xmlns:a16="http://schemas.microsoft.com/office/drawing/2014/main" id="{9A33BF03-B996-4BDA-8324-B5F1CA82E23A}"/>
              </a:ext>
            </a:extLst>
          </p:cNvPr>
          <p:cNvSpPr/>
          <p:nvPr/>
        </p:nvSpPr>
        <p:spPr>
          <a:xfrm>
            <a:off x="7464944" y="1549009"/>
            <a:ext cx="2131828" cy="5328592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19050">
            <a:solidFill>
              <a:schemeClr val="accent5">
                <a:lumMod val="50000"/>
              </a:schemeClr>
            </a:solidFill>
          </a:ln>
          <a:effectLst>
            <a:outerShdw blurRad="12700" dist="127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6000" tIns="72000" rIns="36000" bIns="72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spcAft>
                <a:spcPts val="600"/>
              </a:spcAft>
            </a:pPr>
            <a:r>
              <a:rPr lang="sv-SE" b="1" dirty="0">
                <a:solidFill>
                  <a:schemeClr val="tx1">
                    <a:lumMod val="90000"/>
                    <a:lumOff val="10000"/>
                  </a:schemeClr>
                </a:solidFill>
              </a:rPr>
              <a:t>Lekar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sv-SE" dirty="0">
                <a:solidFill>
                  <a:schemeClr val="tx1">
                    <a:lumMod val="90000"/>
                    <a:lumOff val="10000"/>
                  </a:schemeClr>
                </a:solidFill>
              </a:rPr>
              <a:t>Under hökens vingar kom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sv-SE" dirty="0">
                <a:solidFill>
                  <a:srgbClr val="FF0000"/>
                </a:solidFill>
              </a:rPr>
              <a:t>Vad är klockan farbror Lejon?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sv-SE" dirty="0">
                <a:solidFill>
                  <a:schemeClr val="tx1">
                    <a:lumMod val="90000"/>
                    <a:lumOff val="10000"/>
                  </a:schemeClr>
                </a:solidFill>
              </a:rPr>
              <a:t>Är domaren hemma?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sv-SE" dirty="0">
                <a:solidFill>
                  <a:schemeClr val="tx1">
                    <a:lumMod val="90000"/>
                    <a:lumOff val="10000"/>
                  </a:schemeClr>
                </a:solidFill>
              </a:rPr>
              <a:t>1,2,3 rött ljus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sv-SE" dirty="0">
                <a:solidFill>
                  <a:schemeClr val="tx1">
                    <a:lumMod val="90000"/>
                    <a:lumOff val="10000"/>
                  </a:schemeClr>
                </a:solidFill>
              </a:rPr>
              <a:t>Madrasskana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sv-SE" dirty="0">
                <a:solidFill>
                  <a:schemeClr val="tx1">
                    <a:lumMod val="90000"/>
                    <a:lumOff val="10000"/>
                  </a:schemeClr>
                </a:solidFill>
              </a:rPr>
              <a:t>Följa John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sv-SE" dirty="0">
                <a:solidFill>
                  <a:schemeClr val="tx1">
                    <a:lumMod val="90000"/>
                    <a:lumOff val="10000"/>
                  </a:schemeClr>
                </a:solidFill>
              </a:rPr>
              <a:t>Kom alla mina innebandyspelare, som vaddå?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sv-SE" dirty="0">
                <a:solidFill>
                  <a:schemeClr val="tx1">
                    <a:lumMod val="90000"/>
                    <a:lumOff val="10000"/>
                  </a:schemeClr>
                </a:solidFill>
              </a:rPr>
              <a:t>Spindelnätet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sv-SE" dirty="0">
                <a:solidFill>
                  <a:schemeClr val="tx1">
                    <a:lumMod val="90000"/>
                    <a:lumOff val="10000"/>
                  </a:schemeClr>
                </a:solidFill>
              </a:rPr>
              <a:t>Kapten krok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sv-SE" dirty="0">
              <a:solidFill>
                <a:schemeClr val="tx1">
                  <a:lumMod val="90000"/>
                  <a:lumOff val="10000"/>
                </a:schemeClr>
              </a:solidFill>
            </a:endParaRPr>
          </a:p>
        </p:txBody>
      </p:sp>
      <p:sp>
        <p:nvSpPr>
          <p:cNvPr id="16" name="Rektangel 15">
            <a:extLst>
              <a:ext uri="{FF2B5EF4-FFF2-40B4-BE49-F238E27FC236}">
                <a16:creationId xmlns:a16="http://schemas.microsoft.com/office/drawing/2014/main" id="{F73912C8-4493-43CF-9C29-17DB038A6BCF}"/>
              </a:ext>
            </a:extLst>
          </p:cNvPr>
          <p:cNvSpPr/>
          <p:nvPr/>
        </p:nvSpPr>
        <p:spPr>
          <a:xfrm>
            <a:off x="9697194" y="1542102"/>
            <a:ext cx="2399665" cy="5328592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19050">
            <a:solidFill>
              <a:schemeClr val="accent5">
                <a:lumMod val="50000"/>
              </a:schemeClr>
            </a:solidFill>
          </a:ln>
          <a:effectLst>
            <a:outerShdw blurRad="12700" dist="127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6000" tIns="72000" rIns="36000" bIns="72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spcAft>
                <a:spcPts val="600"/>
              </a:spcAft>
            </a:pPr>
            <a:r>
              <a:rPr lang="sv-SE" b="1" dirty="0">
                <a:solidFill>
                  <a:schemeClr val="tx1">
                    <a:lumMod val="90000"/>
                    <a:lumOff val="10000"/>
                  </a:schemeClr>
                </a:solidFill>
              </a:rPr>
              <a:t>Matcher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sv-SE" dirty="0">
                <a:solidFill>
                  <a:schemeClr val="tx1">
                    <a:lumMod val="90000"/>
                    <a:lumOff val="10000"/>
                  </a:schemeClr>
                </a:solidFill>
              </a:rPr>
              <a:t>Vanlig match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sv-SE" dirty="0">
                <a:solidFill>
                  <a:schemeClr val="tx1">
                    <a:lumMod val="90000"/>
                    <a:lumOff val="10000"/>
                  </a:schemeClr>
                </a:solidFill>
              </a:rPr>
              <a:t>Målburar i hörnen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sv-SE" dirty="0">
                <a:solidFill>
                  <a:schemeClr val="tx1">
                    <a:lumMod val="90000"/>
                    <a:lumOff val="10000"/>
                  </a:schemeClr>
                </a:solidFill>
              </a:rPr>
              <a:t>Målburar bak och fram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sv-SE" dirty="0">
                <a:solidFill>
                  <a:schemeClr val="tx1">
                    <a:lumMod val="90000"/>
                    <a:lumOff val="10000"/>
                  </a:schemeClr>
                </a:solidFill>
              </a:rPr>
              <a:t>Passmatch (3 pass innan man får skjuta mål) 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sv-SE" dirty="0">
                <a:solidFill>
                  <a:schemeClr val="tx1">
                    <a:lumMod val="90000"/>
                    <a:lumOff val="10000"/>
                  </a:schemeClr>
                </a:solidFill>
              </a:rPr>
              <a:t>Ändra storlek på plan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sv-SE" dirty="0">
                <a:solidFill>
                  <a:schemeClr val="tx1">
                    <a:lumMod val="90000"/>
                    <a:lumOff val="10000"/>
                  </a:schemeClr>
                </a:solidFill>
              </a:rPr>
              <a:t>Ändra antalet planen</a:t>
            </a:r>
          </a:p>
        </p:txBody>
      </p:sp>
    </p:spTree>
    <p:extLst>
      <p:ext uri="{BB962C8B-B14F-4D97-AF65-F5344CB8AC3E}">
        <p14:creationId xmlns:p14="http://schemas.microsoft.com/office/powerpoint/2010/main" val="3995839742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ktangel 1">
            <a:extLst>
              <a:ext uri="{FF2B5EF4-FFF2-40B4-BE49-F238E27FC236}">
                <a16:creationId xmlns:a16="http://schemas.microsoft.com/office/drawing/2014/main" id="{1D2B88AF-187D-49F6-AF51-1C69AEDF54F4}"/>
              </a:ext>
            </a:extLst>
          </p:cNvPr>
          <p:cNvSpPr/>
          <p:nvPr/>
        </p:nvSpPr>
        <p:spPr>
          <a:xfrm>
            <a:off x="1776314" y="786459"/>
            <a:ext cx="7272808" cy="496855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19050">
            <a:noFill/>
          </a:ln>
          <a:effectLst>
            <a:outerShdw blurRad="12700" dist="127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6000" tIns="72000" rIns="36000" bIns="72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600"/>
              </a:spcAft>
            </a:pPr>
            <a:endParaRPr lang="sv-SE" sz="1400">
              <a:solidFill>
                <a:schemeClr val="tx1">
                  <a:lumMod val="90000"/>
                  <a:lumOff val="10000"/>
                </a:schemeClr>
              </a:solidFill>
            </a:endParaRPr>
          </a:p>
        </p:txBody>
      </p:sp>
      <p:sp>
        <p:nvSpPr>
          <p:cNvPr id="11" name="Frihandsfigur: Form 10">
            <a:extLst>
              <a:ext uri="{FF2B5EF4-FFF2-40B4-BE49-F238E27FC236}">
                <a16:creationId xmlns:a16="http://schemas.microsoft.com/office/drawing/2014/main" id="{6F8D2192-A503-4B62-AD78-6CD6FE197EE6}"/>
              </a:ext>
            </a:extLst>
          </p:cNvPr>
          <p:cNvSpPr/>
          <p:nvPr/>
        </p:nvSpPr>
        <p:spPr>
          <a:xfrm>
            <a:off x="3237186" y="1208690"/>
            <a:ext cx="4708635" cy="1787994"/>
          </a:xfrm>
          <a:custGeom>
            <a:avLst/>
            <a:gdLst>
              <a:gd name="connsiteX0" fmla="*/ 4708635 w 4708635"/>
              <a:gd name="connsiteY0" fmla="*/ 767255 h 1787994"/>
              <a:gd name="connsiteX1" fmla="*/ 4614042 w 4708635"/>
              <a:gd name="connsiteY1" fmla="*/ 830317 h 1787994"/>
              <a:gd name="connsiteX2" fmla="*/ 4593021 w 4708635"/>
              <a:gd name="connsiteY2" fmla="*/ 882869 h 1787994"/>
              <a:gd name="connsiteX3" fmla="*/ 4561490 w 4708635"/>
              <a:gd name="connsiteY3" fmla="*/ 924910 h 1787994"/>
              <a:gd name="connsiteX4" fmla="*/ 4508938 w 4708635"/>
              <a:gd name="connsiteY4" fmla="*/ 998482 h 1787994"/>
              <a:gd name="connsiteX5" fmla="*/ 4487917 w 4708635"/>
              <a:gd name="connsiteY5" fmla="*/ 1072055 h 1787994"/>
              <a:gd name="connsiteX6" fmla="*/ 4477407 w 4708635"/>
              <a:gd name="connsiteY6" fmla="*/ 1177158 h 1787994"/>
              <a:gd name="connsiteX7" fmla="*/ 4456386 w 4708635"/>
              <a:gd name="connsiteY7" fmla="*/ 1292772 h 1787994"/>
              <a:gd name="connsiteX8" fmla="*/ 4445876 w 4708635"/>
              <a:gd name="connsiteY8" fmla="*/ 1324303 h 1787994"/>
              <a:gd name="connsiteX9" fmla="*/ 4403835 w 4708635"/>
              <a:gd name="connsiteY9" fmla="*/ 1387365 h 1787994"/>
              <a:gd name="connsiteX10" fmla="*/ 4351283 w 4708635"/>
              <a:gd name="connsiteY10" fmla="*/ 1450427 h 1787994"/>
              <a:gd name="connsiteX11" fmla="*/ 4319752 w 4708635"/>
              <a:gd name="connsiteY11" fmla="*/ 1471448 h 1787994"/>
              <a:gd name="connsiteX12" fmla="*/ 4256690 w 4708635"/>
              <a:gd name="connsiteY12" fmla="*/ 1524000 h 1787994"/>
              <a:gd name="connsiteX13" fmla="*/ 4225159 w 4708635"/>
              <a:gd name="connsiteY13" fmla="*/ 1545020 h 1787994"/>
              <a:gd name="connsiteX14" fmla="*/ 4162097 w 4708635"/>
              <a:gd name="connsiteY14" fmla="*/ 1566041 h 1787994"/>
              <a:gd name="connsiteX15" fmla="*/ 4130566 w 4708635"/>
              <a:gd name="connsiteY15" fmla="*/ 1576551 h 1787994"/>
              <a:gd name="connsiteX16" fmla="*/ 3878317 w 4708635"/>
              <a:gd name="connsiteY16" fmla="*/ 1566041 h 1787994"/>
              <a:gd name="connsiteX17" fmla="*/ 3846786 w 4708635"/>
              <a:gd name="connsiteY17" fmla="*/ 1534510 h 1787994"/>
              <a:gd name="connsiteX18" fmla="*/ 3825766 w 4708635"/>
              <a:gd name="connsiteY18" fmla="*/ 1502979 h 1787994"/>
              <a:gd name="connsiteX19" fmla="*/ 3804745 w 4708635"/>
              <a:gd name="connsiteY19" fmla="*/ 1418896 h 1787994"/>
              <a:gd name="connsiteX20" fmla="*/ 3794235 w 4708635"/>
              <a:gd name="connsiteY20" fmla="*/ 1334813 h 1787994"/>
              <a:gd name="connsiteX21" fmla="*/ 3783724 w 4708635"/>
              <a:gd name="connsiteY21" fmla="*/ 451944 h 1787994"/>
              <a:gd name="connsiteX22" fmla="*/ 3762704 w 4708635"/>
              <a:gd name="connsiteY22" fmla="*/ 409903 h 1787994"/>
              <a:gd name="connsiteX23" fmla="*/ 3741683 w 4708635"/>
              <a:gd name="connsiteY23" fmla="*/ 346841 h 1787994"/>
              <a:gd name="connsiteX24" fmla="*/ 3710152 w 4708635"/>
              <a:gd name="connsiteY24" fmla="*/ 220717 h 1787994"/>
              <a:gd name="connsiteX25" fmla="*/ 3678621 w 4708635"/>
              <a:gd name="connsiteY25" fmla="*/ 199696 h 1787994"/>
              <a:gd name="connsiteX26" fmla="*/ 3647090 w 4708635"/>
              <a:gd name="connsiteY26" fmla="*/ 168165 h 1787994"/>
              <a:gd name="connsiteX27" fmla="*/ 3615559 w 4708635"/>
              <a:gd name="connsiteY27" fmla="*/ 157655 h 1787994"/>
              <a:gd name="connsiteX28" fmla="*/ 3510455 w 4708635"/>
              <a:gd name="connsiteY28" fmla="*/ 115613 h 1787994"/>
              <a:gd name="connsiteX29" fmla="*/ 3478924 w 4708635"/>
              <a:gd name="connsiteY29" fmla="*/ 105103 h 1787994"/>
              <a:gd name="connsiteX30" fmla="*/ 3184635 w 4708635"/>
              <a:gd name="connsiteY30" fmla="*/ 115613 h 1787994"/>
              <a:gd name="connsiteX31" fmla="*/ 3163614 w 4708635"/>
              <a:gd name="connsiteY31" fmla="*/ 147144 h 1787994"/>
              <a:gd name="connsiteX32" fmla="*/ 3132083 w 4708635"/>
              <a:gd name="connsiteY32" fmla="*/ 241738 h 1787994"/>
              <a:gd name="connsiteX33" fmla="*/ 3111062 w 4708635"/>
              <a:gd name="connsiteY33" fmla="*/ 304800 h 1787994"/>
              <a:gd name="connsiteX34" fmla="*/ 3121573 w 4708635"/>
              <a:gd name="connsiteY34" fmla="*/ 746234 h 1787994"/>
              <a:gd name="connsiteX35" fmla="*/ 3132083 w 4708635"/>
              <a:gd name="connsiteY35" fmla="*/ 788276 h 1787994"/>
              <a:gd name="connsiteX36" fmla="*/ 3111062 w 4708635"/>
              <a:gd name="connsiteY36" fmla="*/ 1355834 h 1787994"/>
              <a:gd name="connsiteX37" fmla="*/ 3069021 w 4708635"/>
              <a:gd name="connsiteY37" fmla="*/ 1418896 h 1787994"/>
              <a:gd name="connsiteX38" fmla="*/ 3048000 w 4708635"/>
              <a:gd name="connsiteY38" fmla="*/ 1460938 h 1787994"/>
              <a:gd name="connsiteX39" fmla="*/ 2984938 w 4708635"/>
              <a:gd name="connsiteY39" fmla="*/ 1481958 h 1787994"/>
              <a:gd name="connsiteX40" fmla="*/ 2911366 w 4708635"/>
              <a:gd name="connsiteY40" fmla="*/ 1513489 h 1787994"/>
              <a:gd name="connsiteX41" fmla="*/ 2900855 w 4708635"/>
              <a:gd name="connsiteY41" fmla="*/ 1545020 h 1787994"/>
              <a:gd name="connsiteX42" fmla="*/ 2869324 w 4708635"/>
              <a:gd name="connsiteY42" fmla="*/ 1566041 h 1787994"/>
              <a:gd name="connsiteX43" fmla="*/ 2806262 w 4708635"/>
              <a:gd name="connsiteY43" fmla="*/ 1608082 h 1787994"/>
              <a:gd name="connsiteX44" fmla="*/ 2627586 w 4708635"/>
              <a:gd name="connsiteY44" fmla="*/ 1597572 h 1787994"/>
              <a:gd name="connsiteX45" fmla="*/ 2575035 w 4708635"/>
              <a:gd name="connsiteY45" fmla="*/ 1481958 h 1787994"/>
              <a:gd name="connsiteX46" fmla="*/ 2554014 w 4708635"/>
              <a:gd name="connsiteY46" fmla="*/ 1439917 h 1787994"/>
              <a:gd name="connsiteX47" fmla="*/ 2532993 w 4708635"/>
              <a:gd name="connsiteY47" fmla="*/ 1408386 h 1787994"/>
              <a:gd name="connsiteX48" fmla="*/ 2522483 w 4708635"/>
              <a:gd name="connsiteY48" fmla="*/ 1334813 h 1787994"/>
              <a:gd name="connsiteX49" fmla="*/ 2501462 w 4708635"/>
              <a:gd name="connsiteY49" fmla="*/ 1240220 h 1787994"/>
              <a:gd name="connsiteX50" fmla="*/ 2490952 w 4708635"/>
              <a:gd name="connsiteY50" fmla="*/ 1124607 h 1787994"/>
              <a:gd name="connsiteX51" fmla="*/ 2480442 w 4708635"/>
              <a:gd name="connsiteY51" fmla="*/ 1082565 h 1787994"/>
              <a:gd name="connsiteX52" fmla="*/ 2469931 w 4708635"/>
              <a:gd name="connsiteY52" fmla="*/ 388882 h 1787994"/>
              <a:gd name="connsiteX53" fmla="*/ 2459421 w 4708635"/>
              <a:gd name="connsiteY53" fmla="*/ 346841 h 1787994"/>
              <a:gd name="connsiteX54" fmla="*/ 2417380 w 4708635"/>
              <a:gd name="connsiteY54" fmla="*/ 283779 h 1787994"/>
              <a:gd name="connsiteX55" fmla="*/ 2406869 w 4708635"/>
              <a:gd name="connsiteY55" fmla="*/ 252248 h 1787994"/>
              <a:gd name="connsiteX56" fmla="*/ 2354317 w 4708635"/>
              <a:gd name="connsiteY56" fmla="*/ 189186 h 1787994"/>
              <a:gd name="connsiteX57" fmla="*/ 2322786 w 4708635"/>
              <a:gd name="connsiteY57" fmla="*/ 168165 h 1787994"/>
              <a:gd name="connsiteX58" fmla="*/ 2291255 w 4708635"/>
              <a:gd name="connsiteY58" fmla="*/ 157655 h 1787994"/>
              <a:gd name="connsiteX59" fmla="*/ 2186152 w 4708635"/>
              <a:gd name="connsiteY59" fmla="*/ 115613 h 1787994"/>
              <a:gd name="connsiteX60" fmla="*/ 2154621 w 4708635"/>
              <a:gd name="connsiteY60" fmla="*/ 105103 h 1787994"/>
              <a:gd name="connsiteX61" fmla="*/ 2123090 w 4708635"/>
              <a:gd name="connsiteY61" fmla="*/ 73572 h 1787994"/>
              <a:gd name="connsiteX62" fmla="*/ 1786759 w 4708635"/>
              <a:gd name="connsiteY62" fmla="*/ 84082 h 1787994"/>
              <a:gd name="connsiteX63" fmla="*/ 1755228 w 4708635"/>
              <a:gd name="connsiteY63" fmla="*/ 115613 h 1787994"/>
              <a:gd name="connsiteX64" fmla="*/ 1723697 w 4708635"/>
              <a:gd name="connsiteY64" fmla="*/ 136634 h 1787994"/>
              <a:gd name="connsiteX65" fmla="*/ 1681655 w 4708635"/>
              <a:gd name="connsiteY65" fmla="*/ 220717 h 1787994"/>
              <a:gd name="connsiteX66" fmla="*/ 1639614 w 4708635"/>
              <a:gd name="connsiteY66" fmla="*/ 325820 h 1787994"/>
              <a:gd name="connsiteX67" fmla="*/ 1629104 w 4708635"/>
              <a:gd name="connsiteY67" fmla="*/ 451944 h 1787994"/>
              <a:gd name="connsiteX68" fmla="*/ 1629104 w 4708635"/>
              <a:gd name="connsiteY68" fmla="*/ 1723696 h 1787994"/>
              <a:gd name="connsiteX69" fmla="*/ 1576552 w 4708635"/>
              <a:gd name="connsiteY69" fmla="*/ 1734207 h 1787994"/>
              <a:gd name="connsiteX70" fmla="*/ 1534511 w 4708635"/>
              <a:gd name="connsiteY70" fmla="*/ 1744717 h 1787994"/>
              <a:gd name="connsiteX71" fmla="*/ 1261242 w 4708635"/>
              <a:gd name="connsiteY71" fmla="*/ 1755227 h 1787994"/>
              <a:gd name="connsiteX72" fmla="*/ 1208690 w 4708635"/>
              <a:gd name="connsiteY72" fmla="*/ 1713186 h 1787994"/>
              <a:gd name="connsiteX73" fmla="*/ 1177159 w 4708635"/>
              <a:gd name="connsiteY73" fmla="*/ 1692165 h 1787994"/>
              <a:gd name="connsiteX74" fmla="*/ 1156138 w 4708635"/>
              <a:gd name="connsiteY74" fmla="*/ 1660634 h 1787994"/>
              <a:gd name="connsiteX75" fmla="*/ 1103586 w 4708635"/>
              <a:gd name="connsiteY75" fmla="*/ 1597572 h 1787994"/>
              <a:gd name="connsiteX76" fmla="*/ 1030014 w 4708635"/>
              <a:gd name="connsiteY76" fmla="*/ 1387365 h 1787994"/>
              <a:gd name="connsiteX77" fmla="*/ 1008993 w 4708635"/>
              <a:gd name="connsiteY77" fmla="*/ 1282262 h 1787994"/>
              <a:gd name="connsiteX78" fmla="*/ 977462 w 4708635"/>
              <a:gd name="connsiteY78" fmla="*/ 1156138 h 1787994"/>
              <a:gd name="connsiteX79" fmla="*/ 987973 w 4708635"/>
              <a:gd name="connsiteY79" fmla="*/ 672662 h 1787994"/>
              <a:gd name="connsiteX80" fmla="*/ 987973 w 4708635"/>
              <a:gd name="connsiteY80" fmla="*/ 189186 h 1787994"/>
              <a:gd name="connsiteX81" fmla="*/ 893380 w 4708635"/>
              <a:gd name="connsiteY81" fmla="*/ 105103 h 1787994"/>
              <a:gd name="connsiteX82" fmla="*/ 798786 w 4708635"/>
              <a:gd name="connsiteY82" fmla="*/ 42041 h 1787994"/>
              <a:gd name="connsiteX83" fmla="*/ 767255 w 4708635"/>
              <a:gd name="connsiteY83" fmla="*/ 21020 h 1787994"/>
              <a:gd name="connsiteX84" fmla="*/ 714704 w 4708635"/>
              <a:gd name="connsiteY84" fmla="*/ 0 h 1787994"/>
              <a:gd name="connsiteX85" fmla="*/ 504497 w 4708635"/>
              <a:gd name="connsiteY85" fmla="*/ 10510 h 1787994"/>
              <a:gd name="connsiteX86" fmla="*/ 472966 w 4708635"/>
              <a:gd name="connsiteY86" fmla="*/ 31531 h 1787994"/>
              <a:gd name="connsiteX87" fmla="*/ 430924 w 4708635"/>
              <a:gd name="connsiteY87" fmla="*/ 63062 h 1787994"/>
              <a:gd name="connsiteX88" fmla="*/ 378373 w 4708635"/>
              <a:gd name="connsiteY88" fmla="*/ 126124 h 1787994"/>
              <a:gd name="connsiteX89" fmla="*/ 346842 w 4708635"/>
              <a:gd name="connsiteY89" fmla="*/ 157655 h 1787994"/>
              <a:gd name="connsiteX90" fmla="*/ 294290 w 4708635"/>
              <a:gd name="connsiteY90" fmla="*/ 252248 h 1787994"/>
              <a:gd name="connsiteX91" fmla="*/ 283780 w 4708635"/>
              <a:gd name="connsiteY91" fmla="*/ 304800 h 1787994"/>
              <a:gd name="connsiteX92" fmla="*/ 252248 w 4708635"/>
              <a:gd name="connsiteY92" fmla="*/ 346841 h 1787994"/>
              <a:gd name="connsiteX93" fmla="*/ 231228 w 4708635"/>
              <a:gd name="connsiteY93" fmla="*/ 378372 h 1787994"/>
              <a:gd name="connsiteX94" fmla="*/ 189186 w 4708635"/>
              <a:gd name="connsiteY94" fmla="*/ 462455 h 1787994"/>
              <a:gd name="connsiteX95" fmla="*/ 136635 w 4708635"/>
              <a:gd name="connsiteY95" fmla="*/ 578069 h 1787994"/>
              <a:gd name="connsiteX96" fmla="*/ 115614 w 4708635"/>
              <a:gd name="connsiteY96" fmla="*/ 620110 h 1787994"/>
              <a:gd name="connsiteX97" fmla="*/ 105104 w 4708635"/>
              <a:gd name="connsiteY97" fmla="*/ 651641 h 1787994"/>
              <a:gd name="connsiteX98" fmla="*/ 84083 w 4708635"/>
              <a:gd name="connsiteY98" fmla="*/ 683172 h 1787994"/>
              <a:gd name="connsiteX99" fmla="*/ 73573 w 4708635"/>
              <a:gd name="connsiteY99" fmla="*/ 714703 h 1787994"/>
              <a:gd name="connsiteX100" fmla="*/ 52552 w 4708635"/>
              <a:gd name="connsiteY100" fmla="*/ 746234 h 1787994"/>
              <a:gd name="connsiteX101" fmla="*/ 42042 w 4708635"/>
              <a:gd name="connsiteY101" fmla="*/ 935420 h 1787994"/>
              <a:gd name="connsiteX102" fmla="*/ 21021 w 4708635"/>
              <a:gd name="connsiteY102" fmla="*/ 998482 h 1787994"/>
              <a:gd name="connsiteX103" fmla="*/ 0 w 4708635"/>
              <a:gd name="connsiteY103" fmla="*/ 1051034 h 17879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</a:cxnLst>
            <a:rect l="l" t="t" r="r" b="b"/>
            <a:pathLst>
              <a:path w="4708635" h="1787994">
                <a:moveTo>
                  <a:pt x="4708635" y="767255"/>
                </a:moveTo>
                <a:cubicBezTo>
                  <a:pt x="4695222" y="775303"/>
                  <a:pt x="4625985" y="814393"/>
                  <a:pt x="4614042" y="830317"/>
                </a:cubicBezTo>
                <a:cubicBezTo>
                  <a:pt x="4602722" y="845410"/>
                  <a:pt x="4602184" y="866377"/>
                  <a:pt x="4593021" y="882869"/>
                </a:cubicBezTo>
                <a:cubicBezTo>
                  <a:pt x="4584514" y="898182"/>
                  <a:pt x="4570774" y="910056"/>
                  <a:pt x="4561490" y="924910"/>
                </a:cubicBezTo>
                <a:cubicBezTo>
                  <a:pt x="4515376" y="998691"/>
                  <a:pt x="4569047" y="938373"/>
                  <a:pt x="4508938" y="998482"/>
                </a:cubicBezTo>
                <a:cubicBezTo>
                  <a:pt x="4501452" y="1020939"/>
                  <a:pt x="4491216" y="1048964"/>
                  <a:pt x="4487917" y="1072055"/>
                </a:cubicBezTo>
                <a:cubicBezTo>
                  <a:pt x="4482938" y="1106910"/>
                  <a:pt x="4481521" y="1142190"/>
                  <a:pt x="4477407" y="1177158"/>
                </a:cubicBezTo>
                <a:cubicBezTo>
                  <a:pt x="4471452" y="1227781"/>
                  <a:pt x="4469059" y="1248417"/>
                  <a:pt x="4456386" y="1292772"/>
                </a:cubicBezTo>
                <a:cubicBezTo>
                  <a:pt x="4453342" y="1303425"/>
                  <a:pt x="4451256" y="1314618"/>
                  <a:pt x="4445876" y="1324303"/>
                </a:cubicBezTo>
                <a:cubicBezTo>
                  <a:pt x="4433607" y="1346387"/>
                  <a:pt x="4417849" y="1366344"/>
                  <a:pt x="4403835" y="1387365"/>
                </a:cubicBezTo>
                <a:cubicBezTo>
                  <a:pt x="4383167" y="1418368"/>
                  <a:pt x="4381629" y="1425138"/>
                  <a:pt x="4351283" y="1450427"/>
                </a:cubicBezTo>
                <a:cubicBezTo>
                  <a:pt x="4341579" y="1458514"/>
                  <a:pt x="4330262" y="1464441"/>
                  <a:pt x="4319752" y="1471448"/>
                </a:cubicBezTo>
                <a:cubicBezTo>
                  <a:pt x="4286733" y="1520976"/>
                  <a:pt x="4314132" y="1491176"/>
                  <a:pt x="4256690" y="1524000"/>
                </a:cubicBezTo>
                <a:cubicBezTo>
                  <a:pt x="4245723" y="1530267"/>
                  <a:pt x="4236702" y="1539890"/>
                  <a:pt x="4225159" y="1545020"/>
                </a:cubicBezTo>
                <a:cubicBezTo>
                  <a:pt x="4204911" y="1554019"/>
                  <a:pt x="4183118" y="1559034"/>
                  <a:pt x="4162097" y="1566041"/>
                </a:cubicBezTo>
                <a:lnTo>
                  <a:pt x="4130566" y="1576551"/>
                </a:lnTo>
                <a:cubicBezTo>
                  <a:pt x="4046483" y="1573048"/>
                  <a:pt x="3961564" y="1578374"/>
                  <a:pt x="3878317" y="1566041"/>
                </a:cubicBezTo>
                <a:cubicBezTo>
                  <a:pt x="3863614" y="1563863"/>
                  <a:pt x="3856302" y="1545929"/>
                  <a:pt x="3846786" y="1534510"/>
                </a:cubicBezTo>
                <a:cubicBezTo>
                  <a:pt x="3838699" y="1524806"/>
                  <a:pt x="3831415" y="1514277"/>
                  <a:pt x="3825766" y="1502979"/>
                </a:cubicBezTo>
                <a:cubicBezTo>
                  <a:pt x="3815818" y="1483082"/>
                  <a:pt x="3807411" y="1436225"/>
                  <a:pt x="3804745" y="1418896"/>
                </a:cubicBezTo>
                <a:cubicBezTo>
                  <a:pt x="3800450" y="1390979"/>
                  <a:pt x="3797738" y="1362841"/>
                  <a:pt x="3794235" y="1334813"/>
                </a:cubicBezTo>
                <a:cubicBezTo>
                  <a:pt x="3790731" y="1040523"/>
                  <a:pt x="3793751" y="746084"/>
                  <a:pt x="3783724" y="451944"/>
                </a:cubicBezTo>
                <a:cubicBezTo>
                  <a:pt x="3783190" y="436285"/>
                  <a:pt x="3768523" y="424450"/>
                  <a:pt x="3762704" y="409903"/>
                </a:cubicBezTo>
                <a:cubicBezTo>
                  <a:pt x="3754475" y="389330"/>
                  <a:pt x="3741683" y="346841"/>
                  <a:pt x="3741683" y="346841"/>
                </a:cubicBezTo>
                <a:cubicBezTo>
                  <a:pt x="3736299" y="309153"/>
                  <a:pt x="3734438" y="254717"/>
                  <a:pt x="3710152" y="220717"/>
                </a:cubicBezTo>
                <a:cubicBezTo>
                  <a:pt x="3702810" y="210438"/>
                  <a:pt x="3688325" y="207783"/>
                  <a:pt x="3678621" y="199696"/>
                </a:cubicBezTo>
                <a:cubicBezTo>
                  <a:pt x="3667202" y="190180"/>
                  <a:pt x="3659458" y="176410"/>
                  <a:pt x="3647090" y="168165"/>
                </a:cubicBezTo>
                <a:cubicBezTo>
                  <a:pt x="3637872" y="162020"/>
                  <a:pt x="3625742" y="162019"/>
                  <a:pt x="3615559" y="157655"/>
                </a:cubicBezTo>
                <a:cubicBezTo>
                  <a:pt x="3507302" y="111259"/>
                  <a:pt x="3653995" y="163460"/>
                  <a:pt x="3510455" y="115613"/>
                </a:cubicBezTo>
                <a:lnTo>
                  <a:pt x="3478924" y="105103"/>
                </a:lnTo>
                <a:cubicBezTo>
                  <a:pt x="3380828" y="108606"/>
                  <a:pt x="3281933" y="102640"/>
                  <a:pt x="3184635" y="115613"/>
                </a:cubicBezTo>
                <a:cubicBezTo>
                  <a:pt x="3172114" y="117282"/>
                  <a:pt x="3168744" y="135601"/>
                  <a:pt x="3163614" y="147144"/>
                </a:cubicBezTo>
                <a:cubicBezTo>
                  <a:pt x="3163610" y="147154"/>
                  <a:pt x="3137340" y="225967"/>
                  <a:pt x="3132083" y="241738"/>
                </a:cubicBezTo>
                <a:lnTo>
                  <a:pt x="3111062" y="304800"/>
                </a:lnTo>
                <a:cubicBezTo>
                  <a:pt x="3114566" y="451945"/>
                  <a:pt x="3115180" y="599187"/>
                  <a:pt x="3121573" y="746234"/>
                </a:cubicBezTo>
                <a:cubicBezTo>
                  <a:pt x="3122200" y="760666"/>
                  <a:pt x="3132332" y="773833"/>
                  <a:pt x="3132083" y="788276"/>
                </a:cubicBezTo>
                <a:cubicBezTo>
                  <a:pt x="3128819" y="977564"/>
                  <a:pt x="3121012" y="1166780"/>
                  <a:pt x="3111062" y="1355834"/>
                </a:cubicBezTo>
                <a:cubicBezTo>
                  <a:pt x="3109012" y="1394778"/>
                  <a:pt x="3090729" y="1388505"/>
                  <a:pt x="3069021" y="1418896"/>
                </a:cubicBezTo>
                <a:cubicBezTo>
                  <a:pt x="3059914" y="1431646"/>
                  <a:pt x="3060535" y="1451537"/>
                  <a:pt x="3048000" y="1460938"/>
                </a:cubicBezTo>
                <a:cubicBezTo>
                  <a:pt x="3030274" y="1474233"/>
                  <a:pt x="3005959" y="1474951"/>
                  <a:pt x="2984938" y="1481958"/>
                </a:cubicBezTo>
                <a:cubicBezTo>
                  <a:pt x="2938549" y="1497421"/>
                  <a:pt x="2963308" y="1487519"/>
                  <a:pt x="2911366" y="1513489"/>
                </a:cubicBezTo>
                <a:cubicBezTo>
                  <a:pt x="2907862" y="1523999"/>
                  <a:pt x="2907776" y="1536369"/>
                  <a:pt x="2900855" y="1545020"/>
                </a:cubicBezTo>
                <a:cubicBezTo>
                  <a:pt x="2892964" y="1554884"/>
                  <a:pt x="2879028" y="1557954"/>
                  <a:pt x="2869324" y="1566041"/>
                </a:cubicBezTo>
                <a:cubicBezTo>
                  <a:pt x="2816838" y="1609779"/>
                  <a:pt x="2861674" y="1589612"/>
                  <a:pt x="2806262" y="1608082"/>
                </a:cubicBezTo>
                <a:cubicBezTo>
                  <a:pt x="2746703" y="1604579"/>
                  <a:pt x="2682424" y="1621074"/>
                  <a:pt x="2627586" y="1597572"/>
                </a:cubicBezTo>
                <a:cubicBezTo>
                  <a:pt x="2599145" y="1585383"/>
                  <a:pt x="2588894" y="1514295"/>
                  <a:pt x="2575035" y="1481958"/>
                </a:cubicBezTo>
                <a:cubicBezTo>
                  <a:pt x="2568863" y="1467557"/>
                  <a:pt x="2561788" y="1453520"/>
                  <a:pt x="2554014" y="1439917"/>
                </a:cubicBezTo>
                <a:cubicBezTo>
                  <a:pt x="2547747" y="1428949"/>
                  <a:pt x="2540000" y="1418896"/>
                  <a:pt x="2532993" y="1408386"/>
                </a:cubicBezTo>
                <a:cubicBezTo>
                  <a:pt x="2529490" y="1383862"/>
                  <a:pt x="2526556" y="1359249"/>
                  <a:pt x="2522483" y="1334813"/>
                </a:cubicBezTo>
                <a:cubicBezTo>
                  <a:pt x="2515811" y="1294779"/>
                  <a:pt x="2510912" y="1278016"/>
                  <a:pt x="2501462" y="1240220"/>
                </a:cubicBezTo>
                <a:cubicBezTo>
                  <a:pt x="2497959" y="1201682"/>
                  <a:pt x="2496066" y="1162964"/>
                  <a:pt x="2490952" y="1124607"/>
                </a:cubicBezTo>
                <a:cubicBezTo>
                  <a:pt x="2489043" y="1110288"/>
                  <a:pt x="2480855" y="1097004"/>
                  <a:pt x="2480442" y="1082565"/>
                </a:cubicBezTo>
                <a:cubicBezTo>
                  <a:pt x="2473837" y="851405"/>
                  <a:pt x="2476536" y="620042"/>
                  <a:pt x="2469931" y="388882"/>
                </a:cubicBezTo>
                <a:cubicBezTo>
                  <a:pt x="2469518" y="374443"/>
                  <a:pt x="2465881" y="359761"/>
                  <a:pt x="2459421" y="346841"/>
                </a:cubicBezTo>
                <a:cubicBezTo>
                  <a:pt x="2448123" y="324244"/>
                  <a:pt x="2425370" y="307746"/>
                  <a:pt x="2417380" y="283779"/>
                </a:cubicBezTo>
                <a:cubicBezTo>
                  <a:pt x="2413876" y="273269"/>
                  <a:pt x="2411824" y="262157"/>
                  <a:pt x="2406869" y="252248"/>
                </a:cubicBezTo>
                <a:cubicBezTo>
                  <a:pt x="2395058" y="228626"/>
                  <a:pt x="2374241" y="205789"/>
                  <a:pt x="2354317" y="189186"/>
                </a:cubicBezTo>
                <a:cubicBezTo>
                  <a:pt x="2344613" y="181099"/>
                  <a:pt x="2334084" y="173814"/>
                  <a:pt x="2322786" y="168165"/>
                </a:cubicBezTo>
                <a:cubicBezTo>
                  <a:pt x="2312877" y="163210"/>
                  <a:pt x="2301438" y="162019"/>
                  <a:pt x="2291255" y="157655"/>
                </a:cubicBezTo>
                <a:cubicBezTo>
                  <a:pt x="2182999" y="111259"/>
                  <a:pt x="2329693" y="163460"/>
                  <a:pt x="2186152" y="115613"/>
                </a:cubicBezTo>
                <a:lnTo>
                  <a:pt x="2154621" y="105103"/>
                </a:lnTo>
                <a:cubicBezTo>
                  <a:pt x="2144111" y="94593"/>
                  <a:pt x="2137059" y="78652"/>
                  <a:pt x="2123090" y="73572"/>
                </a:cubicBezTo>
                <a:cubicBezTo>
                  <a:pt x="2044877" y="45131"/>
                  <a:pt x="1799529" y="83018"/>
                  <a:pt x="1786759" y="84082"/>
                </a:cubicBezTo>
                <a:cubicBezTo>
                  <a:pt x="1776249" y="94592"/>
                  <a:pt x="1766647" y="106097"/>
                  <a:pt x="1755228" y="115613"/>
                </a:cubicBezTo>
                <a:cubicBezTo>
                  <a:pt x="1745524" y="123700"/>
                  <a:pt x="1730941" y="126286"/>
                  <a:pt x="1723697" y="136634"/>
                </a:cubicBezTo>
                <a:cubicBezTo>
                  <a:pt x="1705727" y="162305"/>
                  <a:pt x="1693999" y="191915"/>
                  <a:pt x="1681655" y="220717"/>
                </a:cubicBezTo>
                <a:cubicBezTo>
                  <a:pt x="1645760" y="304472"/>
                  <a:pt x="1658561" y="268977"/>
                  <a:pt x="1639614" y="325820"/>
                </a:cubicBezTo>
                <a:cubicBezTo>
                  <a:pt x="1636111" y="367861"/>
                  <a:pt x="1629104" y="409757"/>
                  <a:pt x="1629104" y="451944"/>
                </a:cubicBezTo>
                <a:cubicBezTo>
                  <a:pt x="1629104" y="512359"/>
                  <a:pt x="1653219" y="1530776"/>
                  <a:pt x="1629104" y="1723696"/>
                </a:cubicBezTo>
                <a:cubicBezTo>
                  <a:pt x="1626888" y="1741422"/>
                  <a:pt x="1593991" y="1730332"/>
                  <a:pt x="1576552" y="1734207"/>
                </a:cubicBezTo>
                <a:cubicBezTo>
                  <a:pt x="1562451" y="1737341"/>
                  <a:pt x="1548525" y="1741214"/>
                  <a:pt x="1534511" y="1744717"/>
                </a:cubicBezTo>
                <a:cubicBezTo>
                  <a:pt x="1423213" y="1800365"/>
                  <a:pt x="1450641" y="1800683"/>
                  <a:pt x="1261242" y="1755227"/>
                </a:cubicBezTo>
                <a:cubicBezTo>
                  <a:pt x="1239428" y="1749992"/>
                  <a:pt x="1226636" y="1726646"/>
                  <a:pt x="1208690" y="1713186"/>
                </a:cubicBezTo>
                <a:cubicBezTo>
                  <a:pt x="1198584" y="1705607"/>
                  <a:pt x="1187669" y="1699172"/>
                  <a:pt x="1177159" y="1692165"/>
                </a:cubicBezTo>
                <a:cubicBezTo>
                  <a:pt x="1170152" y="1681655"/>
                  <a:pt x="1163893" y="1670605"/>
                  <a:pt x="1156138" y="1660634"/>
                </a:cubicBezTo>
                <a:cubicBezTo>
                  <a:pt x="1139339" y="1639035"/>
                  <a:pt x="1118383" y="1620589"/>
                  <a:pt x="1103586" y="1597572"/>
                </a:cubicBezTo>
                <a:cubicBezTo>
                  <a:pt x="1058305" y="1527135"/>
                  <a:pt x="1046824" y="1471415"/>
                  <a:pt x="1030014" y="1387365"/>
                </a:cubicBezTo>
                <a:cubicBezTo>
                  <a:pt x="1023007" y="1352331"/>
                  <a:pt x="1017658" y="1316923"/>
                  <a:pt x="1008993" y="1282262"/>
                </a:cubicBezTo>
                <a:lnTo>
                  <a:pt x="977462" y="1156138"/>
                </a:lnTo>
                <a:cubicBezTo>
                  <a:pt x="980966" y="994979"/>
                  <a:pt x="981615" y="833733"/>
                  <a:pt x="987973" y="672662"/>
                </a:cubicBezTo>
                <a:cubicBezTo>
                  <a:pt x="995355" y="485643"/>
                  <a:pt x="1031387" y="362844"/>
                  <a:pt x="987973" y="189186"/>
                </a:cubicBezTo>
                <a:cubicBezTo>
                  <a:pt x="978635" y="151833"/>
                  <a:pt x="917150" y="120949"/>
                  <a:pt x="893380" y="105103"/>
                </a:cubicBezTo>
                <a:lnTo>
                  <a:pt x="798786" y="42041"/>
                </a:lnTo>
                <a:cubicBezTo>
                  <a:pt x="788276" y="35034"/>
                  <a:pt x="778983" y="25711"/>
                  <a:pt x="767255" y="21020"/>
                </a:cubicBezTo>
                <a:lnTo>
                  <a:pt x="714704" y="0"/>
                </a:lnTo>
                <a:cubicBezTo>
                  <a:pt x="644635" y="3503"/>
                  <a:pt x="574064" y="1436"/>
                  <a:pt x="504497" y="10510"/>
                </a:cubicBezTo>
                <a:cubicBezTo>
                  <a:pt x="491971" y="12144"/>
                  <a:pt x="483245" y="24189"/>
                  <a:pt x="472966" y="31531"/>
                </a:cubicBezTo>
                <a:cubicBezTo>
                  <a:pt x="458711" y="41713"/>
                  <a:pt x="444224" y="51662"/>
                  <a:pt x="430924" y="63062"/>
                </a:cubicBezTo>
                <a:cubicBezTo>
                  <a:pt x="377188" y="109121"/>
                  <a:pt x="418918" y="77469"/>
                  <a:pt x="378373" y="126124"/>
                </a:cubicBezTo>
                <a:cubicBezTo>
                  <a:pt x="368857" y="137543"/>
                  <a:pt x="356358" y="146236"/>
                  <a:pt x="346842" y="157655"/>
                </a:cubicBezTo>
                <a:cubicBezTo>
                  <a:pt x="325555" y="183199"/>
                  <a:pt x="307710" y="225408"/>
                  <a:pt x="294290" y="252248"/>
                </a:cubicBezTo>
                <a:cubicBezTo>
                  <a:pt x="290787" y="269765"/>
                  <a:pt x="291035" y="288476"/>
                  <a:pt x="283780" y="304800"/>
                </a:cubicBezTo>
                <a:cubicBezTo>
                  <a:pt x="276665" y="320807"/>
                  <a:pt x="262430" y="332587"/>
                  <a:pt x="252248" y="346841"/>
                </a:cubicBezTo>
                <a:cubicBezTo>
                  <a:pt x="244906" y="357120"/>
                  <a:pt x="236877" y="367074"/>
                  <a:pt x="231228" y="378372"/>
                </a:cubicBezTo>
                <a:cubicBezTo>
                  <a:pt x="179808" y="481213"/>
                  <a:pt x="237885" y="389408"/>
                  <a:pt x="189186" y="462455"/>
                </a:cubicBezTo>
                <a:cubicBezTo>
                  <a:pt x="168767" y="523713"/>
                  <a:pt x="183629" y="484080"/>
                  <a:pt x="136635" y="578069"/>
                </a:cubicBezTo>
                <a:cubicBezTo>
                  <a:pt x="129628" y="592083"/>
                  <a:pt x="120568" y="605246"/>
                  <a:pt x="115614" y="620110"/>
                </a:cubicBezTo>
                <a:cubicBezTo>
                  <a:pt x="112111" y="630620"/>
                  <a:pt x="110059" y="641732"/>
                  <a:pt x="105104" y="651641"/>
                </a:cubicBezTo>
                <a:cubicBezTo>
                  <a:pt x="99455" y="662939"/>
                  <a:pt x="91090" y="672662"/>
                  <a:pt x="84083" y="683172"/>
                </a:cubicBezTo>
                <a:cubicBezTo>
                  <a:pt x="80580" y="693682"/>
                  <a:pt x="78528" y="704794"/>
                  <a:pt x="73573" y="714703"/>
                </a:cubicBezTo>
                <a:cubicBezTo>
                  <a:pt x="67924" y="726001"/>
                  <a:pt x="54338" y="733729"/>
                  <a:pt x="52552" y="746234"/>
                </a:cubicBezTo>
                <a:cubicBezTo>
                  <a:pt x="43620" y="808758"/>
                  <a:pt x="49876" y="872748"/>
                  <a:pt x="42042" y="935420"/>
                </a:cubicBezTo>
                <a:cubicBezTo>
                  <a:pt x="39294" y="957407"/>
                  <a:pt x="28028" y="977461"/>
                  <a:pt x="21021" y="998482"/>
                </a:cubicBezTo>
                <a:cubicBezTo>
                  <a:pt x="8032" y="1037448"/>
                  <a:pt x="15467" y="1020102"/>
                  <a:pt x="0" y="1051034"/>
                </a:cubicBezTo>
              </a:path>
            </a:pathLst>
          </a:custGeom>
          <a:noFill/>
          <a:ln w="19050">
            <a:noFill/>
          </a:ln>
          <a:effectLst>
            <a:outerShdw blurRad="12700" dist="127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20" name="Flödesschema: Koppling 19">
            <a:extLst>
              <a:ext uri="{FF2B5EF4-FFF2-40B4-BE49-F238E27FC236}">
                <a16:creationId xmlns:a16="http://schemas.microsoft.com/office/drawing/2014/main" id="{7CD4FE95-C4B5-4BD4-BEF9-8C8606653CD8}"/>
              </a:ext>
            </a:extLst>
          </p:cNvPr>
          <p:cNvSpPr/>
          <p:nvPr/>
        </p:nvSpPr>
        <p:spPr>
          <a:xfrm>
            <a:off x="3819106" y="4629367"/>
            <a:ext cx="740767" cy="648072"/>
          </a:xfrm>
          <a:prstGeom prst="flowChartConnector">
            <a:avLst/>
          </a:prstGeom>
          <a:solidFill>
            <a:schemeClr val="accent5">
              <a:lumMod val="40000"/>
              <a:lumOff val="60000"/>
            </a:schemeClr>
          </a:solidFill>
          <a:ln w="19050">
            <a:solidFill>
              <a:schemeClr val="accent5">
                <a:lumMod val="50000"/>
              </a:schemeClr>
            </a:solidFill>
          </a:ln>
          <a:effectLst>
            <a:outerShdw blurRad="12700" dist="127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6000" tIns="72000" rIns="36000" bIns="72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600"/>
              </a:spcAft>
            </a:pPr>
            <a:r>
              <a:rPr lang="sv-SE" sz="1400" dirty="0">
                <a:solidFill>
                  <a:schemeClr val="tx1">
                    <a:lumMod val="90000"/>
                    <a:lumOff val="10000"/>
                  </a:schemeClr>
                </a:solidFill>
              </a:rPr>
              <a:t>Barn</a:t>
            </a:r>
          </a:p>
        </p:txBody>
      </p:sp>
      <p:sp>
        <p:nvSpPr>
          <p:cNvPr id="22" name="Pil: höger 21">
            <a:extLst>
              <a:ext uri="{FF2B5EF4-FFF2-40B4-BE49-F238E27FC236}">
                <a16:creationId xmlns:a16="http://schemas.microsoft.com/office/drawing/2014/main" id="{000B0EFA-EA07-460B-B7F6-BACE3EB09E3C}"/>
              </a:ext>
            </a:extLst>
          </p:cNvPr>
          <p:cNvSpPr/>
          <p:nvPr/>
        </p:nvSpPr>
        <p:spPr>
          <a:xfrm rot="17037514">
            <a:off x="3684163" y="3687927"/>
            <a:ext cx="1262895" cy="353096"/>
          </a:xfrm>
          <a:prstGeom prst="rightArrow">
            <a:avLst/>
          </a:prstGeom>
          <a:solidFill>
            <a:schemeClr val="accent5">
              <a:lumMod val="40000"/>
              <a:lumOff val="60000"/>
            </a:schemeClr>
          </a:solidFill>
          <a:ln w="19050">
            <a:solidFill>
              <a:schemeClr val="accent5">
                <a:lumMod val="50000"/>
              </a:schemeClr>
            </a:solidFill>
          </a:ln>
          <a:effectLst>
            <a:outerShdw blurRad="12700" dist="127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6000" tIns="72000" rIns="36000" bIns="72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600"/>
              </a:spcAft>
            </a:pPr>
            <a:endParaRPr lang="sv-SE" sz="1400">
              <a:solidFill>
                <a:schemeClr val="tx1">
                  <a:lumMod val="90000"/>
                  <a:lumOff val="10000"/>
                </a:schemeClr>
              </a:solidFill>
            </a:endParaRPr>
          </a:p>
        </p:txBody>
      </p:sp>
      <p:sp>
        <p:nvSpPr>
          <p:cNvPr id="28" name="Pil: höger 27">
            <a:extLst>
              <a:ext uri="{FF2B5EF4-FFF2-40B4-BE49-F238E27FC236}">
                <a16:creationId xmlns:a16="http://schemas.microsoft.com/office/drawing/2014/main" id="{2387ABDE-E473-4A02-B027-2D00314F9DC1}"/>
              </a:ext>
            </a:extLst>
          </p:cNvPr>
          <p:cNvSpPr/>
          <p:nvPr/>
        </p:nvSpPr>
        <p:spPr>
          <a:xfrm rot="3953777">
            <a:off x="4580041" y="3678565"/>
            <a:ext cx="1232491" cy="314519"/>
          </a:xfrm>
          <a:prstGeom prst="rightArrow">
            <a:avLst/>
          </a:prstGeom>
          <a:solidFill>
            <a:schemeClr val="accent5">
              <a:lumMod val="40000"/>
              <a:lumOff val="60000"/>
            </a:schemeClr>
          </a:solidFill>
          <a:ln w="19050">
            <a:solidFill>
              <a:schemeClr val="accent5">
                <a:lumMod val="50000"/>
              </a:schemeClr>
            </a:solidFill>
          </a:ln>
          <a:effectLst>
            <a:outerShdw blurRad="12700" dist="127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6000" tIns="72000" rIns="36000" bIns="72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600"/>
              </a:spcAft>
            </a:pPr>
            <a:endParaRPr lang="sv-SE" sz="1400">
              <a:solidFill>
                <a:schemeClr val="tx1">
                  <a:lumMod val="90000"/>
                  <a:lumOff val="10000"/>
                </a:schemeClr>
              </a:solidFill>
            </a:endParaRPr>
          </a:p>
        </p:txBody>
      </p:sp>
      <p:sp>
        <p:nvSpPr>
          <p:cNvPr id="32" name="Rektangel 31">
            <a:extLst>
              <a:ext uri="{FF2B5EF4-FFF2-40B4-BE49-F238E27FC236}">
                <a16:creationId xmlns:a16="http://schemas.microsoft.com/office/drawing/2014/main" id="{CFC78483-230A-485A-B20B-9D4822F51804}"/>
              </a:ext>
            </a:extLst>
          </p:cNvPr>
          <p:cNvSpPr/>
          <p:nvPr/>
        </p:nvSpPr>
        <p:spPr>
          <a:xfrm>
            <a:off x="1920330" y="887452"/>
            <a:ext cx="5080899" cy="114701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19050">
            <a:solidFill>
              <a:schemeClr val="accent5">
                <a:lumMod val="50000"/>
              </a:schemeClr>
            </a:solidFill>
          </a:ln>
          <a:effectLst>
            <a:outerShdw blurRad="12700" dist="127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6000" tIns="72000" rIns="36000" bIns="72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>
              <a:spcAft>
                <a:spcPts val="600"/>
              </a:spcAft>
            </a:pPr>
            <a:r>
              <a:rPr lang="sv-SE" sz="1600" dirty="0">
                <a:solidFill>
                  <a:schemeClr val="tx1">
                    <a:lumMod val="90000"/>
                    <a:lumOff val="10000"/>
                  </a:schemeClr>
                </a:solidFill>
              </a:rPr>
              <a:t>Sätt ut markeringar var barnen ska stå. När passningskedjan är klar dribblar sista barnet bollen till första positionen och alla förflyttar sig ett steg.  </a:t>
            </a:r>
          </a:p>
        </p:txBody>
      </p:sp>
      <p:sp>
        <p:nvSpPr>
          <p:cNvPr id="27" name="Flödesschema: Koppling 26">
            <a:extLst>
              <a:ext uri="{FF2B5EF4-FFF2-40B4-BE49-F238E27FC236}">
                <a16:creationId xmlns:a16="http://schemas.microsoft.com/office/drawing/2014/main" id="{82BCC5E4-24A0-4E47-AF33-7FB63C27BE38}"/>
              </a:ext>
            </a:extLst>
          </p:cNvPr>
          <p:cNvSpPr/>
          <p:nvPr/>
        </p:nvSpPr>
        <p:spPr>
          <a:xfrm>
            <a:off x="4307843" y="2348612"/>
            <a:ext cx="740767" cy="648072"/>
          </a:xfrm>
          <a:prstGeom prst="flowChartConnector">
            <a:avLst/>
          </a:prstGeom>
          <a:solidFill>
            <a:schemeClr val="accent5">
              <a:lumMod val="40000"/>
              <a:lumOff val="60000"/>
            </a:schemeClr>
          </a:solidFill>
          <a:ln w="19050">
            <a:solidFill>
              <a:schemeClr val="accent5">
                <a:lumMod val="50000"/>
              </a:schemeClr>
            </a:solidFill>
          </a:ln>
          <a:effectLst>
            <a:outerShdw blurRad="12700" dist="127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6000" tIns="72000" rIns="36000" bIns="72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600"/>
              </a:spcAft>
            </a:pPr>
            <a:r>
              <a:rPr lang="sv-SE" sz="1400" dirty="0">
                <a:solidFill>
                  <a:schemeClr val="tx1">
                    <a:lumMod val="90000"/>
                    <a:lumOff val="10000"/>
                  </a:schemeClr>
                </a:solidFill>
              </a:rPr>
              <a:t>Barn</a:t>
            </a:r>
          </a:p>
        </p:txBody>
      </p:sp>
      <p:sp>
        <p:nvSpPr>
          <p:cNvPr id="31" name="Flödesschema: Koppling 30">
            <a:extLst>
              <a:ext uri="{FF2B5EF4-FFF2-40B4-BE49-F238E27FC236}">
                <a16:creationId xmlns:a16="http://schemas.microsoft.com/office/drawing/2014/main" id="{82FE120C-B1C4-41B5-B309-02DA41411BFA}"/>
              </a:ext>
            </a:extLst>
          </p:cNvPr>
          <p:cNvSpPr/>
          <p:nvPr/>
        </p:nvSpPr>
        <p:spPr>
          <a:xfrm>
            <a:off x="5489632" y="4624905"/>
            <a:ext cx="740767" cy="648072"/>
          </a:xfrm>
          <a:prstGeom prst="flowChartConnector">
            <a:avLst/>
          </a:prstGeom>
          <a:solidFill>
            <a:schemeClr val="accent5">
              <a:lumMod val="40000"/>
              <a:lumOff val="60000"/>
            </a:schemeClr>
          </a:solidFill>
          <a:ln w="19050">
            <a:solidFill>
              <a:schemeClr val="accent5">
                <a:lumMod val="50000"/>
              </a:schemeClr>
            </a:solidFill>
          </a:ln>
          <a:effectLst>
            <a:outerShdw blurRad="12700" dist="127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6000" tIns="72000" rIns="36000" bIns="72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600"/>
              </a:spcAft>
            </a:pPr>
            <a:r>
              <a:rPr lang="sv-SE" sz="1400" dirty="0">
                <a:solidFill>
                  <a:schemeClr val="tx1">
                    <a:lumMod val="90000"/>
                    <a:lumOff val="10000"/>
                  </a:schemeClr>
                </a:solidFill>
              </a:rPr>
              <a:t>Barn</a:t>
            </a:r>
          </a:p>
        </p:txBody>
      </p:sp>
      <p:sp>
        <p:nvSpPr>
          <p:cNvPr id="33" name="Pil: höger 32">
            <a:extLst>
              <a:ext uri="{FF2B5EF4-FFF2-40B4-BE49-F238E27FC236}">
                <a16:creationId xmlns:a16="http://schemas.microsoft.com/office/drawing/2014/main" id="{432566D8-FBD0-4A5F-8341-337DE6B8FCDA}"/>
              </a:ext>
            </a:extLst>
          </p:cNvPr>
          <p:cNvSpPr/>
          <p:nvPr/>
        </p:nvSpPr>
        <p:spPr>
          <a:xfrm rot="17037514">
            <a:off x="5357334" y="3575451"/>
            <a:ext cx="1262895" cy="353096"/>
          </a:xfrm>
          <a:prstGeom prst="rightArrow">
            <a:avLst/>
          </a:prstGeom>
          <a:solidFill>
            <a:schemeClr val="accent5">
              <a:lumMod val="40000"/>
              <a:lumOff val="60000"/>
            </a:schemeClr>
          </a:solidFill>
          <a:ln w="19050">
            <a:solidFill>
              <a:schemeClr val="accent5">
                <a:lumMod val="50000"/>
              </a:schemeClr>
            </a:solidFill>
          </a:ln>
          <a:effectLst>
            <a:outerShdw blurRad="12700" dist="127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6000" tIns="72000" rIns="36000" bIns="72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600"/>
              </a:spcAft>
            </a:pPr>
            <a:endParaRPr lang="sv-SE" sz="1400">
              <a:solidFill>
                <a:schemeClr val="tx1">
                  <a:lumMod val="90000"/>
                  <a:lumOff val="10000"/>
                </a:schemeClr>
              </a:solidFill>
            </a:endParaRPr>
          </a:p>
        </p:txBody>
      </p:sp>
      <p:sp>
        <p:nvSpPr>
          <p:cNvPr id="34" name="Flödesschema: Koppling 33">
            <a:extLst>
              <a:ext uri="{FF2B5EF4-FFF2-40B4-BE49-F238E27FC236}">
                <a16:creationId xmlns:a16="http://schemas.microsoft.com/office/drawing/2014/main" id="{CDE6D505-8459-4C7B-BCCE-D358439724E1}"/>
              </a:ext>
            </a:extLst>
          </p:cNvPr>
          <p:cNvSpPr/>
          <p:nvPr/>
        </p:nvSpPr>
        <p:spPr>
          <a:xfrm>
            <a:off x="5665129" y="2367367"/>
            <a:ext cx="740767" cy="648072"/>
          </a:xfrm>
          <a:prstGeom prst="flowChartConnector">
            <a:avLst/>
          </a:prstGeom>
          <a:solidFill>
            <a:schemeClr val="accent5">
              <a:lumMod val="40000"/>
              <a:lumOff val="60000"/>
            </a:schemeClr>
          </a:solidFill>
          <a:ln w="19050">
            <a:solidFill>
              <a:schemeClr val="accent5">
                <a:lumMod val="50000"/>
              </a:schemeClr>
            </a:solidFill>
          </a:ln>
          <a:effectLst>
            <a:outerShdw blurRad="12700" dist="127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6000" tIns="72000" rIns="36000" bIns="72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600"/>
              </a:spcAft>
            </a:pPr>
            <a:r>
              <a:rPr lang="sv-SE" sz="1400" dirty="0">
                <a:solidFill>
                  <a:schemeClr val="tx1">
                    <a:lumMod val="90000"/>
                    <a:lumOff val="10000"/>
                  </a:schemeClr>
                </a:solidFill>
              </a:rPr>
              <a:t>Barn</a:t>
            </a:r>
          </a:p>
        </p:txBody>
      </p:sp>
      <p:sp>
        <p:nvSpPr>
          <p:cNvPr id="35" name="Flödesschema: Koppling 34">
            <a:extLst>
              <a:ext uri="{FF2B5EF4-FFF2-40B4-BE49-F238E27FC236}">
                <a16:creationId xmlns:a16="http://schemas.microsoft.com/office/drawing/2014/main" id="{E392647E-763F-4141-92C4-AA2911451099}"/>
              </a:ext>
            </a:extLst>
          </p:cNvPr>
          <p:cNvSpPr/>
          <p:nvPr/>
        </p:nvSpPr>
        <p:spPr>
          <a:xfrm>
            <a:off x="6855443" y="4624905"/>
            <a:ext cx="740767" cy="648072"/>
          </a:xfrm>
          <a:prstGeom prst="flowChartConnector">
            <a:avLst/>
          </a:prstGeom>
          <a:solidFill>
            <a:schemeClr val="accent5">
              <a:lumMod val="40000"/>
              <a:lumOff val="60000"/>
            </a:schemeClr>
          </a:solidFill>
          <a:ln w="19050">
            <a:solidFill>
              <a:schemeClr val="accent5">
                <a:lumMod val="50000"/>
              </a:schemeClr>
            </a:solidFill>
          </a:ln>
          <a:effectLst>
            <a:outerShdw blurRad="12700" dist="127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6000" tIns="72000" rIns="36000" bIns="72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600"/>
              </a:spcAft>
            </a:pPr>
            <a:r>
              <a:rPr lang="sv-SE" sz="1400" dirty="0">
                <a:solidFill>
                  <a:schemeClr val="tx1">
                    <a:lumMod val="90000"/>
                    <a:lumOff val="10000"/>
                  </a:schemeClr>
                </a:solidFill>
              </a:rPr>
              <a:t>Barn</a:t>
            </a:r>
          </a:p>
        </p:txBody>
      </p:sp>
      <p:sp>
        <p:nvSpPr>
          <p:cNvPr id="36" name="Pil: höger 35">
            <a:extLst>
              <a:ext uri="{FF2B5EF4-FFF2-40B4-BE49-F238E27FC236}">
                <a16:creationId xmlns:a16="http://schemas.microsoft.com/office/drawing/2014/main" id="{6C3A0093-ED33-4744-BD2C-2F055D594028}"/>
              </a:ext>
            </a:extLst>
          </p:cNvPr>
          <p:cNvSpPr/>
          <p:nvPr/>
        </p:nvSpPr>
        <p:spPr>
          <a:xfrm rot="3953777">
            <a:off x="6181973" y="3660970"/>
            <a:ext cx="1232491" cy="314519"/>
          </a:xfrm>
          <a:prstGeom prst="rightArrow">
            <a:avLst/>
          </a:prstGeom>
          <a:solidFill>
            <a:schemeClr val="accent5">
              <a:lumMod val="40000"/>
              <a:lumOff val="60000"/>
            </a:schemeClr>
          </a:solidFill>
          <a:ln w="19050">
            <a:solidFill>
              <a:schemeClr val="accent5">
                <a:lumMod val="50000"/>
              </a:schemeClr>
            </a:solidFill>
          </a:ln>
          <a:effectLst>
            <a:outerShdw blurRad="12700" dist="127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6000" tIns="72000" rIns="36000" bIns="72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600"/>
              </a:spcAft>
            </a:pPr>
            <a:endParaRPr lang="sv-SE" sz="1400">
              <a:solidFill>
                <a:schemeClr val="tx1">
                  <a:lumMod val="90000"/>
                  <a:lumOff val="10000"/>
                </a:schemeClr>
              </a:solidFill>
            </a:endParaRPr>
          </a:p>
        </p:txBody>
      </p:sp>
      <p:sp>
        <p:nvSpPr>
          <p:cNvPr id="37" name="Pil: höger 36">
            <a:extLst>
              <a:ext uri="{FF2B5EF4-FFF2-40B4-BE49-F238E27FC236}">
                <a16:creationId xmlns:a16="http://schemas.microsoft.com/office/drawing/2014/main" id="{E89AB456-AEB1-4139-970B-FB0EBCC4B203}"/>
              </a:ext>
            </a:extLst>
          </p:cNvPr>
          <p:cNvSpPr/>
          <p:nvPr/>
        </p:nvSpPr>
        <p:spPr>
          <a:xfrm rot="17037514">
            <a:off x="6953116" y="3575453"/>
            <a:ext cx="1262895" cy="353096"/>
          </a:xfrm>
          <a:prstGeom prst="rightArrow">
            <a:avLst/>
          </a:prstGeom>
          <a:solidFill>
            <a:schemeClr val="accent5">
              <a:lumMod val="40000"/>
              <a:lumOff val="60000"/>
            </a:schemeClr>
          </a:solidFill>
          <a:ln w="19050">
            <a:solidFill>
              <a:schemeClr val="accent5">
                <a:lumMod val="50000"/>
              </a:schemeClr>
            </a:solidFill>
          </a:ln>
          <a:effectLst>
            <a:outerShdw blurRad="12700" dist="127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6000" tIns="72000" rIns="36000" bIns="72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600"/>
              </a:spcAft>
            </a:pPr>
            <a:endParaRPr lang="sv-SE" sz="1400">
              <a:solidFill>
                <a:schemeClr val="tx1">
                  <a:lumMod val="90000"/>
                  <a:lumOff val="10000"/>
                </a:schemeClr>
              </a:solidFill>
            </a:endParaRPr>
          </a:p>
        </p:txBody>
      </p:sp>
      <p:sp>
        <p:nvSpPr>
          <p:cNvPr id="38" name="Flödesschema: Koppling 37">
            <a:extLst>
              <a:ext uri="{FF2B5EF4-FFF2-40B4-BE49-F238E27FC236}">
                <a16:creationId xmlns:a16="http://schemas.microsoft.com/office/drawing/2014/main" id="{71127256-16C3-410E-9F91-B387F58C1903}"/>
              </a:ext>
            </a:extLst>
          </p:cNvPr>
          <p:cNvSpPr/>
          <p:nvPr/>
        </p:nvSpPr>
        <p:spPr>
          <a:xfrm>
            <a:off x="7382785" y="2357990"/>
            <a:ext cx="740767" cy="648072"/>
          </a:xfrm>
          <a:prstGeom prst="flowChartConnector">
            <a:avLst/>
          </a:prstGeom>
          <a:solidFill>
            <a:schemeClr val="accent5">
              <a:lumMod val="40000"/>
              <a:lumOff val="60000"/>
            </a:schemeClr>
          </a:solidFill>
          <a:ln w="19050">
            <a:solidFill>
              <a:schemeClr val="accent5">
                <a:lumMod val="50000"/>
              </a:schemeClr>
            </a:solidFill>
          </a:ln>
          <a:effectLst>
            <a:outerShdw blurRad="12700" dist="127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6000" tIns="72000" rIns="36000" bIns="72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600"/>
              </a:spcAft>
            </a:pPr>
            <a:r>
              <a:rPr lang="sv-SE" sz="1400" dirty="0">
                <a:solidFill>
                  <a:schemeClr val="tx1">
                    <a:lumMod val="90000"/>
                    <a:lumOff val="10000"/>
                  </a:schemeClr>
                </a:solidFill>
              </a:rPr>
              <a:t>Barn</a:t>
            </a:r>
          </a:p>
        </p:txBody>
      </p:sp>
    </p:spTree>
    <p:extLst>
      <p:ext uri="{BB962C8B-B14F-4D97-AF65-F5344CB8AC3E}">
        <p14:creationId xmlns:p14="http://schemas.microsoft.com/office/powerpoint/2010/main" val="1432228395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>
            <a:extLst>
              <a:ext uri="{FF2B5EF4-FFF2-40B4-BE49-F238E27FC236}">
                <a16:creationId xmlns:a16="http://schemas.microsoft.com/office/drawing/2014/main" id="{F0846448-EADD-4D54-A79C-6049D614AAEA}"/>
              </a:ext>
            </a:extLst>
          </p:cNvPr>
          <p:cNvSpPr/>
          <p:nvPr/>
        </p:nvSpPr>
        <p:spPr>
          <a:xfrm>
            <a:off x="2064346" y="1146498"/>
            <a:ext cx="7704856" cy="4896544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19050">
            <a:noFill/>
          </a:ln>
          <a:effectLst>
            <a:outerShdw blurRad="12700" dist="127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6000" tIns="72000" rIns="36000" bIns="72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600"/>
              </a:spcAft>
            </a:pPr>
            <a:endParaRPr lang="sv-SE" sz="1400">
              <a:solidFill>
                <a:schemeClr val="tx1">
                  <a:lumMod val="90000"/>
                  <a:lumOff val="10000"/>
                </a:schemeClr>
              </a:solidFill>
            </a:endParaRPr>
          </a:p>
        </p:txBody>
      </p:sp>
      <p:sp>
        <p:nvSpPr>
          <p:cNvPr id="6" name="Rektangel: övre hörn rundade 5">
            <a:extLst>
              <a:ext uri="{FF2B5EF4-FFF2-40B4-BE49-F238E27FC236}">
                <a16:creationId xmlns:a16="http://schemas.microsoft.com/office/drawing/2014/main" id="{206111AB-6BBB-46FE-A66B-E4C51DAA2682}"/>
              </a:ext>
            </a:extLst>
          </p:cNvPr>
          <p:cNvSpPr/>
          <p:nvPr/>
        </p:nvSpPr>
        <p:spPr>
          <a:xfrm rot="5400000">
            <a:off x="8473058" y="3162721"/>
            <a:ext cx="1440160" cy="864096"/>
          </a:xfrm>
          <a:prstGeom prst="round2SameRect">
            <a:avLst/>
          </a:prstGeom>
          <a:solidFill>
            <a:schemeClr val="bg1">
              <a:lumMod val="50000"/>
            </a:schemeClr>
          </a:solidFill>
          <a:ln w="19050">
            <a:noFill/>
          </a:ln>
          <a:effectLst>
            <a:outerShdw blurRad="12700" dist="127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6000" tIns="72000" rIns="36000" bIns="72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600"/>
              </a:spcAft>
            </a:pPr>
            <a:endParaRPr lang="sv-SE" sz="1400">
              <a:solidFill>
                <a:schemeClr val="tx1">
                  <a:lumMod val="90000"/>
                  <a:lumOff val="10000"/>
                </a:schemeClr>
              </a:solidFill>
            </a:endParaRPr>
          </a:p>
        </p:txBody>
      </p:sp>
      <p:sp>
        <p:nvSpPr>
          <p:cNvPr id="7" name="Rektangel 6">
            <a:extLst>
              <a:ext uri="{FF2B5EF4-FFF2-40B4-BE49-F238E27FC236}">
                <a16:creationId xmlns:a16="http://schemas.microsoft.com/office/drawing/2014/main" id="{A7EC30DA-4FE6-41AE-A5FF-6512793C1698}"/>
              </a:ext>
            </a:extLst>
          </p:cNvPr>
          <p:cNvSpPr/>
          <p:nvPr/>
        </p:nvSpPr>
        <p:spPr>
          <a:xfrm>
            <a:off x="2280370" y="1434530"/>
            <a:ext cx="3384376" cy="648072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19050">
            <a:solidFill>
              <a:schemeClr val="accent5">
                <a:lumMod val="50000"/>
              </a:schemeClr>
            </a:solidFill>
          </a:ln>
          <a:effectLst>
            <a:outerShdw blurRad="12700" dist="127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6000" tIns="72000" rIns="36000" bIns="72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600"/>
              </a:spcAft>
            </a:pPr>
            <a:r>
              <a:rPr lang="sv-SE" sz="2400" dirty="0">
                <a:solidFill>
                  <a:schemeClr val="tx1">
                    <a:lumMod val="90000"/>
                    <a:lumOff val="10000"/>
                  </a:schemeClr>
                </a:solidFill>
              </a:rPr>
              <a:t>Skjuta mål</a:t>
            </a:r>
          </a:p>
        </p:txBody>
      </p:sp>
      <p:sp>
        <p:nvSpPr>
          <p:cNvPr id="8" name="Flödesschema: Koppling 7">
            <a:extLst>
              <a:ext uri="{FF2B5EF4-FFF2-40B4-BE49-F238E27FC236}">
                <a16:creationId xmlns:a16="http://schemas.microsoft.com/office/drawing/2014/main" id="{CD6391FC-47FA-465F-992A-271D77312CE0}"/>
              </a:ext>
            </a:extLst>
          </p:cNvPr>
          <p:cNvSpPr/>
          <p:nvPr/>
        </p:nvSpPr>
        <p:spPr>
          <a:xfrm>
            <a:off x="4799810" y="3414750"/>
            <a:ext cx="740767" cy="648072"/>
          </a:xfrm>
          <a:prstGeom prst="flowChartConnector">
            <a:avLst/>
          </a:prstGeom>
          <a:solidFill>
            <a:schemeClr val="accent5">
              <a:lumMod val="40000"/>
              <a:lumOff val="60000"/>
            </a:schemeClr>
          </a:solidFill>
          <a:ln w="19050">
            <a:solidFill>
              <a:schemeClr val="accent5">
                <a:lumMod val="50000"/>
              </a:schemeClr>
            </a:solidFill>
          </a:ln>
          <a:effectLst>
            <a:outerShdw blurRad="12700" dist="127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6000" tIns="72000" rIns="36000" bIns="72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600"/>
              </a:spcAft>
            </a:pPr>
            <a:r>
              <a:rPr lang="sv-SE" sz="1400" dirty="0">
                <a:solidFill>
                  <a:schemeClr val="tx1">
                    <a:lumMod val="90000"/>
                    <a:lumOff val="10000"/>
                  </a:schemeClr>
                </a:solidFill>
              </a:rPr>
              <a:t>Barn</a:t>
            </a:r>
          </a:p>
        </p:txBody>
      </p:sp>
      <p:sp>
        <p:nvSpPr>
          <p:cNvPr id="10" name="Flödesschema: Koppling 9">
            <a:extLst>
              <a:ext uri="{FF2B5EF4-FFF2-40B4-BE49-F238E27FC236}">
                <a16:creationId xmlns:a16="http://schemas.microsoft.com/office/drawing/2014/main" id="{8193D2F7-CB3B-4083-89C1-6538D924AADB}"/>
              </a:ext>
            </a:extLst>
          </p:cNvPr>
          <p:cNvSpPr/>
          <p:nvPr/>
        </p:nvSpPr>
        <p:spPr>
          <a:xfrm>
            <a:off x="2181253" y="3475587"/>
            <a:ext cx="740767" cy="648072"/>
          </a:xfrm>
          <a:prstGeom prst="flowChartConnector">
            <a:avLst/>
          </a:prstGeom>
          <a:solidFill>
            <a:schemeClr val="accent5">
              <a:lumMod val="40000"/>
              <a:lumOff val="60000"/>
            </a:schemeClr>
          </a:solidFill>
          <a:ln w="19050">
            <a:solidFill>
              <a:schemeClr val="accent5">
                <a:lumMod val="50000"/>
              </a:schemeClr>
            </a:solidFill>
          </a:ln>
          <a:effectLst>
            <a:outerShdw blurRad="12700" dist="127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6000" tIns="72000" rIns="36000" bIns="72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600"/>
              </a:spcAft>
            </a:pPr>
            <a:r>
              <a:rPr lang="sv-SE" sz="1400" dirty="0">
                <a:solidFill>
                  <a:schemeClr val="tx1">
                    <a:lumMod val="90000"/>
                    <a:lumOff val="10000"/>
                  </a:schemeClr>
                </a:solidFill>
              </a:rPr>
              <a:t>Barn</a:t>
            </a:r>
          </a:p>
        </p:txBody>
      </p:sp>
      <p:sp>
        <p:nvSpPr>
          <p:cNvPr id="11" name="Flödesschema: Koppling 10">
            <a:extLst>
              <a:ext uri="{FF2B5EF4-FFF2-40B4-BE49-F238E27FC236}">
                <a16:creationId xmlns:a16="http://schemas.microsoft.com/office/drawing/2014/main" id="{D4AFDA45-E783-4791-87F1-B313AE714DC8}"/>
              </a:ext>
            </a:extLst>
          </p:cNvPr>
          <p:cNvSpPr/>
          <p:nvPr/>
        </p:nvSpPr>
        <p:spPr>
          <a:xfrm>
            <a:off x="3021139" y="3414750"/>
            <a:ext cx="740767" cy="648072"/>
          </a:xfrm>
          <a:prstGeom prst="flowChartConnector">
            <a:avLst/>
          </a:prstGeom>
          <a:solidFill>
            <a:schemeClr val="accent5">
              <a:lumMod val="40000"/>
              <a:lumOff val="60000"/>
            </a:schemeClr>
          </a:solidFill>
          <a:ln w="19050">
            <a:solidFill>
              <a:schemeClr val="accent5">
                <a:lumMod val="50000"/>
              </a:schemeClr>
            </a:solidFill>
          </a:ln>
          <a:effectLst>
            <a:outerShdw blurRad="12700" dist="127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6000" tIns="72000" rIns="36000" bIns="72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600"/>
              </a:spcAft>
            </a:pPr>
            <a:r>
              <a:rPr lang="sv-SE" sz="1400" dirty="0">
                <a:solidFill>
                  <a:schemeClr val="tx1">
                    <a:lumMod val="90000"/>
                    <a:lumOff val="10000"/>
                  </a:schemeClr>
                </a:solidFill>
              </a:rPr>
              <a:t>Barn</a:t>
            </a:r>
          </a:p>
        </p:txBody>
      </p:sp>
      <p:sp>
        <p:nvSpPr>
          <p:cNvPr id="12" name="Flödesschema: Koppling 11">
            <a:extLst>
              <a:ext uri="{FF2B5EF4-FFF2-40B4-BE49-F238E27FC236}">
                <a16:creationId xmlns:a16="http://schemas.microsoft.com/office/drawing/2014/main" id="{8C97550D-7C69-46CC-B4E2-25495A90DE8D}"/>
              </a:ext>
            </a:extLst>
          </p:cNvPr>
          <p:cNvSpPr/>
          <p:nvPr/>
        </p:nvSpPr>
        <p:spPr>
          <a:xfrm>
            <a:off x="3905922" y="3414750"/>
            <a:ext cx="740767" cy="648072"/>
          </a:xfrm>
          <a:prstGeom prst="flowChartConnector">
            <a:avLst/>
          </a:prstGeom>
          <a:solidFill>
            <a:schemeClr val="accent5">
              <a:lumMod val="40000"/>
              <a:lumOff val="60000"/>
            </a:schemeClr>
          </a:solidFill>
          <a:ln w="19050">
            <a:solidFill>
              <a:schemeClr val="accent5">
                <a:lumMod val="50000"/>
              </a:schemeClr>
            </a:solidFill>
          </a:ln>
          <a:effectLst>
            <a:outerShdw blurRad="12700" dist="127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6000" tIns="72000" rIns="36000" bIns="72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600"/>
              </a:spcAft>
            </a:pPr>
            <a:r>
              <a:rPr lang="sv-SE" sz="1400" dirty="0">
                <a:solidFill>
                  <a:schemeClr val="tx1">
                    <a:lumMod val="90000"/>
                    <a:lumOff val="10000"/>
                  </a:schemeClr>
                </a:solidFill>
              </a:rPr>
              <a:t>Barn</a:t>
            </a:r>
          </a:p>
        </p:txBody>
      </p:sp>
      <p:sp>
        <p:nvSpPr>
          <p:cNvPr id="13" name="Flödesschema: Koppling 12">
            <a:extLst>
              <a:ext uri="{FF2B5EF4-FFF2-40B4-BE49-F238E27FC236}">
                <a16:creationId xmlns:a16="http://schemas.microsoft.com/office/drawing/2014/main" id="{2A85080F-4E74-446F-B555-ABF118705CCB}"/>
              </a:ext>
            </a:extLst>
          </p:cNvPr>
          <p:cNvSpPr/>
          <p:nvPr/>
        </p:nvSpPr>
        <p:spPr>
          <a:xfrm>
            <a:off x="8003666" y="3270733"/>
            <a:ext cx="740767" cy="648072"/>
          </a:xfrm>
          <a:prstGeom prst="flowChartConnector">
            <a:avLst/>
          </a:prstGeom>
          <a:solidFill>
            <a:schemeClr val="accent5">
              <a:lumMod val="40000"/>
              <a:lumOff val="60000"/>
            </a:schemeClr>
          </a:solidFill>
          <a:ln w="19050">
            <a:solidFill>
              <a:schemeClr val="accent5">
                <a:lumMod val="50000"/>
              </a:schemeClr>
            </a:solidFill>
          </a:ln>
          <a:effectLst>
            <a:outerShdw blurRad="12700" dist="127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6000" tIns="72000" rIns="36000" bIns="72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600"/>
              </a:spcAft>
            </a:pPr>
            <a:r>
              <a:rPr lang="sv-SE" sz="1400" dirty="0">
                <a:solidFill>
                  <a:schemeClr val="tx1">
                    <a:lumMod val="90000"/>
                    <a:lumOff val="10000"/>
                  </a:schemeClr>
                </a:solidFill>
              </a:rPr>
              <a:t>Barn</a:t>
            </a:r>
          </a:p>
        </p:txBody>
      </p:sp>
    </p:spTree>
    <p:extLst>
      <p:ext uri="{BB962C8B-B14F-4D97-AF65-F5344CB8AC3E}">
        <p14:creationId xmlns:p14="http://schemas.microsoft.com/office/powerpoint/2010/main" val="2671913933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DCB577F-EC5A-4E5E-A048-BCCEE9CF46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84197558-6371-4574-8B64-646619E6458A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181235740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16493541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35444779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55647833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91FC687-81B2-4E27-B757-ABAB6D064A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Förklaring figurer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55B5FF71-B61B-4A01-80AF-F2C3D0416EC5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 rot="16200000">
            <a:off x="490983" y="1587211"/>
            <a:ext cx="1346523" cy="936102"/>
          </a:xfrm>
          <a:prstGeom prst="round2SameRect">
            <a:avLst>
              <a:gd name="adj1" fmla="val 16667"/>
              <a:gd name="adj2" fmla="val 0"/>
            </a:avLst>
          </a:prstGeom>
          <a:solidFill>
            <a:schemeClr val="bg1">
              <a:lumMod val="50000"/>
            </a:schemeClr>
          </a:solidFill>
          <a:ln w="19050">
            <a:noFill/>
          </a:ln>
          <a:effectLst>
            <a:outerShdw blurRad="12700" dist="127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6000" tIns="72000" rIns="36000" bIns="72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sv-SE" dirty="0"/>
          </a:p>
        </p:txBody>
      </p:sp>
      <p:sp>
        <p:nvSpPr>
          <p:cNvPr id="5" name="textruta 4">
            <a:extLst>
              <a:ext uri="{FF2B5EF4-FFF2-40B4-BE49-F238E27FC236}">
                <a16:creationId xmlns:a16="http://schemas.microsoft.com/office/drawing/2014/main" id="{B7D9047B-1941-42F5-9777-93762DD9AC80}"/>
              </a:ext>
            </a:extLst>
          </p:cNvPr>
          <p:cNvSpPr txBox="1"/>
          <p:nvPr/>
        </p:nvSpPr>
        <p:spPr>
          <a:xfrm>
            <a:off x="2064346" y="1463135"/>
            <a:ext cx="1754760" cy="43704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endParaRPr lang="sv-SE" sz="1400" spc="-20" dirty="0">
              <a:solidFill>
                <a:schemeClr val="tx1">
                  <a:lumMod val="90000"/>
                  <a:lumOff val="10000"/>
                </a:schemeClr>
              </a:solidFill>
              <a:latin typeface="+mn-lt"/>
            </a:endParaRP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sv-SE" sz="2800" spc="-20" dirty="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</a:rPr>
              <a:t>Mål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sv-SE" sz="2800" spc="-20" dirty="0">
              <a:solidFill>
                <a:schemeClr val="tx1">
                  <a:lumMod val="90000"/>
                  <a:lumOff val="10000"/>
                </a:schemeClr>
              </a:solidFill>
              <a:latin typeface="+mn-lt"/>
            </a:endParaRP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sv-SE" sz="2800" spc="-20" dirty="0">
              <a:solidFill>
                <a:schemeClr val="tx1">
                  <a:lumMod val="90000"/>
                  <a:lumOff val="10000"/>
                </a:schemeClr>
              </a:solidFill>
              <a:latin typeface="+mn-lt"/>
            </a:endParaRP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sv-SE" sz="2800" spc="-20" dirty="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</a:rPr>
              <a:t>Kon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sv-SE" sz="2800" spc="-20" dirty="0">
              <a:solidFill>
                <a:schemeClr val="tx1">
                  <a:lumMod val="90000"/>
                  <a:lumOff val="10000"/>
                </a:schemeClr>
              </a:solidFill>
              <a:latin typeface="+mn-lt"/>
            </a:endParaRP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sv-SE" sz="2800" spc="-20" dirty="0">
              <a:solidFill>
                <a:schemeClr val="tx1">
                  <a:lumMod val="90000"/>
                  <a:lumOff val="10000"/>
                </a:schemeClr>
              </a:solidFill>
              <a:latin typeface="+mn-lt"/>
            </a:endParaRP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sv-SE" sz="2800" spc="-20" dirty="0">
              <a:solidFill>
                <a:schemeClr val="tx1">
                  <a:lumMod val="90000"/>
                  <a:lumOff val="10000"/>
                </a:schemeClr>
              </a:solidFill>
              <a:latin typeface="+mn-lt"/>
            </a:endParaRP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sv-SE" sz="2800" spc="-20" dirty="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</a:rPr>
              <a:t>Bank</a:t>
            </a:r>
          </a:p>
        </p:txBody>
      </p:sp>
      <p:sp>
        <p:nvSpPr>
          <p:cNvPr id="6" name="Likbent triangel 5">
            <a:extLst>
              <a:ext uri="{FF2B5EF4-FFF2-40B4-BE49-F238E27FC236}">
                <a16:creationId xmlns:a16="http://schemas.microsoft.com/office/drawing/2014/main" id="{29D18838-9929-47C2-B0E9-2CA7898887C7}"/>
              </a:ext>
            </a:extLst>
          </p:cNvPr>
          <p:cNvSpPr/>
          <p:nvPr/>
        </p:nvSpPr>
        <p:spPr>
          <a:xfrm>
            <a:off x="912216" y="3275659"/>
            <a:ext cx="504056" cy="504056"/>
          </a:xfrm>
          <a:prstGeom prst="triangle">
            <a:avLst/>
          </a:prstGeom>
          <a:solidFill>
            <a:schemeClr val="tx1">
              <a:lumMod val="90000"/>
              <a:lumOff val="10000"/>
            </a:schemeClr>
          </a:solidFill>
          <a:ln w="19050">
            <a:noFill/>
          </a:ln>
          <a:effectLst>
            <a:outerShdw blurRad="12700" dist="127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6000" tIns="72000" rIns="36000" bIns="72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600"/>
              </a:spcAft>
            </a:pPr>
            <a:endParaRPr lang="sv-SE" sz="1400">
              <a:solidFill>
                <a:schemeClr val="tx1">
                  <a:lumMod val="90000"/>
                  <a:lumOff val="10000"/>
                </a:schemeClr>
              </a:solidFill>
            </a:endParaRPr>
          </a:p>
        </p:txBody>
      </p:sp>
      <p:sp>
        <p:nvSpPr>
          <p:cNvPr id="7" name="Flödesschema: Koppling 6">
            <a:extLst>
              <a:ext uri="{FF2B5EF4-FFF2-40B4-BE49-F238E27FC236}">
                <a16:creationId xmlns:a16="http://schemas.microsoft.com/office/drawing/2014/main" id="{256AC183-5365-4F85-8A46-69E64CC283B4}"/>
              </a:ext>
            </a:extLst>
          </p:cNvPr>
          <p:cNvSpPr/>
          <p:nvPr/>
        </p:nvSpPr>
        <p:spPr>
          <a:xfrm>
            <a:off x="5990705" y="4648772"/>
            <a:ext cx="740767" cy="648072"/>
          </a:xfrm>
          <a:prstGeom prst="flowChartConnector">
            <a:avLst/>
          </a:prstGeom>
          <a:solidFill>
            <a:schemeClr val="accent5">
              <a:lumMod val="40000"/>
              <a:lumOff val="60000"/>
            </a:schemeClr>
          </a:solidFill>
          <a:ln w="19050">
            <a:solidFill>
              <a:schemeClr val="accent5">
                <a:lumMod val="50000"/>
              </a:schemeClr>
            </a:solidFill>
          </a:ln>
          <a:effectLst>
            <a:outerShdw blurRad="12700" dist="127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6000" tIns="72000" rIns="36000" bIns="72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600"/>
              </a:spcAft>
            </a:pPr>
            <a:r>
              <a:rPr lang="sv-SE" sz="1400" dirty="0">
                <a:solidFill>
                  <a:schemeClr val="tx1">
                    <a:lumMod val="90000"/>
                    <a:lumOff val="10000"/>
                  </a:schemeClr>
                </a:solidFill>
              </a:rPr>
              <a:t>Barn</a:t>
            </a:r>
          </a:p>
        </p:txBody>
      </p:sp>
      <p:cxnSp>
        <p:nvCxnSpPr>
          <p:cNvPr id="8" name="Rak pilkoppling 7">
            <a:extLst>
              <a:ext uri="{FF2B5EF4-FFF2-40B4-BE49-F238E27FC236}">
                <a16:creationId xmlns:a16="http://schemas.microsoft.com/office/drawing/2014/main" id="{AC53FFFB-D4B5-4DA9-9DD7-082E0824C36C}"/>
              </a:ext>
            </a:extLst>
          </p:cNvPr>
          <p:cNvCxnSpPr/>
          <p:nvPr/>
        </p:nvCxnSpPr>
        <p:spPr>
          <a:xfrm flipV="1">
            <a:off x="6163559" y="2966352"/>
            <a:ext cx="456801" cy="314518"/>
          </a:xfrm>
          <a:prstGeom prst="straightConnector1">
            <a:avLst/>
          </a:prstGeom>
          <a:ln w="28575" cap="sq">
            <a:solidFill>
              <a:schemeClr val="accent5">
                <a:lumMod val="50000"/>
              </a:schemeClr>
            </a:solidFill>
            <a:headEnd type="none" w="med" len="me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Rektangel 8">
            <a:extLst>
              <a:ext uri="{FF2B5EF4-FFF2-40B4-BE49-F238E27FC236}">
                <a16:creationId xmlns:a16="http://schemas.microsoft.com/office/drawing/2014/main" id="{F5019637-435E-4C6F-AFAA-0C2F5BDEECC5}"/>
              </a:ext>
            </a:extLst>
          </p:cNvPr>
          <p:cNvSpPr/>
          <p:nvPr/>
        </p:nvSpPr>
        <p:spPr>
          <a:xfrm rot="16200000">
            <a:off x="-71540" y="5377602"/>
            <a:ext cx="2471568" cy="346061"/>
          </a:xfrm>
          <a:prstGeom prst="rect">
            <a:avLst/>
          </a:prstGeom>
          <a:solidFill>
            <a:schemeClr val="bg1">
              <a:lumMod val="85000"/>
            </a:schemeClr>
          </a:solidFill>
          <a:ln w="19050">
            <a:solidFill>
              <a:schemeClr val="tx2">
                <a:lumMod val="75000"/>
              </a:schemeClr>
            </a:solidFill>
          </a:ln>
          <a:effectLst>
            <a:outerShdw blurRad="12700" dist="127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6000" tIns="72000" rIns="36000" bIns="72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600"/>
              </a:spcAft>
            </a:pPr>
            <a:r>
              <a:rPr lang="sv-SE" sz="1400" dirty="0">
                <a:solidFill>
                  <a:schemeClr val="tx1">
                    <a:lumMod val="90000"/>
                    <a:lumOff val="10000"/>
                  </a:schemeClr>
                </a:solidFill>
              </a:rPr>
              <a:t>Rulla bollen på en bänk</a:t>
            </a:r>
          </a:p>
        </p:txBody>
      </p:sp>
      <p:sp>
        <p:nvSpPr>
          <p:cNvPr id="10" name="Pil: höger 9">
            <a:extLst>
              <a:ext uri="{FF2B5EF4-FFF2-40B4-BE49-F238E27FC236}">
                <a16:creationId xmlns:a16="http://schemas.microsoft.com/office/drawing/2014/main" id="{12A09DEC-F8D8-4A1B-96CA-6ADF8B456CBF}"/>
              </a:ext>
            </a:extLst>
          </p:cNvPr>
          <p:cNvSpPr/>
          <p:nvPr/>
        </p:nvSpPr>
        <p:spPr>
          <a:xfrm rot="7190856">
            <a:off x="5969167" y="1752374"/>
            <a:ext cx="845587" cy="297661"/>
          </a:xfrm>
          <a:prstGeom prst="rightArrow">
            <a:avLst/>
          </a:prstGeom>
          <a:solidFill>
            <a:schemeClr val="accent5">
              <a:lumMod val="40000"/>
              <a:lumOff val="60000"/>
            </a:schemeClr>
          </a:solidFill>
          <a:ln w="19050">
            <a:solidFill>
              <a:schemeClr val="accent5">
                <a:lumMod val="50000"/>
              </a:schemeClr>
            </a:solidFill>
          </a:ln>
          <a:effectLst>
            <a:outerShdw blurRad="12700" dist="127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6000" tIns="72000" rIns="36000" bIns="72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600"/>
              </a:spcAft>
            </a:pPr>
            <a:endParaRPr lang="sv-SE" sz="1400">
              <a:solidFill>
                <a:schemeClr val="tx1">
                  <a:lumMod val="90000"/>
                  <a:lumOff val="10000"/>
                </a:schemeClr>
              </a:solidFill>
            </a:endParaRPr>
          </a:p>
        </p:txBody>
      </p:sp>
      <p:sp>
        <p:nvSpPr>
          <p:cNvPr id="11" name="textruta 10">
            <a:extLst>
              <a:ext uri="{FF2B5EF4-FFF2-40B4-BE49-F238E27FC236}">
                <a16:creationId xmlns:a16="http://schemas.microsoft.com/office/drawing/2014/main" id="{5657716B-581A-4324-91FA-7E023B9D922C}"/>
              </a:ext>
            </a:extLst>
          </p:cNvPr>
          <p:cNvSpPr txBox="1"/>
          <p:nvPr/>
        </p:nvSpPr>
        <p:spPr>
          <a:xfrm>
            <a:off x="7104906" y="1342473"/>
            <a:ext cx="2664296" cy="37087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endParaRPr lang="sv-SE" sz="1400" spc="-20" dirty="0">
              <a:solidFill>
                <a:schemeClr val="tx1">
                  <a:lumMod val="90000"/>
                  <a:lumOff val="10000"/>
                </a:schemeClr>
              </a:solidFill>
              <a:latin typeface="+mn-lt"/>
            </a:endParaRP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sv-SE" sz="2800" spc="-20" dirty="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</a:rPr>
              <a:t>Barnets rörelse</a:t>
            </a:r>
          </a:p>
          <a:p>
            <a:pPr>
              <a:spcAft>
                <a:spcPts val="600"/>
              </a:spcAft>
            </a:pPr>
            <a:endParaRPr lang="sv-SE" sz="2800" spc="-20" dirty="0">
              <a:solidFill>
                <a:schemeClr val="tx1">
                  <a:lumMod val="90000"/>
                  <a:lumOff val="10000"/>
                </a:schemeClr>
              </a:solidFill>
              <a:latin typeface="+mn-lt"/>
            </a:endParaRP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sv-SE" sz="2800" spc="-20" dirty="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</a:rPr>
              <a:t>Bollens rörelse</a:t>
            </a: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sv-SE" sz="2800" spc="-20" dirty="0">
              <a:solidFill>
                <a:schemeClr val="tx1">
                  <a:lumMod val="90000"/>
                  <a:lumOff val="10000"/>
                </a:schemeClr>
              </a:solidFill>
              <a:latin typeface="+mn-lt"/>
            </a:endParaRP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sv-SE" sz="2800" spc="-20" dirty="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</a:rPr>
              <a:t>Personen</a:t>
            </a:r>
          </a:p>
        </p:txBody>
      </p:sp>
    </p:spTree>
    <p:extLst>
      <p:ext uri="{BB962C8B-B14F-4D97-AF65-F5344CB8AC3E}">
        <p14:creationId xmlns:p14="http://schemas.microsoft.com/office/powerpoint/2010/main" val="2514146593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>
            <a:extLst>
              <a:ext uri="{FF2B5EF4-FFF2-40B4-BE49-F238E27FC236}">
                <a16:creationId xmlns:a16="http://schemas.microsoft.com/office/drawing/2014/main" id="{F0846448-EADD-4D54-A79C-6049D614AAEA}"/>
              </a:ext>
            </a:extLst>
          </p:cNvPr>
          <p:cNvSpPr/>
          <p:nvPr/>
        </p:nvSpPr>
        <p:spPr>
          <a:xfrm>
            <a:off x="2064346" y="1146498"/>
            <a:ext cx="7704856" cy="4896544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19050">
            <a:noFill/>
          </a:ln>
          <a:effectLst>
            <a:outerShdw blurRad="12700" dist="127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6000" tIns="72000" rIns="36000" bIns="72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600"/>
              </a:spcAft>
            </a:pPr>
            <a:endParaRPr lang="sv-SE" sz="1400">
              <a:solidFill>
                <a:schemeClr val="tx1">
                  <a:lumMod val="90000"/>
                  <a:lumOff val="10000"/>
                </a:schemeClr>
              </a:solidFill>
            </a:endParaRPr>
          </a:p>
        </p:txBody>
      </p:sp>
      <p:sp>
        <p:nvSpPr>
          <p:cNvPr id="5" name="Rektangel: övre hörn rundade 4">
            <a:extLst>
              <a:ext uri="{FF2B5EF4-FFF2-40B4-BE49-F238E27FC236}">
                <a16:creationId xmlns:a16="http://schemas.microsoft.com/office/drawing/2014/main" id="{39E413D6-9D9E-49A2-B7E4-1024E77FA9B5}"/>
              </a:ext>
            </a:extLst>
          </p:cNvPr>
          <p:cNvSpPr/>
          <p:nvPr/>
        </p:nvSpPr>
        <p:spPr>
          <a:xfrm rot="16200000">
            <a:off x="1992338" y="3162722"/>
            <a:ext cx="1440160" cy="864096"/>
          </a:xfrm>
          <a:prstGeom prst="round2SameRect">
            <a:avLst/>
          </a:prstGeom>
          <a:solidFill>
            <a:schemeClr val="bg1">
              <a:lumMod val="50000"/>
            </a:schemeClr>
          </a:solidFill>
          <a:ln w="19050">
            <a:noFill/>
          </a:ln>
          <a:effectLst>
            <a:outerShdw blurRad="12700" dist="127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6000" tIns="72000" rIns="36000" bIns="72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600"/>
              </a:spcAft>
            </a:pPr>
            <a:endParaRPr lang="sv-SE" sz="1400">
              <a:solidFill>
                <a:schemeClr val="tx1">
                  <a:lumMod val="90000"/>
                  <a:lumOff val="10000"/>
                </a:schemeClr>
              </a:solidFill>
            </a:endParaRPr>
          </a:p>
        </p:txBody>
      </p:sp>
      <p:sp>
        <p:nvSpPr>
          <p:cNvPr id="6" name="Rektangel: övre hörn rundade 5">
            <a:extLst>
              <a:ext uri="{FF2B5EF4-FFF2-40B4-BE49-F238E27FC236}">
                <a16:creationId xmlns:a16="http://schemas.microsoft.com/office/drawing/2014/main" id="{206111AB-6BBB-46FE-A66B-E4C51DAA2682}"/>
              </a:ext>
            </a:extLst>
          </p:cNvPr>
          <p:cNvSpPr/>
          <p:nvPr/>
        </p:nvSpPr>
        <p:spPr>
          <a:xfrm rot="5400000">
            <a:off x="8473058" y="3162721"/>
            <a:ext cx="1440160" cy="864096"/>
          </a:xfrm>
          <a:prstGeom prst="round2SameRect">
            <a:avLst/>
          </a:prstGeom>
          <a:solidFill>
            <a:schemeClr val="bg1">
              <a:lumMod val="50000"/>
            </a:schemeClr>
          </a:solidFill>
          <a:ln w="19050">
            <a:noFill/>
          </a:ln>
          <a:effectLst>
            <a:outerShdw blurRad="12700" dist="127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6000" tIns="72000" rIns="36000" bIns="72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600"/>
              </a:spcAft>
            </a:pPr>
            <a:endParaRPr lang="sv-SE" sz="1400">
              <a:solidFill>
                <a:schemeClr val="tx1">
                  <a:lumMod val="90000"/>
                  <a:lumOff val="10000"/>
                </a:schemeClr>
              </a:solidFill>
            </a:endParaRPr>
          </a:p>
        </p:txBody>
      </p:sp>
      <p:sp>
        <p:nvSpPr>
          <p:cNvPr id="7" name="Rektangel 6">
            <a:extLst>
              <a:ext uri="{FF2B5EF4-FFF2-40B4-BE49-F238E27FC236}">
                <a16:creationId xmlns:a16="http://schemas.microsoft.com/office/drawing/2014/main" id="{A7EC30DA-4FE6-41AE-A5FF-6512793C1698}"/>
              </a:ext>
            </a:extLst>
          </p:cNvPr>
          <p:cNvSpPr/>
          <p:nvPr/>
        </p:nvSpPr>
        <p:spPr>
          <a:xfrm>
            <a:off x="2280370" y="1434530"/>
            <a:ext cx="3384376" cy="648072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19050">
            <a:solidFill>
              <a:schemeClr val="accent5">
                <a:lumMod val="50000"/>
              </a:schemeClr>
            </a:solidFill>
          </a:ln>
          <a:effectLst>
            <a:outerShdw blurRad="12700" dist="127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6000" tIns="72000" rIns="36000" bIns="72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600"/>
              </a:spcAft>
            </a:pPr>
            <a:r>
              <a:rPr lang="sv-SE" sz="2400" dirty="0">
                <a:solidFill>
                  <a:schemeClr val="tx1">
                    <a:lumMod val="90000"/>
                    <a:lumOff val="10000"/>
                  </a:schemeClr>
                </a:solidFill>
              </a:rPr>
              <a:t>Vanligt spel</a:t>
            </a:r>
          </a:p>
        </p:txBody>
      </p:sp>
    </p:spTree>
    <p:extLst>
      <p:ext uri="{BB962C8B-B14F-4D97-AF65-F5344CB8AC3E}">
        <p14:creationId xmlns:p14="http://schemas.microsoft.com/office/powerpoint/2010/main" val="3069799666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>
            <a:extLst>
              <a:ext uri="{FF2B5EF4-FFF2-40B4-BE49-F238E27FC236}">
                <a16:creationId xmlns:a16="http://schemas.microsoft.com/office/drawing/2014/main" id="{F0846448-EADD-4D54-A79C-6049D614AAEA}"/>
              </a:ext>
            </a:extLst>
          </p:cNvPr>
          <p:cNvSpPr/>
          <p:nvPr/>
        </p:nvSpPr>
        <p:spPr>
          <a:xfrm>
            <a:off x="2064346" y="1146498"/>
            <a:ext cx="7704856" cy="4896544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19050">
            <a:noFill/>
          </a:ln>
          <a:effectLst>
            <a:outerShdw blurRad="12700" dist="127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6000" tIns="72000" rIns="36000" bIns="72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600"/>
              </a:spcAft>
            </a:pPr>
            <a:endParaRPr lang="sv-SE" sz="1400">
              <a:solidFill>
                <a:schemeClr val="tx1">
                  <a:lumMod val="90000"/>
                  <a:lumOff val="10000"/>
                </a:schemeClr>
              </a:solidFill>
            </a:endParaRPr>
          </a:p>
        </p:txBody>
      </p:sp>
      <p:sp>
        <p:nvSpPr>
          <p:cNvPr id="5" name="Rektangel: övre hörn rundade 4">
            <a:extLst>
              <a:ext uri="{FF2B5EF4-FFF2-40B4-BE49-F238E27FC236}">
                <a16:creationId xmlns:a16="http://schemas.microsoft.com/office/drawing/2014/main" id="{39E413D6-9D9E-49A2-B7E4-1024E77FA9B5}"/>
              </a:ext>
            </a:extLst>
          </p:cNvPr>
          <p:cNvSpPr/>
          <p:nvPr/>
        </p:nvSpPr>
        <p:spPr>
          <a:xfrm rot="16200000">
            <a:off x="1992338" y="3162722"/>
            <a:ext cx="1440160" cy="864096"/>
          </a:xfrm>
          <a:prstGeom prst="round2SameRect">
            <a:avLst/>
          </a:prstGeom>
          <a:solidFill>
            <a:schemeClr val="bg1">
              <a:lumMod val="50000"/>
            </a:schemeClr>
          </a:solidFill>
          <a:ln w="19050">
            <a:noFill/>
          </a:ln>
          <a:effectLst>
            <a:outerShdw blurRad="12700" dist="127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6000" tIns="72000" rIns="36000" bIns="72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600"/>
              </a:spcAft>
            </a:pPr>
            <a:endParaRPr lang="sv-SE" sz="1400">
              <a:solidFill>
                <a:schemeClr val="tx1">
                  <a:lumMod val="90000"/>
                  <a:lumOff val="10000"/>
                </a:schemeClr>
              </a:solidFill>
            </a:endParaRPr>
          </a:p>
        </p:txBody>
      </p:sp>
      <p:sp>
        <p:nvSpPr>
          <p:cNvPr id="6" name="Rektangel: övre hörn rundade 5">
            <a:extLst>
              <a:ext uri="{FF2B5EF4-FFF2-40B4-BE49-F238E27FC236}">
                <a16:creationId xmlns:a16="http://schemas.microsoft.com/office/drawing/2014/main" id="{206111AB-6BBB-46FE-A66B-E4C51DAA2682}"/>
              </a:ext>
            </a:extLst>
          </p:cNvPr>
          <p:cNvSpPr/>
          <p:nvPr/>
        </p:nvSpPr>
        <p:spPr>
          <a:xfrm rot="5400000">
            <a:off x="8473058" y="3162721"/>
            <a:ext cx="1440160" cy="864096"/>
          </a:xfrm>
          <a:prstGeom prst="round2SameRect">
            <a:avLst/>
          </a:prstGeom>
          <a:solidFill>
            <a:schemeClr val="bg1">
              <a:lumMod val="50000"/>
            </a:schemeClr>
          </a:solidFill>
          <a:ln w="19050">
            <a:noFill/>
          </a:ln>
          <a:effectLst>
            <a:outerShdw blurRad="12700" dist="127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6000" tIns="72000" rIns="36000" bIns="72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600"/>
              </a:spcAft>
            </a:pPr>
            <a:endParaRPr lang="sv-SE" sz="1400">
              <a:solidFill>
                <a:schemeClr val="tx1">
                  <a:lumMod val="90000"/>
                  <a:lumOff val="10000"/>
                </a:schemeClr>
              </a:solidFill>
            </a:endParaRPr>
          </a:p>
        </p:txBody>
      </p:sp>
      <p:sp>
        <p:nvSpPr>
          <p:cNvPr id="7" name="Rektangel 6">
            <a:extLst>
              <a:ext uri="{FF2B5EF4-FFF2-40B4-BE49-F238E27FC236}">
                <a16:creationId xmlns:a16="http://schemas.microsoft.com/office/drawing/2014/main" id="{B586148A-FB59-451A-9167-5323578AA70B}"/>
              </a:ext>
            </a:extLst>
          </p:cNvPr>
          <p:cNvSpPr/>
          <p:nvPr/>
        </p:nvSpPr>
        <p:spPr>
          <a:xfrm>
            <a:off x="2280370" y="1434530"/>
            <a:ext cx="3384376" cy="648072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19050">
            <a:solidFill>
              <a:schemeClr val="accent5">
                <a:lumMod val="50000"/>
              </a:schemeClr>
            </a:solidFill>
          </a:ln>
          <a:effectLst>
            <a:outerShdw blurRad="12700" dist="127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6000" tIns="72000" rIns="36000" bIns="72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600"/>
              </a:spcAft>
            </a:pPr>
            <a:r>
              <a:rPr lang="sv-SE" sz="2400" dirty="0">
                <a:solidFill>
                  <a:schemeClr val="tx1">
                    <a:lumMod val="90000"/>
                    <a:lumOff val="10000"/>
                  </a:schemeClr>
                </a:solidFill>
              </a:rPr>
              <a:t>Passmatch (3 pass inom laget innan mål)</a:t>
            </a:r>
          </a:p>
        </p:txBody>
      </p:sp>
    </p:spTree>
    <p:extLst>
      <p:ext uri="{BB962C8B-B14F-4D97-AF65-F5344CB8AC3E}">
        <p14:creationId xmlns:p14="http://schemas.microsoft.com/office/powerpoint/2010/main" val="3740217688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>
            <a:extLst>
              <a:ext uri="{FF2B5EF4-FFF2-40B4-BE49-F238E27FC236}">
                <a16:creationId xmlns:a16="http://schemas.microsoft.com/office/drawing/2014/main" id="{F0846448-EADD-4D54-A79C-6049D614AAEA}"/>
              </a:ext>
            </a:extLst>
          </p:cNvPr>
          <p:cNvSpPr/>
          <p:nvPr/>
        </p:nvSpPr>
        <p:spPr>
          <a:xfrm>
            <a:off x="2064346" y="1146497"/>
            <a:ext cx="7704856" cy="4896544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19050">
            <a:noFill/>
          </a:ln>
          <a:effectLst>
            <a:outerShdw blurRad="12700" dist="127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6000" tIns="72000" rIns="36000" bIns="72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600"/>
              </a:spcAft>
            </a:pPr>
            <a:endParaRPr lang="sv-SE" sz="1400">
              <a:solidFill>
                <a:schemeClr val="tx1">
                  <a:lumMod val="90000"/>
                  <a:lumOff val="10000"/>
                </a:schemeClr>
              </a:solidFill>
            </a:endParaRPr>
          </a:p>
        </p:txBody>
      </p:sp>
      <p:sp>
        <p:nvSpPr>
          <p:cNvPr id="5" name="Rektangel: övre hörn rundade 4">
            <a:extLst>
              <a:ext uri="{FF2B5EF4-FFF2-40B4-BE49-F238E27FC236}">
                <a16:creationId xmlns:a16="http://schemas.microsoft.com/office/drawing/2014/main" id="{39E413D6-9D9E-49A2-B7E4-1024E77FA9B5}"/>
              </a:ext>
            </a:extLst>
          </p:cNvPr>
          <p:cNvSpPr/>
          <p:nvPr/>
        </p:nvSpPr>
        <p:spPr>
          <a:xfrm rot="5400000">
            <a:off x="2424386" y="3090714"/>
            <a:ext cx="1440160" cy="864096"/>
          </a:xfrm>
          <a:prstGeom prst="round2SameRect">
            <a:avLst/>
          </a:prstGeom>
          <a:solidFill>
            <a:schemeClr val="bg1">
              <a:lumMod val="50000"/>
            </a:schemeClr>
          </a:solidFill>
          <a:ln w="19050">
            <a:noFill/>
          </a:ln>
          <a:effectLst>
            <a:outerShdw blurRad="12700" dist="127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6000" tIns="72000" rIns="36000" bIns="72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600"/>
              </a:spcAft>
            </a:pPr>
            <a:endParaRPr lang="sv-SE" sz="1400" dirty="0">
              <a:solidFill>
                <a:schemeClr val="tx1">
                  <a:lumMod val="90000"/>
                  <a:lumOff val="10000"/>
                </a:schemeClr>
              </a:solidFill>
            </a:endParaRPr>
          </a:p>
        </p:txBody>
      </p:sp>
      <p:sp>
        <p:nvSpPr>
          <p:cNvPr id="6" name="Rektangel: övre hörn rundade 5">
            <a:extLst>
              <a:ext uri="{FF2B5EF4-FFF2-40B4-BE49-F238E27FC236}">
                <a16:creationId xmlns:a16="http://schemas.microsoft.com/office/drawing/2014/main" id="{206111AB-6BBB-46FE-A66B-E4C51DAA2682}"/>
              </a:ext>
            </a:extLst>
          </p:cNvPr>
          <p:cNvSpPr/>
          <p:nvPr/>
        </p:nvSpPr>
        <p:spPr>
          <a:xfrm rot="16200000">
            <a:off x="7969002" y="3090714"/>
            <a:ext cx="1440160" cy="864096"/>
          </a:xfrm>
          <a:prstGeom prst="round2SameRect">
            <a:avLst/>
          </a:prstGeom>
          <a:solidFill>
            <a:schemeClr val="bg1">
              <a:lumMod val="50000"/>
            </a:schemeClr>
          </a:solidFill>
          <a:ln w="19050">
            <a:noFill/>
          </a:ln>
          <a:effectLst>
            <a:outerShdw blurRad="12700" dist="127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6000" tIns="72000" rIns="36000" bIns="72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600"/>
              </a:spcAft>
            </a:pPr>
            <a:endParaRPr lang="sv-SE" sz="1400">
              <a:solidFill>
                <a:schemeClr val="tx1">
                  <a:lumMod val="90000"/>
                  <a:lumOff val="10000"/>
                </a:schemeClr>
              </a:solidFill>
            </a:endParaRPr>
          </a:p>
        </p:txBody>
      </p:sp>
      <p:sp>
        <p:nvSpPr>
          <p:cNvPr id="2" name="Rektangel 1">
            <a:extLst>
              <a:ext uri="{FF2B5EF4-FFF2-40B4-BE49-F238E27FC236}">
                <a16:creationId xmlns:a16="http://schemas.microsoft.com/office/drawing/2014/main" id="{556730E5-0DA5-4D79-8F08-23719315AAB3}"/>
              </a:ext>
            </a:extLst>
          </p:cNvPr>
          <p:cNvSpPr/>
          <p:nvPr/>
        </p:nvSpPr>
        <p:spPr>
          <a:xfrm>
            <a:off x="2280370" y="1434530"/>
            <a:ext cx="3384376" cy="648072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19050">
            <a:solidFill>
              <a:schemeClr val="accent5">
                <a:lumMod val="50000"/>
              </a:schemeClr>
            </a:solidFill>
          </a:ln>
          <a:effectLst>
            <a:outerShdw blurRad="12700" dist="127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6000" tIns="72000" rIns="36000" bIns="72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600"/>
              </a:spcAft>
            </a:pPr>
            <a:r>
              <a:rPr lang="sv-SE" sz="2400" dirty="0">
                <a:solidFill>
                  <a:schemeClr val="tx1">
                    <a:lumMod val="90000"/>
                    <a:lumOff val="10000"/>
                  </a:schemeClr>
                </a:solidFill>
              </a:rPr>
              <a:t>Bakåtvända mål</a:t>
            </a:r>
          </a:p>
        </p:txBody>
      </p:sp>
    </p:spTree>
    <p:extLst>
      <p:ext uri="{BB962C8B-B14F-4D97-AF65-F5344CB8AC3E}">
        <p14:creationId xmlns:p14="http://schemas.microsoft.com/office/powerpoint/2010/main" val="1988483218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>
            <a:extLst>
              <a:ext uri="{FF2B5EF4-FFF2-40B4-BE49-F238E27FC236}">
                <a16:creationId xmlns:a16="http://schemas.microsoft.com/office/drawing/2014/main" id="{F0846448-EADD-4D54-A79C-6049D614AAEA}"/>
              </a:ext>
            </a:extLst>
          </p:cNvPr>
          <p:cNvSpPr/>
          <p:nvPr/>
        </p:nvSpPr>
        <p:spPr>
          <a:xfrm>
            <a:off x="2064346" y="1146497"/>
            <a:ext cx="7704856" cy="4896544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19050">
            <a:noFill/>
          </a:ln>
          <a:effectLst>
            <a:outerShdw blurRad="12700" dist="127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6000" tIns="72000" rIns="36000" bIns="72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600"/>
              </a:spcAft>
            </a:pPr>
            <a:endParaRPr lang="sv-SE" sz="1400">
              <a:solidFill>
                <a:schemeClr val="tx1">
                  <a:lumMod val="90000"/>
                  <a:lumOff val="10000"/>
                </a:schemeClr>
              </a:solidFill>
            </a:endParaRPr>
          </a:p>
        </p:txBody>
      </p:sp>
      <p:sp>
        <p:nvSpPr>
          <p:cNvPr id="5" name="Rektangel: övre hörn rundade 4">
            <a:extLst>
              <a:ext uri="{FF2B5EF4-FFF2-40B4-BE49-F238E27FC236}">
                <a16:creationId xmlns:a16="http://schemas.microsoft.com/office/drawing/2014/main" id="{39E413D6-9D9E-49A2-B7E4-1024E77FA9B5}"/>
              </a:ext>
            </a:extLst>
          </p:cNvPr>
          <p:cNvSpPr/>
          <p:nvPr/>
        </p:nvSpPr>
        <p:spPr>
          <a:xfrm rot="13737009">
            <a:off x="2499052" y="4699725"/>
            <a:ext cx="1440160" cy="864096"/>
          </a:xfrm>
          <a:prstGeom prst="round2SameRect">
            <a:avLst/>
          </a:prstGeom>
          <a:solidFill>
            <a:schemeClr val="bg1">
              <a:lumMod val="50000"/>
            </a:schemeClr>
          </a:solidFill>
          <a:ln w="19050">
            <a:noFill/>
          </a:ln>
          <a:effectLst>
            <a:outerShdw blurRad="12700" dist="127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6000" tIns="72000" rIns="36000" bIns="72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600"/>
              </a:spcAft>
            </a:pPr>
            <a:endParaRPr lang="sv-SE" sz="1400" dirty="0">
              <a:solidFill>
                <a:schemeClr val="tx1">
                  <a:lumMod val="90000"/>
                  <a:lumOff val="10000"/>
                </a:schemeClr>
              </a:solidFill>
            </a:endParaRPr>
          </a:p>
        </p:txBody>
      </p:sp>
      <p:sp>
        <p:nvSpPr>
          <p:cNvPr id="6" name="Rektangel: övre hörn rundade 5">
            <a:extLst>
              <a:ext uri="{FF2B5EF4-FFF2-40B4-BE49-F238E27FC236}">
                <a16:creationId xmlns:a16="http://schemas.microsoft.com/office/drawing/2014/main" id="{206111AB-6BBB-46FE-A66B-E4C51DAA2682}"/>
              </a:ext>
            </a:extLst>
          </p:cNvPr>
          <p:cNvSpPr/>
          <p:nvPr/>
        </p:nvSpPr>
        <p:spPr>
          <a:xfrm rot="2747728">
            <a:off x="7988686" y="1814325"/>
            <a:ext cx="1440160" cy="864096"/>
          </a:xfrm>
          <a:prstGeom prst="round2SameRect">
            <a:avLst/>
          </a:prstGeom>
          <a:solidFill>
            <a:schemeClr val="bg1">
              <a:lumMod val="50000"/>
            </a:schemeClr>
          </a:solidFill>
          <a:ln w="19050">
            <a:noFill/>
          </a:ln>
          <a:effectLst>
            <a:outerShdw blurRad="12700" dist="127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6000" tIns="72000" rIns="36000" bIns="72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600"/>
              </a:spcAft>
            </a:pPr>
            <a:endParaRPr lang="sv-SE" sz="1400">
              <a:solidFill>
                <a:schemeClr val="tx1">
                  <a:lumMod val="90000"/>
                  <a:lumOff val="10000"/>
                </a:schemeClr>
              </a:solidFill>
            </a:endParaRPr>
          </a:p>
        </p:txBody>
      </p:sp>
      <p:sp>
        <p:nvSpPr>
          <p:cNvPr id="2" name="Rektangel 1">
            <a:extLst>
              <a:ext uri="{FF2B5EF4-FFF2-40B4-BE49-F238E27FC236}">
                <a16:creationId xmlns:a16="http://schemas.microsoft.com/office/drawing/2014/main" id="{556730E5-0DA5-4D79-8F08-23719315AAB3}"/>
              </a:ext>
            </a:extLst>
          </p:cNvPr>
          <p:cNvSpPr/>
          <p:nvPr/>
        </p:nvSpPr>
        <p:spPr>
          <a:xfrm>
            <a:off x="2280370" y="1434530"/>
            <a:ext cx="3384376" cy="648072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19050">
            <a:solidFill>
              <a:schemeClr val="accent5">
                <a:lumMod val="50000"/>
              </a:schemeClr>
            </a:solidFill>
          </a:ln>
          <a:effectLst>
            <a:outerShdw blurRad="12700" dist="127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6000" tIns="72000" rIns="36000" bIns="72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600"/>
              </a:spcAft>
            </a:pPr>
            <a:r>
              <a:rPr lang="sv-SE" sz="2400" dirty="0">
                <a:solidFill>
                  <a:schemeClr val="tx1">
                    <a:lumMod val="90000"/>
                    <a:lumOff val="10000"/>
                  </a:schemeClr>
                </a:solidFill>
              </a:rPr>
              <a:t>Målen i hörnen</a:t>
            </a:r>
          </a:p>
        </p:txBody>
      </p:sp>
    </p:spTree>
    <p:extLst>
      <p:ext uri="{BB962C8B-B14F-4D97-AF65-F5344CB8AC3E}">
        <p14:creationId xmlns:p14="http://schemas.microsoft.com/office/powerpoint/2010/main" val="936554597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ktangel 1">
            <a:extLst>
              <a:ext uri="{FF2B5EF4-FFF2-40B4-BE49-F238E27FC236}">
                <a16:creationId xmlns:a16="http://schemas.microsoft.com/office/drawing/2014/main" id="{1D2B88AF-187D-49F6-AF51-1C69AEDF54F4}"/>
              </a:ext>
            </a:extLst>
          </p:cNvPr>
          <p:cNvSpPr/>
          <p:nvPr/>
        </p:nvSpPr>
        <p:spPr>
          <a:xfrm>
            <a:off x="2136354" y="1146497"/>
            <a:ext cx="7704856" cy="4896544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19050">
            <a:noFill/>
          </a:ln>
          <a:effectLst>
            <a:outerShdw blurRad="12700" dist="127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6000" tIns="72000" rIns="36000" bIns="72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600"/>
              </a:spcAft>
            </a:pPr>
            <a:endParaRPr lang="sv-SE" sz="1400">
              <a:solidFill>
                <a:schemeClr val="tx1">
                  <a:lumMod val="90000"/>
                  <a:lumOff val="10000"/>
                </a:schemeClr>
              </a:solidFill>
            </a:endParaRPr>
          </a:p>
        </p:txBody>
      </p:sp>
      <p:sp>
        <p:nvSpPr>
          <p:cNvPr id="3" name="Rektangel: övre hörn rundade 2">
            <a:extLst>
              <a:ext uri="{FF2B5EF4-FFF2-40B4-BE49-F238E27FC236}">
                <a16:creationId xmlns:a16="http://schemas.microsoft.com/office/drawing/2014/main" id="{D8C4265E-7DEB-4215-B04B-8A30238828CF}"/>
              </a:ext>
            </a:extLst>
          </p:cNvPr>
          <p:cNvSpPr/>
          <p:nvPr/>
        </p:nvSpPr>
        <p:spPr>
          <a:xfrm rot="5400000">
            <a:off x="8473058" y="3162721"/>
            <a:ext cx="1440160" cy="864096"/>
          </a:xfrm>
          <a:prstGeom prst="round2SameRect">
            <a:avLst/>
          </a:prstGeom>
          <a:solidFill>
            <a:schemeClr val="bg1">
              <a:lumMod val="50000"/>
            </a:schemeClr>
          </a:solidFill>
          <a:ln w="19050">
            <a:noFill/>
          </a:ln>
          <a:effectLst>
            <a:outerShdw blurRad="12700" dist="127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6000" tIns="72000" rIns="36000" bIns="72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600"/>
              </a:spcAft>
            </a:pPr>
            <a:endParaRPr lang="sv-SE" sz="1400">
              <a:solidFill>
                <a:schemeClr val="tx1">
                  <a:lumMod val="90000"/>
                  <a:lumOff val="10000"/>
                </a:schemeClr>
              </a:solidFill>
            </a:endParaRPr>
          </a:p>
        </p:txBody>
      </p:sp>
      <p:sp>
        <p:nvSpPr>
          <p:cNvPr id="4" name="Likbent triangel 3">
            <a:extLst>
              <a:ext uri="{FF2B5EF4-FFF2-40B4-BE49-F238E27FC236}">
                <a16:creationId xmlns:a16="http://schemas.microsoft.com/office/drawing/2014/main" id="{1BC26614-4A76-46D5-8BE9-10E9C70FCB73}"/>
              </a:ext>
            </a:extLst>
          </p:cNvPr>
          <p:cNvSpPr/>
          <p:nvPr/>
        </p:nvSpPr>
        <p:spPr>
          <a:xfrm>
            <a:off x="7032898" y="1938586"/>
            <a:ext cx="504056" cy="504056"/>
          </a:xfrm>
          <a:prstGeom prst="triangle">
            <a:avLst/>
          </a:prstGeom>
          <a:solidFill>
            <a:schemeClr val="tx1">
              <a:lumMod val="90000"/>
              <a:lumOff val="10000"/>
            </a:schemeClr>
          </a:solidFill>
          <a:ln w="19050">
            <a:noFill/>
          </a:ln>
          <a:effectLst>
            <a:outerShdw blurRad="12700" dist="127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6000" tIns="72000" rIns="36000" bIns="72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600"/>
              </a:spcAft>
            </a:pPr>
            <a:endParaRPr lang="sv-SE" sz="1400">
              <a:solidFill>
                <a:schemeClr val="tx1">
                  <a:lumMod val="90000"/>
                  <a:lumOff val="10000"/>
                </a:schemeClr>
              </a:solidFill>
            </a:endParaRPr>
          </a:p>
        </p:txBody>
      </p:sp>
      <p:sp>
        <p:nvSpPr>
          <p:cNvPr id="5" name="Likbent triangel 4">
            <a:extLst>
              <a:ext uri="{FF2B5EF4-FFF2-40B4-BE49-F238E27FC236}">
                <a16:creationId xmlns:a16="http://schemas.microsoft.com/office/drawing/2014/main" id="{4BCE4942-0E2B-426D-8885-A9151C1117C6}"/>
              </a:ext>
            </a:extLst>
          </p:cNvPr>
          <p:cNvSpPr/>
          <p:nvPr/>
        </p:nvSpPr>
        <p:spPr>
          <a:xfrm>
            <a:off x="6384826" y="1326518"/>
            <a:ext cx="504056" cy="504056"/>
          </a:xfrm>
          <a:prstGeom prst="triangle">
            <a:avLst/>
          </a:prstGeom>
          <a:solidFill>
            <a:schemeClr val="tx1">
              <a:lumMod val="90000"/>
              <a:lumOff val="10000"/>
            </a:schemeClr>
          </a:solidFill>
          <a:ln w="19050">
            <a:noFill/>
          </a:ln>
          <a:effectLst>
            <a:outerShdw blurRad="12700" dist="127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6000" tIns="72000" rIns="36000" bIns="72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600"/>
              </a:spcAft>
            </a:pPr>
            <a:endParaRPr lang="sv-SE" sz="1400">
              <a:solidFill>
                <a:schemeClr val="tx1">
                  <a:lumMod val="90000"/>
                  <a:lumOff val="10000"/>
                </a:schemeClr>
              </a:solidFill>
            </a:endParaRPr>
          </a:p>
        </p:txBody>
      </p:sp>
      <p:sp>
        <p:nvSpPr>
          <p:cNvPr id="6" name="Likbent triangel 5">
            <a:extLst>
              <a:ext uri="{FF2B5EF4-FFF2-40B4-BE49-F238E27FC236}">
                <a16:creationId xmlns:a16="http://schemas.microsoft.com/office/drawing/2014/main" id="{181D958C-47E2-45E2-9CA4-7E98FD1395A4}"/>
              </a:ext>
            </a:extLst>
          </p:cNvPr>
          <p:cNvSpPr/>
          <p:nvPr/>
        </p:nvSpPr>
        <p:spPr>
          <a:xfrm>
            <a:off x="5736754" y="1938586"/>
            <a:ext cx="504056" cy="504056"/>
          </a:xfrm>
          <a:prstGeom prst="triangle">
            <a:avLst/>
          </a:prstGeom>
          <a:solidFill>
            <a:schemeClr val="tx1">
              <a:lumMod val="90000"/>
              <a:lumOff val="10000"/>
            </a:schemeClr>
          </a:solidFill>
          <a:ln w="19050">
            <a:noFill/>
          </a:ln>
          <a:effectLst>
            <a:outerShdw blurRad="12700" dist="127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6000" tIns="72000" rIns="36000" bIns="72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600"/>
              </a:spcAft>
            </a:pPr>
            <a:endParaRPr lang="sv-SE" sz="1400">
              <a:solidFill>
                <a:schemeClr val="tx1">
                  <a:lumMod val="90000"/>
                  <a:lumOff val="10000"/>
                </a:schemeClr>
              </a:solidFill>
            </a:endParaRPr>
          </a:p>
        </p:txBody>
      </p:sp>
      <p:sp>
        <p:nvSpPr>
          <p:cNvPr id="7" name="Likbent triangel 6">
            <a:extLst>
              <a:ext uri="{FF2B5EF4-FFF2-40B4-BE49-F238E27FC236}">
                <a16:creationId xmlns:a16="http://schemas.microsoft.com/office/drawing/2014/main" id="{3C04574C-752B-4F4D-AF09-1E056FC2774F}"/>
              </a:ext>
            </a:extLst>
          </p:cNvPr>
          <p:cNvSpPr/>
          <p:nvPr/>
        </p:nvSpPr>
        <p:spPr>
          <a:xfrm>
            <a:off x="5016674" y="1326518"/>
            <a:ext cx="504056" cy="504056"/>
          </a:xfrm>
          <a:prstGeom prst="triangle">
            <a:avLst/>
          </a:prstGeom>
          <a:solidFill>
            <a:schemeClr val="tx1">
              <a:lumMod val="90000"/>
              <a:lumOff val="10000"/>
            </a:schemeClr>
          </a:solidFill>
          <a:ln w="19050">
            <a:noFill/>
          </a:ln>
          <a:effectLst>
            <a:outerShdw blurRad="12700" dist="127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6000" tIns="72000" rIns="36000" bIns="72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600"/>
              </a:spcAft>
            </a:pPr>
            <a:endParaRPr lang="sv-SE" sz="1400">
              <a:solidFill>
                <a:schemeClr val="tx1">
                  <a:lumMod val="90000"/>
                  <a:lumOff val="10000"/>
                </a:schemeClr>
              </a:solidFill>
            </a:endParaRPr>
          </a:p>
        </p:txBody>
      </p:sp>
      <p:sp>
        <p:nvSpPr>
          <p:cNvPr id="8" name="Likbent triangel 7">
            <a:extLst>
              <a:ext uri="{FF2B5EF4-FFF2-40B4-BE49-F238E27FC236}">
                <a16:creationId xmlns:a16="http://schemas.microsoft.com/office/drawing/2014/main" id="{E292BAC5-6D57-4FA6-8E06-B54AE5BBDAF0}"/>
              </a:ext>
            </a:extLst>
          </p:cNvPr>
          <p:cNvSpPr/>
          <p:nvPr/>
        </p:nvSpPr>
        <p:spPr>
          <a:xfrm>
            <a:off x="4321978" y="1950870"/>
            <a:ext cx="504056" cy="504056"/>
          </a:xfrm>
          <a:prstGeom prst="triangle">
            <a:avLst/>
          </a:prstGeom>
          <a:solidFill>
            <a:schemeClr val="tx1">
              <a:lumMod val="90000"/>
              <a:lumOff val="10000"/>
            </a:schemeClr>
          </a:solidFill>
          <a:ln w="19050">
            <a:noFill/>
          </a:ln>
          <a:effectLst>
            <a:outerShdw blurRad="12700" dist="127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6000" tIns="72000" rIns="36000" bIns="72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600"/>
              </a:spcAft>
            </a:pPr>
            <a:endParaRPr lang="sv-SE" sz="1400">
              <a:solidFill>
                <a:schemeClr val="tx1">
                  <a:lumMod val="90000"/>
                  <a:lumOff val="10000"/>
                </a:schemeClr>
              </a:solidFill>
            </a:endParaRPr>
          </a:p>
        </p:txBody>
      </p:sp>
      <p:sp>
        <p:nvSpPr>
          <p:cNvPr id="9" name="Likbent triangel 8">
            <a:extLst>
              <a:ext uri="{FF2B5EF4-FFF2-40B4-BE49-F238E27FC236}">
                <a16:creationId xmlns:a16="http://schemas.microsoft.com/office/drawing/2014/main" id="{6A8584A1-A854-4ED5-8E90-3ADD89447C52}"/>
              </a:ext>
            </a:extLst>
          </p:cNvPr>
          <p:cNvSpPr/>
          <p:nvPr/>
        </p:nvSpPr>
        <p:spPr>
          <a:xfrm>
            <a:off x="3622210" y="1339369"/>
            <a:ext cx="504056" cy="504056"/>
          </a:xfrm>
          <a:prstGeom prst="triangle">
            <a:avLst/>
          </a:prstGeom>
          <a:solidFill>
            <a:schemeClr val="tx1">
              <a:lumMod val="90000"/>
              <a:lumOff val="10000"/>
            </a:schemeClr>
          </a:solidFill>
          <a:ln w="19050">
            <a:noFill/>
          </a:ln>
          <a:effectLst>
            <a:outerShdw blurRad="12700" dist="127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6000" tIns="72000" rIns="36000" bIns="72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600"/>
              </a:spcAft>
            </a:pPr>
            <a:endParaRPr lang="sv-SE" sz="1400">
              <a:solidFill>
                <a:schemeClr val="tx1">
                  <a:lumMod val="90000"/>
                  <a:lumOff val="10000"/>
                </a:schemeClr>
              </a:solidFill>
            </a:endParaRPr>
          </a:p>
        </p:txBody>
      </p:sp>
      <p:sp>
        <p:nvSpPr>
          <p:cNvPr id="11" name="Frihandsfigur: Form 10">
            <a:extLst>
              <a:ext uri="{FF2B5EF4-FFF2-40B4-BE49-F238E27FC236}">
                <a16:creationId xmlns:a16="http://schemas.microsoft.com/office/drawing/2014/main" id="{6F8D2192-A503-4B62-AD78-6CD6FE197EE6}"/>
              </a:ext>
            </a:extLst>
          </p:cNvPr>
          <p:cNvSpPr/>
          <p:nvPr/>
        </p:nvSpPr>
        <p:spPr>
          <a:xfrm>
            <a:off x="3237186" y="1208690"/>
            <a:ext cx="4708635" cy="1787994"/>
          </a:xfrm>
          <a:custGeom>
            <a:avLst/>
            <a:gdLst>
              <a:gd name="connsiteX0" fmla="*/ 4708635 w 4708635"/>
              <a:gd name="connsiteY0" fmla="*/ 767255 h 1787994"/>
              <a:gd name="connsiteX1" fmla="*/ 4614042 w 4708635"/>
              <a:gd name="connsiteY1" fmla="*/ 830317 h 1787994"/>
              <a:gd name="connsiteX2" fmla="*/ 4593021 w 4708635"/>
              <a:gd name="connsiteY2" fmla="*/ 882869 h 1787994"/>
              <a:gd name="connsiteX3" fmla="*/ 4561490 w 4708635"/>
              <a:gd name="connsiteY3" fmla="*/ 924910 h 1787994"/>
              <a:gd name="connsiteX4" fmla="*/ 4508938 w 4708635"/>
              <a:gd name="connsiteY4" fmla="*/ 998482 h 1787994"/>
              <a:gd name="connsiteX5" fmla="*/ 4487917 w 4708635"/>
              <a:gd name="connsiteY5" fmla="*/ 1072055 h 1787994"/>
              <a:gd name="connsiteX6" fmla="*/ 4477407 w 4708635"/>
              <a:gd name="connsiteY6" fmla="*/ 1177158 h 1787994"/>
              <a:gd name="connsiteX7" fmla="*/ 4456386 w 4708635"/>
              <a:gd name="connsiteY7" fmla="*/ 1292772 h 1787994"/>
              <a:gd name="connsiteX8" fmla="*/ 4445876 w 4708635"/>
              <a:gd name="connsiteY8" fmla="*/ 1324303 h 1787994"/>
              <a:gd name="connsiteX9" fmla="*/ 4403835 w 4708635"/>
              <a:gd name="connsiteY9" fmla="*/ 1387365 h 1787994"/>
              <a:gd name="connsiteX10" fmla="*/ 4351283 w 4708635"/>
              <a:gd name="connsiteY10" fmla="*/ 1450427 h 1787994"/>
              <a:gd name="connsiteX11" fmla="*/ 4319752 w 4708635"/>
              <a:gd name="connsiteY11" fmla="*/ 1471448 h 1787994"/>
              <a:gd name="connsiteX12" fmla="*/ 4256690 w 4708635"/>
              <a:gd name="connsiteY12" fmla="*/ 1524000 h 1787994"/>
              <a:gd name="connsiteX13" fmla="*/ 4225159 w 4708635"/>
              <a:gd name="connsiteY13" fmla="*/ 1545020 h 1787994"/>
              <a:gd name="connsiteX14" fmla="*/ 4162097 w 4708635"/>
              <a:gd name="connsiteY14" fmla="*/ 1566041 h 1787994"/>
              <a:gd name="connsiteX15" fmla="*/ 4130566 w 4708635"/>
              <a:gd name="connsiteY15" fmla="*/ 1576551 h 1787994"/>
              <a:gd name="connsiteX16" fmla="*/ 3878317 w 4708635"/>
              <a:gd name="connsiteY16" fmla="*/ 1566041 h 1787994"/>
              <a:gd name="connsiteX17" fmla="*/ 3846786 w 4708635"/>
              <a:gd name="connsiteY17" fmla="*/ 1534510 h 1787994"/>
              <a:gd name="connsiteX18" fmla="*/ 3825766 w 4708635"/>
              <a:gd name="connsiteY18" fmla="*/ 1502979 h 1787994"/>
              <a:gd name="connsiteX19" fmla="*/ 3804745 w 4708635"/>
              <a:gd name="connsiteY19" fmla="*/ 1418896 h 1787994"/>
              <a:gd name="connsiteX20" fmla="*/ 3794235 w 4708635"/>
              <a:gd name="connsiteY20" fmla="*/ 1334813 h 1787994"/>
              <a:gd name="connsiteX21" fmla="*/ 3783724 w 4708635"/>
              <a:gd name="connsiteY21" fmla="*/ 451944 h 1787994"/>
              <a:gd name="connsiteX22" fmla="*/ 3762704 w 4708635"/>
              <a:gd name="connsiteY22" fmla="*/ 409903 h 1787994"/>
              <a:gd name="connsiteX23" fmla="*/ 3741683 w 4708635"/>
              <a:gd name="connsiteY23" fmla="*/ 346841 h 1787994"/>
              <a:gd name="connsiteX24" fmla="*/ 3710152 w 4708635"/>
              <a:gd name="connsiteY24" fmla="*/ 220717 h 1787994"/>
              <a:gd name="connsiteX25" fmla="*/ 3678621 w 4708635"/>
              <a:gd name="connsiteY25" fmla="*/ 199696 h 1787994"/>
              <a:gd name="connsiteX26" fmla="*/ 3647090 w 4708635"/>
              <a:gd name="connsiteY26" fmla="*/ 168165 h 1787994"/>
              <a:gd name="connsiteX27" fmla="*/ 3615559 w 4708635"/>
              <a:gd name="connsiteY27" fmla="*/ 157655 h 1787994"/>
              <a:gd name="connsiteX28" fmla="*/ 3510455 w 4708635"/>
              <a:gd name="connsiteY28" fmla="*/ 115613 h 1787994"/>
              <a:gd name="connsiteX29" fmla="*/ 3478924 w 4708635"/>
              <a:gd name="connsiteY29" fmla="*/ 105103 h 1787994"/>
              <a:gd name="connsiteX30" fmla="*/ 3184635 w 4708635"/>
              <a:gd name="connsiteY30" fmla="*/ 115613 h 1787994"/>
              <a:gd name="connsiteX31" fmla="*/ 3163614 w 4708635"/>
              <a:gd name="connsiteY31" fmla="*/ 147144 h 1787994"/>
              <a:gd name="connsiteX32" fmla="*/ 3132083 w 4708635"/>
              <a:gd name="connsiteY32" fmla="*/ 241738 h 1787994"/>
              <a:gd name="connsiteX33" fmla="*/ 3111062 w 4708635"/>
              <a:gd name="connsiteY33" fmla="*/ 304800 h 1787994"/>
              <a:gd name="connsiteX34" fmla="*/ 3121573 w 4708635"/>
              <a:gd name="connsiteY34" fmla="*/ 746234 h 1787994"/>
              <a:gd name="connsiteX35" fmla="*/ 3132083 w 4708635"/>
              <a:gd name="connsiteY35" fmla="*/ 788276 h 1787994"/>
              <a:gd name="connsiteX36" fmla="*/ 3111062 w 4708635"/>
              <a:gd name="connsiteY36" fmla="*/ 1355834 h 1787994"/>
              <a:gd name="connsiteX37" fmla="*/ 3069021 w 4708635"/>
              <a:gd name="connsiteY37" fmla="*/ 1418896 h 1787994"/>
              <a:gd name="connsiteX38" fmla="*/ 3048000 w 4708635"/>
              <a:gd name="connsiteY38" fmla="*/ 1460938 h 1787994"/>
              <a:gd name="connsiteX39" fmla="*/ 2984938 w 4708635"/>
              <a:gd name="connsiteY39" fmla="*/ 1481958 h 1787994"/>
              <a:gd name="connsiteX40" fmla="*/ 2911366 w 4708635"/>
              <a:gd name="connsiteY40" fmla="*/ 1513489 h 1787994"/>
              <a:gd name="connsiteX41" fmla="*/ 2900855 w 4708635"/>
              <a:gd name="connsiteY41" fmla="*/ 1545020 h 1787994"/>
              <a:gd name="connsiteX42" fmla="*/ 2869324 w 4708635"/>
              <a:gd name="connsiteY42" fmla="*/ 1566041 h 1787994"/>
              <a:gd name="connsiteX43" fmla="*/ 2806262 w 4708635"/>
              <a:gd name="connsiteY43" fmla="*/ 1608082 h 1787994"/>
              <a:gd name="connsiteX44" fmla="*/ 2627586 w 4708635"/>
              <a:gd name="connsiteY44" fmla="*/ 1597572 h 1787994"/>
              <a:gd name="connsiteX45" fmla="*/ 2575035 w 4708635"/>
              <a:gd name="connsiteY45" fmla="*/ 1481958 h 1787994"/>
              <a:gd name="connsiteX46" fmla="*/ 2554014 w 4708635"/>
              <a:gd name="connsiteY46" fmla="*/ 1439917 h 1787994"/>
              <a:gd name="connsiteX47" fmla="*/ 2532993 w 4708635"/>
              <a:gd name="connsiteY47" fmla="*/ 1408386 h 1787994"/>
              <a:gd name="connsiteX48" fmla="*/ 2522483 w 4708635"/>
              <a:gd name="connsiteY48" fmla="*/ 1334813 h 1787994"/>
              <a:gd name="connsiteX49" fmla="*/ 2501462 w 4708635"/>
              <a:gd name="connsiteY49" fmla="*/ 1240220 h 1787994"/>
              <a:gd name="connsiteX50" fmla="*/ 2490952 w 4708635"/>
              <a:gd name="connsiteY50" fmla="*/ 1124607 h 1787994"/>
              <a:gd name="connsiteX51" fmla="*/ 2480442 w 4708635"/>
              <a:gd name="connsiteY51" fmla="*/ 1082565 h 1787994"/>
              <a:gd name="connsiteX52" fmla="*/ 2469931 w 4708635"/>
              <a:gd name="connsiteY52" fmla="*/ 388882 h 1787994"/>
              <a:gd name="connsiteX53" fmla="*/ 2459421 w 4708635"/>
              <a:gd name="connsiteY53" fmla="*/ 346841 h 1787994"/>
              <a:gd name="connsiteX54" fmla="*/ 2417380 w 4708635"/>
              <a:gd name="connsiteY54" fmla="*/ 283779 h 1787994"/>
              <a:gd name="connsiteX55" fmla="*/ 2406869 w 4708635"/>
              <a:gd name="connsiteY55" fmla="*/ 252248 h 1787994"/>
              <a:gd name="connsiteX56" fmla="*/ 2354317 w 4708635"/>
              <a:gd name="connsiteY56" fmla="*/ 189186 h 1787994"/>
              <a:gd name="connsiteX57" fmla="*/ 2322786 w 4708635"/>
              <a:gd name="connsiteY57" fmla="*/ 168165 h 1787994"/>
              <a:gd name="connsiteX58" fmla="*/ 2291255 w 4708635"/>
              <a:gd name="connsiteY58" fmla="*/ 157655 h 1787994"/>
              <a:gd name="connsiteX59" fmla="*/ 2186152 w 4708635"/>
              <a:gd name="connsiteY59" fmla="*/ 115613 h 1787994"/>
              <a:gd name="connsiteX60" fmla="*/ 2154621 w 4708635"/>
              <a:gd name="connsiteY60" fmla="*/ 105103 h 1787994"/>
              <a:gd name="connsiteX61" fmla="*/ 2123090 w 4708635"/>
              <a:gd name="connsiteY61" fmla="*/ 73572 h 1787994"/>
              <a:gd name="connsiteX62" fmla="*/ 1786759 w 4708635"/>
              <a:gd name="connsiteY62" fmla="*/ 84082 h 1787994"/>
              <a:gd name="connsiteX63" fmla="*/ 1755228 w 4708635"/>
              <a:gd name="connsiteY63" fmla="*/ 115613 h 1787994"/>
              <a:gd name="connsiteX64" fmla="*/ 1723697 w 4708635"/>
              <a:gd name="connsiteY64" fmla="*/ 136634 h 1787994"/>
              <a:gd name="connsiteX65" fmla="*/ 1681655 w 4708635"/>
              <a:gd name="connsiteY65" fmla="*/ 220717 h 1787994"/>
              <a:gd name="connsiteX66" fmla="*/ 1639614 w 4708635"/>
              <a:gd name="connsiteY66" fmla="*/ 325820 h 1787994"/>
              <a:gd name="connsiteX67" fmla="*/ 1629104 w 4708635"/>
              <a:gd name="connsiteY67" fmla="*/ 451944 h 1787994"/>
              <a:gd name="connsiteX68" fmla="*/ 1629104 w 4708635"/>
              <a:gd name="connsiteY68" fmla="*/ 1723696 h 1787994"/>
              <a:gd name="connsiteX69" fmla="*/ 1576552 w 4708635"/>
              <a:gd name="connsiteY69" fmla="*/ 1734207 h 1787994"/>
              <a:gd name="connsiteX70" fmla="*/ 1534511 w 4708635"/>
              <a:gd name="connsiteY70" fmla="*/ 1744717 h 1787994"/>
              <a:gd name="connsiteX71" fmla="*/ 1261242 w 4708635"/>
              <a:gd name="connsiteY71" fmla="*/ 1755227 h 1787994"/>
              <a:gd name="connsiteX72" fmla="*/ 1208690 w 4708635"/>
              <a:gd name="connsiteY72" fmla="*/ 1713186 h 1787994"/>
              <a:gd name="connsiteX73" fmla="*/ 1177159 w 4708635"/>
              <a:gd name="connsiteY73" fmla="*/ 1692165 h 1787994"/>
              <a:gd name="connsiteX74" fmla="*/ 1156138 w 4708635"/>
              <a:gd name="connsiteY74" fmla="*/ 1660634 h 1787994"/>
              <a:gd name="connsiteX75" fmla="*/ 1103586 w 4708635"/>
              <a:gd name="connsiteY75" fmla="*/ 1597572 h 1787994"/>
              <a:gd name="connsiteX76" fmla="*/ 1030014 w 4708635"/>
              <a:gd name="connsiteY76" fmla="*/ 1387365 h 1787994"/>
              <a:gd name="connsiteX77" fmla="*/ 1008993 w 4708635"/>
              <a:gd name="connsiteY77" fmla="*/ 1282262 h 1787994"/>
              <a:gd name="connsiteX78" fmla="*/ 977462 w 4708635"/>
              <a:gd name="connsiteY78" fmla="*/ 1156138 h 1787994"/>
              <a:gd name="connsiteX79" fmla="*/ 987973 w 4708635"/>
              <a:gd name="connsiteY79" fmla="*/ 672662 h 1787994"/>
              <a:gd name="connsiteX80" fmla="*/ 987973 w 4708635"/>
              <a:gd name="connsiteY80" fmla="*/ 189186 h 1787994"/>
              <a:gd name="connsiteX81" fmla="*/ 893380 w 4708635"/>
              <a:gd name="connsiteY81" fmla="*/ 105103 h 1787994"/>
              <a:gd name="connsiteX82" fmla="*/ 798786 w 4708635"/>
              <a:gd name="connsiteY82" fmla="*/ 42041 h 1787994"/>
              <a:gd name="connsiteX83" fmla="*/ 767255 w 4708635"/>
              <a:gd name="connsiteY83" fmla="*/ 21020 h 1787994"/>
              <a:gd name="connsiteX84" fmla="*/ 714704 w 4708635"/>
              <a:gd name="connsiteY84" fmla="*/ 0 h 1787994"/>
              <a:gd name="connsiteX85" fmla="*/ 504497 w 4708635"/>
              <a:gd name="connsiteY85" fmla="*/ 10510 h 1787994"/>
              <a:gd name="connsiteX86" fmla="*/ 472966 w 4708635"/>
              <a:gd name="connsiteY86" fmla="*/ 31531 h 1787994"/>
              <a:gd name="connsiteX87" fmla="*/ 430924 w 4708635"/>
              <a:gd name="connsiteY87" fmla="*/ 63062 h 1787994"/>
              <a:gd name="connsiteX88" fmla="*/ 378373 w 4708635"/>
              <a:gd name="connsiteY88" fmla="*/ 126124 h 1787994"/>
              <a:gd name="connsiteX89" fmla="*/ 346842 w 4708635"/>
              <a:gd name="connsiteY89" fmla="*/ 157655 h 1787994"/>
              <a:gd name="connsiteX90" fmla="*/ 294290 w 4708635"/>
              <a:gd name="connsiteY90" fmla="*/ 252248 h 1787994"/>
              <a:gd name="connsiteX91" fmla="*/ 283780 w 4708635"/>
              <a:gd name="connsiteY91" fmla="*/ 304800 h 1787994"/>
              <a:gd name="connsiteX92" fmla="*/ 252248 w 4708635"/>
              <a:gd name="connsiteY92" fmla="*/ 346841 h 1787994"/>
              <a:gd name="connsiteX93" fmla="*/ 231228 w 4708635"/>
              <a:gd name="connsiteY93" fmla="*/ 378372 h 1787994"/>
              <a:gd name="connsiteX94" fmla="*/ 189186 w 4708635"/>
              <a:gd name="connsiteY94" fmla="*/ 462455 h 1787994"/>
              <a:gd name="connsiteX95" fmla="*/ 136635 w 4708635"/>
              <a:gd name="connsiteY95" fmla="*/ 578069 h 1787994"/>
              <a:gd name="connsiteX96" fmla="*/ 115614 w 4708635"/>
              <a:gd name="connsiteY96" fmla="*/ 620110 h 1787994"/>
              <a:gd name="connsiteX97" fmla="*/ 105104 w 4708635"/>
              <a:gd name="connsiteY97" fmla="*/ 651641 h 1787994"/>
              <a:gd name="connsiteX98" fmla="*/ 84083 w 4708635"/>
              <a:gd name="connsiteY98" fmla="*/ 683172 h 1787994"/>
              <a:gd name="connsiteX99" fmla="*/ 73573 w 4708635"/>
              <a:gd name="connsiteY99" fmla="*/ 714703 h 1787994"/>
              <a:gd name="connsiteX100" fmla="*/ 52552 w 4708635"/>
              <a:gd name="connsiteY100" fmla="*/ 746234 h 1787994"/>
              <a:gd name="connsiteX101" fmla="*/ 42042 w 4708635"/>
              <a:gd name="connsiteY101" fmla="*/ 935420 h 1787994"/>
              <a:gd name="connsiteX102" fmla="*/ 21021 w 4708635"/>
              <a:gd name="connsiteY102" fmla="*/ 998482 h 1787994"/>
              <a:gd name="connsiteX103" fmla="*/ 0 w 4708635"/>
              <a:gd name="connsiteY103" fmla="*/ 1051034 h 17879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</a:cxnLst>
            <a:rect l="l" t="t" r="r" b="b"/>
            <a:pathLst>
              <a:path w="4708635" h="1787994">
                <a:moveTo>
                  <a:pt x="4708635" y="767255"/>
                </a:moveTo>
                <a:cubicBezTo>
                  <a:pt x="4695222" y="775303"/>
                  <a:pt x="4625985" y="814393"/>
                  <a:pt x="4614042" y="830317"/>
                </a:cubicBezTo>
                <a:cubicBezTo>
                  <a:pt x="4602722" y="845410"/>
                  <a:pt x="4602184" y="866377"/>
                  <a:pt x="4593021" y="882869"/>
                </a:cubicBezTo>
                <a:cubicBezTo>
                  <a:pt x="4584514" y="898182"/>
                  <a:pt x="4570774" y="910056"/>
                  <a:pt x="4561490" y="924910"/>
                </a:cubicBezTo>
                <a:cubicBezTo>
                  <a:pt x="4515376" y="998691"/>
                  <a:pt x="4569047" y="938373"/>
                  <a:pt x="4508938" y="998482"/>
                </a:cubicBezTo>
                <a:cubicBezTo>
                  <a:pt x="4501452" y="1020939"/>
                  <a:pt x="4491216" y="1048964"/>
                  <a:pt x="4487917" y="1072055"/>
                </a:cubicBezTo>
                <a:cubicBezTo>
                  <a:pt x="4482938" y="1106910"/>
                  <a:pt x="4481521" y="1142190"/>
                  <a:pt x="4477407" y="1177158"/>
                </a:cubicBezTo>
                <a:cubicBezTo>
                  <a:pt x="4471452" y="1227781"/>
                  <a:pt x="4469059" y="1248417"/>
                  <a:pt x="4456386" y="1292772"/>
                </a:cubicBezTo>
                <a:cubicBezTo>
                  <a:pt x="4453342" y="1303425"/>
                  <a:pt x="4451256" y="1314618"/>
                  <a:pt x="4445876" y="1324303"/>
                </a:cubicBezTo>
                <a:cubicBezTo>
                  <a:pt x="4433607" y="1346387"/>
                  <a:pt x="4417849" y="1366344"/>
                  <a:pt x="4403835" y="1387365"/>
                </a:cubicBezTo>
                <a:cubicBezTo>
                  <a:pt x="4383167" y="1418368"/>
                  <a:pt x="4381629" y="1425138"/>
                  <a:pt x="4351283" y="1450427"/>
                </a:cubicBezTo>
                <a:cubicBezTo>
                  <a:pt x="4341579" y="1458514"/>
                  <a:pt x="4330262" y="1464441"/>
                  <a:pt x="4319752" y="1471448"/>
                </a:cubicBezTo>
                <a:cubicBezTo>
                  <a:pt x="4286733" y="1520976"/>
                  <a:pt x="4314132" y="1491176"/>
                  <a:pt x="4256690" y="1524000"/>
                </a:cubicBezTo>
                <a:cubicBezTo>
                  <a:pt x="4245723" y="1530267"/>
                  <a:pt x="4236702" y="1539890"/>
                  <a:pt x="4225159" y="1545020"/>
                </a:cubicBezTo>
                <a:cubicBezTo>
                  <a:pt x="4204911" y="1554019"/>
                  <a:pt x="4183118" y="1559034"/>
                  <a:pt x="4162097" y="1566041"/>
                </a:cubicBezTo>
                <a:lnTo>
                  <a:pt x="4130566" y="1576551"/>
                </a:lnTo>
                <a:cubicBezTo>
                  <a:pt x="4046483" y="1573048"/>
                  <a:pt x="3961564" y="1578374"/>
                  <a:pt x="3878317" y="1566041"/>
                </a:cubicBezTo>
                <a:cubicBezTo>
                  <a:pt x="3863614" y="1563863"/>
                  <a:pt x="3856302" y="1545929"/>
                  <a:pt x="3846786" y="1534510"/>
                </a:cubicBezTo>
                <a:cubicBezTo>
                  <a:pt x="3838699" y="1524806"/>
                  <a:pt x="3831415" y="1514277"/>
                  <a:pt x="3825766" y="1502979"/>
                </a:cubicBezTo>
                <a:cubicBezTo>
                  <a:pt x="3815818" y="1483082"/>
                  <a:pt x="3807411" y="1436225"/>
                  <a:pt x="3804745" y="1418896"/>
                </a:cubicBezTo>
                <a:cubicBezTo>
                  <a:pt x="3800450" y="1390979"/>
                  <a:pt x="3797738" y="1362841"/>
                  <a:pt x="3794235" y="1334813"/>
                </a:cubicBezTo>
                <a:cubicBezTo>
                  <a:pt x="3790731" y="1040523"/>
                  <a:pt x="3793751" y="746084"/>
                  <a:pt x="3783724" y="451944"/>
                </a:cubicBezTo>
                <a:cubicBezTo>
                  <a:pt x="3783190" y="436285"/>
                  <a:pt x="3768523" y="424450"/>
                  <a:pt x="3762704" y="409903"/>
                </a:cubicBezTo>
                <a:cubicBezTo>
                  <a:pt x="3754475" y="389330"/>
                  <a:pt x="3741683" y="346841"/>
                  <a:pt x="3741683" y="346841"/>
                </a:cubicBezTo>
                <a:cubicBezTo>
                  <a:pt x="3736299" y="309153"/>
                  <a:pt x="3734438" y="254717"/>
                  <a:pt x="3710152" y="220717"/>
                </a:cubicBezTo>
                <a:cubicBezTo>
                  <a:pt x="3702810" y="210438"/>
                  <a:pt x="3688325" y="207783"/>
                  <a:pt x="3678621" y="199696"/>
                </a:cubicBezTo>
                <a:cubicBezTo>
                  <a:pt x="3667202" y="190180"/>
                  <a:pt x="3659458" y="176410"/>
                  <a:pt x="3647090" y="168165"/>
                </a:cubicBezTo>
                <a:cubicBezTo>
                  <a:pt x="3637872" y="162020"/>
                  <a:pt x="3625742" y="162019"/>
                  <a:pt x="3615559" y="157655"/>
                </a:cubicBezTo>
                <a:cubicBezTo>
                  <a:pt x="3507302" y="111259"/>
                  <a:pt x="3653995" y="163460"/>
                  <a:pt x="3510455" y="115613"/>
                </a:cubicBezTo>
                <a:lnTo>
                  <a:pt x="3478924" y="105103"/>
                </a:lnTo>
                <a:cubicBezTo>
                  <a:pt x="3380828" y="108606"/>
                  <a:pt x="3281933" y="102640"/>
                  <a:pt x="3184635" y="115613"/>
                </a:cubicBezTo>
                <a:cubicBezTo>
                  <a:pt x="3172114" y="117282"/>
                  <a:pt x="3168744" y="135601"/>
                  <a:pt x="3163614" y="147144"/>
                </a:cubicBezTo>
                <a:cubicBezTo>
                  <a:pt x="3163610" y="147154"/>
                  <a:pt x="3137340" y="225967"/>
                  <a:pt x="3132083" y="241738"/>
                </a:cubicBezTo>
                <a:lnTo>
                  <a:pt x="3111062" y="304800"/>
                </a:lnTo>
                <a:cubicBezTo>
                  <a:pt x="3114566" y="451945"/>
                  <a:pt x="3115180" y="599187"/>
                  <a:pt x="3121573" y="746234"/>
                </a:cubicBezTo>
                <a:cubicBezTo>
                  <a:pt x="3122200" y="760666"/>
                  <a:pt x="3132332" y="773833"/>
                  <a:pt x="3132083" y="788276"/>
                </a:cubicBezTo>
                <a:cubicBezTo>
                  <a:pt x="3128819" y="977564"/>
                  <a:pt x="3121012" y="1166780"/>
                  <a:pt x="3111062" y="1355834"/>
                </a:cubicBezTo>
                <a:cubicBezTo>
                  <a:pt x="3109012" y="1394778"/>
                  <a:pt x="3090729" y="1388505"/>
                  <a:pt x="3069021" y="1418896"/>
                </a:cubicBezTo>
                <a:cubicBezTo>
                  <a:pt x="3059914" y="1431646"/>
                  <a:pt x="3060535" y="1451537"/>
                  <a:pt x="3048000" y="1460938"/>
                </a:cubicBezTo>
                <a:cubicBezTo>
                  <a:pt x="3030274" y="1474233"/>
                  <a:pt x="3005959" y="1474951"/>
                  <a:pt x="2984938" y="1481958"/>
                </a:cubicBezTo>
                <a:cubicBezTo>
                  <a:pt x="2938549" y="1497421"/>
                  <a:pt x="2963308" y="1487519"/>
                  <a:pt x="2911366" y="1513489"/>
                </a:cubicBezTo>
                <a:cubicBezTo>
                  <a:pt x="2907862" y="1523999"/>
                  <a:pt x="2907776" y="1536369"/>
                  <a:pt x="2900855" y="1545020"/>
                </a:cubicBezTo>
                <a:cubicBezTo>
                  <a:pt x="2892964" y="1554884"/>
                  <a:pt x="2879028" y="1557954"/>
                  <a:pt x="2869324" y="1566041"/>
                </a:cubicBezTo>
                <a:cubicBezTo>
                  <a:pt x="2816838" y="1609779"/>
                  <a:pt x="2861674" y="1589612"/>
                  <a:pt x="2806262" y="1608082"/>
                </a:cubicBezTo>
                <a:cubicBezTo>
                  <a:pt x="2746703" y="1604579"/>
                  <a:pt x="2682424" y="1621074"/>
                  <a:pt x="2627586" y="1597572"/>
                </a:cubicBezTo>
                <a:cubicBezTo>
                  <a:pt x="2599145" y="1585383"/>
                  <a:pt x="2588894" y="1514295"/>
                  <a:pt x="2575035" y="1481958"/>
                </a:cubicBezTo>
                <a:cubicBezTo>
                  <a:pt x="2568863" y="1467557"/>
                  <a:pt x="2561788" y="1453520"/>
                  <a:pt x="2554014" y="1439917"/>
                </a:cubicBezTo>
                <a:cubicBezTo>
                  <a:pt x="2547747" y="1428949"/>
                  <a:pt x="2540000" y="1418896"/>
                  <a:pt x="2532993" y="1408386"/>
                </a:cubicBezTo>
                <a:cubicBezTo>
                  <a:pt x="2529490" y="1383862"/>
                  <a:pt x="2526556" y="1359249"/>
                  <a:pt x="2522483" y="1334813"/>
                </a:cubicBezTo>
                <a:cubicBezTo>
                  <a:pt x="2515811" y="1294779"/>
                  <a:pt x="2510912" y="1278016"/>
                  <a:pt x="2501462" y="1240220"/>
                </a:cubicBezTo>
                <a:cubicBezTo>
                  <a:pt x="2497959" y="1201682"/>
                  <a:pt x="2496066" y="1162964"/>
                  <a:pt x="2490952" y="1124607"/>
                </a:cubicBezTo>
                <a:cubicBezTo>
                  <a:pt x="2489043" y="1110288"/>
                  <a:pt x="2480855" y="1097004"/>
                  <a:pt x="2480442" y="1082565"/>
                </a:cubicBezTo>
                <a:cubicBezTo>
                  <a:pt x="2473837" y="851405"/>
                  <a:pt x="2476536" y="620042"/>
                  <a:pt x="2469931" y="388882"/>
                </a:cubicBezTo>
                <a:cubicBezTo>
                  <a:pt x="2469518" y="374443"/>
                  <a:pt x="2465881" y="359761"/>
                  <a:pt x="2459421" y="346841"/>
                </a:cubicBezTo>
                <a:cubicBezTo>
                  <a:pt x="2448123" y="324244"/>
                  <a:pt x="2425370" y="307746"/>
                  <a:pt x="2417380" y="283779"/>
                </a:cubicBezTo>
                <a:cubicBezTo>
                  <a:pt x="2413876" y="273269"/>
                  <a:pt x="2411824" y="262157"/>
                  <a:pt x="2406869" y="252248"/>
                </a:cubicBezTo>
                <a:cubicBezTo>
                  <a:pt x="2395058" y="228626"/>
                  <a:pt x="2374241" y="205789"/>
                  <a:pt x="2354317" y="189186"/>
                </a:cubicBezTo>
                <a:cubicBezTo>
                  <a:pt x="2344613" y="181099"/>
                  <a:pt x="2334084" y="173814"/>
                  <a:pt x="2322786" y="168165"/>
                </a:cubicBezTo>
                <a:cubicBezTo>
                  <a:pt x="2312877" y="163210"/>
                  <a:pt x="2301438" y="162019"/>
                  <a:pt x="2291255" y="157655"/>
                </a:cubicBezTo>
                <a:cubicBezTo>
                  <a:pt x="2182999" y="111259"/>
                  <a:pt x="2329693" y="163460"/>
                  <a:pt x="2186152" y="115613"/>
                </a:cubicBezTo>
                <a:lnTo>
                  <a:pt x="2154621" y="105103"/>
                </a:lnTo>
                <a:cubicBezTo>
                  <a:pt x="2144111" y="94593"/>
                  <a:pt x="2137059" y="78652"/>
                  <a:pt x="2123090" y="73572"/>
                </a:cubicBezTo>
                <a:cubicBezTo>
                  <a:pt x="2044877" y="45131"/>
                  <a:pt x="1799529" y="83018"/>
                  <a:pt x="1786759" y="84082"/>
                </a:cubicBezTo>
                <a:cubicBezTo>
                  <a:pt x="1776249" y="94592"/>
                  <a:pt x="1766647" y="106097"/>
                  <a:pt x="1755228" y="115613"/>
                </a:cubicBezTo>
                <a:cubicBezTo>
                  <a:pt x="1745524" y="123700"/>
                  <a:pt x="1730941" y="126286"/>
                  <a:pt x="1723697" y="136634"/>
                </a:cubicBezTo>
                <a:cubicBezTo>
                  <a:pt x="1705727" y="162305"/>
                  <a:pt x="1693999" y="191915"/>
                  <a:pt x="1681655" y="220717"/>
                </a:cubicBezTo>
                <a:cubicBezTo>
                  <a:pt x="1645760" y="304472"/>
                  <a:pt x="1658561" y="268977"/>
                  <a:pt x="1639614" y="325820"/>
                </a:cubicBezTo>
                <a:cubicBezTo>
                  <a:pt x="1636111" y="367861"/>
                  <a:pt x="1629104" y="409757"/>
                  <a:pt x="1629104" y="451944"/>
                </a:cubicBezTo>
                <a:cubicBezTo>
                  <a:pt x="1629104" y="512359"/>
                  <a:pt x="1653219" y="1530776"/>
                  <a:pt x="1629104" y="1723696"/>
                </a:cubicBezTo>
                <a:cubicBezTo>
                  <a:pt x="1626888" y="1741422"/>
                  <a:pt x="1593991" y="1730332"/>
                  <a:pt x="1576552" y="1734207"/>
                </a:cubicBezTo>
                <a:cubicBezTo>
                  <a:pt x="1562451" y="1737341"/>
                  <a:pt x="1548525" y="1741214"/>
                  <a:pt x="1534511" y="1744717"/>
                </a:cubicBezTo>
                <a:cubicBezTo>
                  <a:pt x="1423213" y="1800365"/>
                  <a:pt x="1450641" y="1800683"/>
                  <a:pt x="1261242" y="1755227"/>
                </a:cubicBezTo>
                <a:cubicBezTo>
                  <a:pt x="1239428" y="1749992"/>
                  <a:pt x="1226636" y="1726646"/>
                  <a:pt x="1208690" y="1713186"/>
                </a:cubicBezTo>
                <a:cubicBezTo>
                  <a:pt x="1198584" y="1705607"/>
                  <a:pt x="1187669" y="1699172"/>
                  <a:pt x="1177159" y="1692165"/>
                </a:cubicBezTo>
                <a:cubicBezTo>
                  <a:pt x="1170152" y="1681655"/>
                  <a:pt x="1163893" y="1670605"/>
                  <a:pt x="1156138" y="1660634"/>
                </a:cubicBezTo>
                <a:cubicBezTo>
                  <a:pt x="1139339" y="1639035"/>
                  <a:pt x="1118383" y="1620589"/>
                  <a:pt x="1103586" y="1597572"/>
                </a:cubicBezTo>
                <a:cubicBezTo>
                  <a:pt x="1058305" y="1527135"/>
                  <a:pt x="1046824" y="1471415"/>
                  <a:pt x="1030014" y="1387365"/>
                </a:cubicBezTo>
                <a:cubicBezTo>
                  <a:pt x="1023007" y="1352331"/>
                  <a:pt x="1017658" y="1316923"/>
                  <a:pt x="1008993" y="1282262"/>
                </a:cubicBezTo>
                <a:lnTo>
                  <a:pt x="977462" y="1156138"/>
                </a:lnTo>
                <a:cubicBezTo>
                  <a:pt x="980966" y="994979"/>
                  <a:pt x="981615" y="833733"/>
                  <a:pt x="987973" y="672662"/>
                </a:cubicBezTo>
                <a:cubicBezTo>
                  <a:pt x="995355" y="485643"/>
                  <a:pt x="1031387" y="362844"/>
                  <a:pt x="987973" y="189186"/>
                </a:cubicBezTo>
                <a:cubicBezTo>
                  <a:pt x="978635" y="151833"/>
                  <a:pt x="917150" y="120949"/>
                  <a:pt x="893380" y="105103"/>
                </a:cubicBezTo>
                <a:lnTo>
                  <a:pt x="798786" y="42041"/>
                </a:lnTo>
                <a:cubicBezTo>
                  <a:pt x="788276" y="35034"/>
                  <a:pt x="778983" y="25711"/>
                  <a:pt x="767255" y="21020"/>
                </a:cubicBezTo>
                <a:lnTo>
                  <a:pt x="714704" y="0"/>
                </a:lnTo>
                <a:cubicBezTo>
                  <a:pt x="644635" y="3503"/>
                  <a:pt x="574064" y="1436"/>
                  <a:pt x="504497" y="10510"/>
                </a:cubicBezTo>
                <a:cubicBezTo>
                  <a:pt x="491971" y="12144"/>
                  <a:pt x="483245" y="24189"/>
                  <a:pt x="472966" y="31531"/>
                </a:cubicBezTo>
                <a:cubicBezTo>
                  <a:pt x="458711" y="41713"/>
                  <a:pt x="444224" y="51662"/>
                  <a:pt x="430924" y="63062"/>
                </a:cubicBezTo>
                <a:cubicBezTo>
                  <a:pt x="377188" y="109121"/>
                  <a:pt x="418918" y="77469"/>
                  <a:pt x="378373" y="126124"/>
                </a:cubicBezTo>
                <a:cubicBezTo>
                  <a:pt x="368857" y="137543"/>
                  <a:pt x="356358" y="146236"/>
                  <a:pt x="346842" y="157655"/>
                </a:cubicBezTo>
                <a:cubicBezTo>
                  <a:pt x="325555" y="183199"/>
                  <a:pt x="307710" y="225408"/>
                  <a:pt x="294290" y="252248"/>
                </a:cubicBezTo>
                <a:cubicBezTo>
                  <a:pt x="290787" y="269765"/>
                  <a:pt x="291035" y="288476"/>
                  <a:pt x="283780" y="304800"/>
                </a:cubicBezTo>
                <a:cubicBezTo>
                  <a:pt x="276665" y="320807"/>
                  <a:pt x="262430" y="332587"/>
                  <a:pt x="252248" y="346841"/>
                </a:cubicBezTo>
                <a:cubicBezTo>
                  <a:pt x="244906" y="357120"/>
                  <a:pt x="236877" y="367074"/>
                  <a:pt x="231228" y="378372"/>
                </a:cubicBezTo>
                <a:cubicBezTo>
                  <a:pt x="179808" y="481213"/>
                  <a:pt x="237885" y="389408"/>
                  <a:pt x="189186" y="462455"/>
                </a:cubicBezTo>
                <a:cubicBezTo>
                  <a:pt x="168767" y="523713"/>
                  <a:pt x="183629" y="484080"/>
                  <a:pt x="136635" y="578069"/>
                </a:cubicBezTo>
                <a:cubicBezTo>
                  <a:pt x="129628" y="592083"/>
                  <a:pt x="120568" y="605246"/>
                  <a:pt x="115614" y="620110"/>
                </a:cubicBezTo>
                <a:cubicBezTo>
                  <a:pt x="112111" y="630620"/>
                  <a:pt x="110059" y="641732"/>
                  <a:pt x="105104" y="651641"/>
                </a:cubicBezTo>
                <a:cubicBezTo>
                  <a:pt x="99455" y="662939"/>
                  <a:pt x="91090" y="672662"/>
                  <a:pt x="84083" y="683172"/>
                </a:cubicBezTo>
                <a:cubicBezTo>
                  <a:pt x="80580" y="693682"/>
                  <a:pt x="78528" y="704794"/>
                  <a:pt x="73573" y="714703"/>
                </a:cubicBezTo>
                <a:cubicBezTo>
                  <a:pt x="67924" y="726001"/>
                  <a:pt x="54338" y="733729"/>
                  <a:pt x="52552" y="746234"/>
                </a:cubicBezTo>
                <a:cubicBezTo>
                  <a:pt x="43620" y="808758"/>
                  <a:pt x="49876" y="872748"/>
                  <a:pt x="42042" y="935420"/>
                </a:cubicBezTo>
                <a:cubicBezTo>
                  <a:pt x="39294" y="957407"/>
                  <a:pt x="28028" y="977461"/>
                  <a:pt x="21021" y="998482"/>
                </a:cubicBezTo>
                <a:cubicBezTo>
                  <a:pt x="8032" y="1037448"/>
                  <a:pt x="15467" y="1020102"/>
                  <a:pt x="0" y="1051034"/>
                </a:cubicBezTo>
              </a:path>
            </a:pathLst>
          </a:custGeom>
          <a:noFill/>
          <a:ln w="19050">
            <a:noFill/>
          </a:ln>
          <a:effectLst>
            <a:outerShdw blurRad="12700" dist="127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5" name="Rektangel 14">
            <a:extLst>
              <a:ext uri="{FF2B5EF4-FFF2-40B4-BE49-F238E27FC236}">
                <a16:creationId xmlns:a16="http://schemas.microsoft.com/office/drawing/2014/main" id="{12544EA8-01C5-4C48-B315-D7D5AE30443F}"/>
              </a:ext>
            </a:extLst>
          </p:cNvPr>
          <p:cNvSpPr/>
          <p:nvPr/>
        </p:nvSpPr>
        <p:spPr>
          <a:xfrm rot="16200000">
            <a:off x="1536366" y="3937442"/>
            <a:ext cx="2471568" cy="346061"/>
          </a:xfrm>
          <a:prstGeom prst="rect">
            <a:avLst/>
          </a:prstGeom>
          <a:solidFill>
            <a:schemeClr val="bg1">
              <a:lumMod val="85000"/>
            </a:schemeClr>
          </a:solidFill>
          <a:ln w="19050">
            <a:solidFill>
              <a:schemeClr val="tx2">
                <a:lumMod val="75000"/>
              </a:schemeClr>
            </a:solidFill>
          </a:ln>
          <a:effectLst>
            <a:outerShdw blurRad="12700" dist="127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6000" tIns="72000" rIns="36000" bIns="72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600"/>
              </a:spcAft>
            </a:pPr>
            <a:r>
              <a:rPr lang="sv-SE" sz="1400" dirty="0">
                <a:solidFill>
                  <a:schemeClr val="tx1">
                    <a:lumMod val="90000"/>
                    <a:lumOff val="10000"/>
                  </a:schemeClr>
                </a:solidFill>
              </a:rPr>
              <a:t>Rulla bollen på en bänk</a:t>
            </a:r>
          </a:p>
        </p:txBody>
      </p:sp>
      <p:sp>
        <p:nvSpPr>
          <p:cNvPr id="16" name="Pil: höger 15">
            <a:extLst>
              <a:ext uri="{FF2B5EF4-FFF2-40B4-BE49-F238E27FC236}">
                <a16:creationId xmlns:a16="http://schemas.microsoft.com/office/drawing/2014/main" id="{AE581030-29CB-47EF-BCF8-B699AE3AB098}"/>
              </a:ext>
            </a:extLst>
          </p:cNvPr>
          <p:cNvSpPr/>
          <p:nvPr/>
        </p:nvSpPr>
        <p:spPr>
          <a:xfrm rot="7914173">
            <a:off x="7737017" y="2160215"/>
            <a:ext cx="845587" cy="297661"/>
          </a:xfrm>
          <a:prstGeom prst="rightArrow">
            <a:avLst/>
          </a:prstGeom>
          <a:solidFill>
            <a:schemeClr val="accent5">
              <a:lumMod val="40000"/>
              <a:lumOff val="60000"/>
            </a:schemeClr>
          </a:solidFill>
          <a:ln w="19050">
            <a:solidFill>
              <a:schemeClr val="accent5">
                <a:lumMod val="50000"/>
              </a:schemeClr>
            </a:solidFill>
          </a:ln>
          <a:effectLst>
            <a:outerShdw blurRad="12700" dist="127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6000" tIns="72000" rIns="36000" bIns="72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600"/>
              </a:spcAft>
            </a:pPr>
            <a:endParaRPr lang="sv-SE" sz="1400">
              <a:solidFill>
                <a:schemeClr val="tx1">
                  <a:lumMod val="90000"/>
                  <a:lumOff val="10000"/>
                </a:schemeClr>
              </a:solidFill>
            </a:endParaRPr>
          </a:p>
        </p:txBody>
      </p:sp>
      <p:sp>
        <p:nvSpPr>
          <p:cNvPr id="17" name="Flödesschema: Koppling 16">
            <a:extLst>
              <a:ext uri="{FF2B5EF4-FFF2-40B4-BE49-F238E27FC236}">
                <a16:creationId xmlns:a16="http://schemas.microsoft.com/office/drawing/2014/main" id="{B7CB8DBD-4514-4CF1-8105-62D3A8AB9E83}"/>
              </a:ext>
            </a:extLst>
          </p:cNvPr>
          <p:cNvSpPr/>
          <p:nvPr/>
        </p:nvSpPr>
        <p:spPr>
          <a:xfrm>
            <a:off x="8761090" y="1578546"/>
            <a:ext cx="740767" cy="648072"/>
          </a:xfrm>
          <a:prstGeom prst="flowChartConnector">
            <a:avLst/>
          </a:prstGeom>
          <a:solidFill>
            <a:schemeClr val="accent5">
              <a:lumMod val="40000"/>
              <a:lumOff val="60000"/>
            </a:schemeClr>
          </a:solidFill>
          <a:ln w="19050">
            <a:solidFill>
              <a:schemeClr val="accent5">
                <a:lumMod val="50000"/>
              </a:schemeClr>
            </a:solidFill>
          </a:ln>
          <a:effectLst>
            <a:outerShdw blurRad="12700" dist="127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6000" tIns="72000" rIns="36000" bIns="72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600"/>
              </a:spcAft>
            </a:pPr>
            <a:r>
              <a:rPr lang="sv-SE" sz="1400" dirty="0">
                <a:solidFill>
                  <a:schemeClr val="tx1">
                    <a:lumMod val="90000"/>
                    <a:lumOff val="10000"/>
                  </a:schemeClr>
                </a:solidFill>
              </a:rPr>
              <a:t>Start</a:t>
            </a:r>
          </a:p>
        </p:txBody>
      </p:sp>
      <p:sp>
        <p:nvSpPr>
          <p:cNvPr id="18" name="Pil: höger 17">
            <a:extLst>
              <a:ext uri="{FF2B5EF4-FFF2-40B4-BE49-F238E27FC236}">
                <a16:creationId xmlns:a16="http://schemas.microsoft.com/office/drawing/2014/main" id="{A68FE44B-781E-4513-801A-7BCD06C05FB5}"/>
              </a:ext>
            </a:extLst>
          </p:cNvPr>
          <p:cNvSpPr/>
          <p:nvPr/>
        </p:nvSpPr>
        <p:spPr>
          <a:xfrm rot="15527784">
            <a:off x="6542499" y="2175028"/>
            <a:ext cx="845587" cy="297661"/>
          </a:xfrm>
          <a:prstGeom prst="rightArrow">
            <a:avLst/>
          </a:prstGeom>
          <a:solidFill>
            <a:schemeClr val="accent5">
              <a:lumMod val="40000"/>
              <a:lumOff val="60000"/>
            </a:schemeClr>
          </a:solidFill>
          <a:ln w="19050">
            <a:solidFill>
              <a:schemeClr val="accent5">
                <a:lumMod val="50000"/>
              </a:schemeClr>
            </a:solidFill>
          </a:ln>
          <a:effectLst>
            <a:outerShdw blurRad="12700" dist="127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6000" tIns="72000" rIns="36000" bIns="72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600"/>
              </a:spcAft>
            </a:pPr>
            <a:endParaRPr lang="sv-SE" sz="1400">
              <a:solidFill>
                <a:schemeClr val="tx1">
                  <a:lumMod val="90000"/>
                  <a:lumOff val="10000"/>
                </a:schemeClr>
              </a:solidFill>
            </a:endParaRPr>
          </a:p>
        </p:txBody>
      </p:sp>
      <p:sp>
        <p:nvSpPr>
          <p:cNvPr id="19" name="Flödesschema: Koppling 18">
            <a:extLst>
              <a:ext uri="{FF2B5EF4-FFF2-40B4-BE49-F238E27FC236}">
                <a16:creationId xmlns:a16="http://schemas.microsoft.com/office/drawing/2014/main" id="{4158A399-B052-427C-AD9A-7F3B6C2BD36E}"/>
              </a:ext>
            </a:extLst>
          </p:cNvPr>
          <p:cNvSpPr/>
          <p:nvPr/>
        </p:nvSpPr>
        <p:spPr>
          <a:xfrm>
            <a:off x="4896491" y="3455858"/>
            <a:ext cx="1247391" cy="875109"/>
          </a:xfrm>
          <a:prstGeom prst="flowChartConnector">
            <a:avLst/>
          </a:prstGeom>
          <a:solidFill>
            <a:schemeClr val="accent5">
              <a:lumMod val="40000"/>
              <a:lumOff val="60000"/>
            </a:schemeClr>
          </a:solidFill>
          <a:ln w="19050">
            <a:solidFill>
              <a:schemeClr val="accent5">
                <a:lumMod val="50000"/>
              </a:schemeClr>
            </a:solidFill>
          </a:ln>
          <a:effectLst>
            <a:outerShdw blurRad="12700" dist="127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6000" tIns="72000" rIns="36000" bIns="72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600"/>
              </a:spcAft>
            </a:pPr>
            <a:r>
              <a:rPr lang="sv-SE" sz="1400" dirty="0">
                <a:solidFill>
                  <a:schemeClr val="tx1">
                    <a:lumMod val="90000"/>
                    <a:lumOff val="10000"/>
                  </a:schemeClr>
                </a:solidFill>
              </a:rPr>
              <a:t>Tränare - passning</a:t>
            </a:r>
          </a:p>
        </p:txBody>
      </p:sp>
      <p:sp>
        <p:nvSpPr>
          <p:cNvPr id="20" name="Flödesschema: Koppling 19">
            <a:extLst>
              <a:ext uri="{FF2B5EF4-FFF2-40B4-BE49-F238E27FC236}">
                <a16:creationId xmlns:a16="http://schemas.microsoft.com/office/drawing/2014/main" id="{7CD4FE95-C4B5-4BD4-BEF9-8C8606653CD8}"/>
              </a:ext>
            </a:extLst>
          </p:cNvPr>
          <p:cNvSpPr/>
          <p:nvPr/>
        </p:nvSpPr>
        <p:spPr>
          <a:xfrm>
            <a:off x="3819106" y="4629367"/>
            <a:ext cx="740767" cy="648072"/>
          </a:xfrm>
          <a:prstGeom prst="flowChartConnector">
            <a:avLst/>
          </a:prstGeom>
          <a:solidFill>
            <a:schemeClr val="accent5">
              <a:lumMod val="40000"/>
              <a:lumOff val="60000"/>
            </a:schemeClr>
          </a:solidFill>
          <a:ln w="19050">
            <a:solidFill>
              <a:schemeClr val="accent5">
                <a:lumMod val="50000"/>
              </a:schemeClr>
            </a:solidFill>
          </a:ln>
          <a:effectLst>
            <a:outerShdw blurRad="12700" dist="127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6000" tIns="72000" rIns="36000" bIns="72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600"/>
              </a:spcAft>
            </a:pPr>
            <a:r>
              <a:rPr lang="sv-SE" sz="1400" dirty="0">
                <a:solidFill>
                  <a:schemeClr val="tx1">
                    <a:lumMod val="90000"/>
                    <a:lumOff val="10000"/>
                  </a:schemeClr>
                </a:solidFill>
              </a:rPr>
              <a:t>Barn</a:t>
            </a:r>
          </a:p>
        </p:txBody>
      </p:sp>
      <p:sp>
        <p:nvSpPr>
          <p:cNvPr id="21" name="Pil: höger 20">
            <a:extLst>
              <a:ext uri="{FF2B5EF4-FFF2-40B4-BE49-F238E27FC236}">
                <a16:creationId xmlns:a16="http://schemas.microsoft.com/office/drawing/2014/main" id="{0EA0FCD9-4D06-4E6D-89E6-BFE1F2BC8891}"/>
              </a:ext>
            </a:extLst>
          </p:cNvPr>
          <p:cNvSpPr/>
          <p:nvPr/>
        </p:nvSpPr>
        <p:spPr>
          <a:xfrm rot="7190856">
            <a:off x="2691914" y="1933907"/>
            <a:ext cx="845587" cy="297661"/>
          </a:xfrm>
          <a:prstGeom prst="rightArrow">
            <a:avLst/>
          </a:prstGeom>
          <a:solidFill>
            <a:schemeClr val="accent5">
              <a:lumMod val="40000"/>
              <a:lumOff val="60000"/>
            </a:schemeClr>
          </a:solidFill>
          <a:ln w="19050">
            <a:solidFill>
              <a:schemeClr val="accent5">
                <a:lumMod val="50000"/>
              </a:schemeClr>
            </a:solidFill>
          </a:ln>
          <a:effectLst>
            <a:outerShdw blurRad="12700" dist="127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6000" tIns="72000" rIns="36000" bIns="72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600"/>
              </a:spcAft>
            </a:pPr>
            <a:endParaRPr lang="sv-SE" sz="1400">
              <a:solidFill>
                <a:schemeClr val="tx1">
                  <a:lumMod val="90000"/>
                  <a:lumOff val="10000"/>
                </a:schemeClr>
              </a:solidFill>
            </a:endParaRPr>
          </a:p>
        </p:txBody>
      </p:sp>
      <p:sp>
        <p:nvSpPr>
          <p:cNvPr id="22" name="Pil: höger 21">
            <a:extLst>
              <a:ext uri="{FF2B5EF4-FFF2-40B4-BE49-F238E27FC236}">
                <a16:creationId xmlns:a16="http://schemas.microsoft.com/office/drawing/2014/main" id="{000B0EFA-EA07-460B-B7F6-BACE3EB09E3C}"/>
              </a:ext>
            </a:extLst>
          </p:cNvPr>
          <p:cNvSpPr/>
          <p:nvPr/>
        </p:nvSpPr>
        <p:spPr>
          <a:xfrm rot="19761160">
            <a:off x="2819022" y="5249225"/>
            <a:ext cx="845587" cy="297661"/>
          </a:xfrm>
          <a:prstGeom prst="rightArrow">
            <a:avLst/>
          </a:prstGeom>
          <a:solidFill>
            <a:schemeClr val="accent5">
              <a:lumMod val="40000"/>
              <a:lumOff val="60000"/>
            </a:schemeClr>
          </a:solidFill>
          <a:ln w="19050">
            <a:solidFill>
              <a:schemeClr val="accent5">
                <a:lumMod val="50000"/>
              </a:schemeClr>
            </a:solidFill>
          </a:ln>
          <a:effectLst>
            <a:outerShdw blurRad="12700" dist="127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6000" tIns="72000" rIns="36000" bIns="72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600"/>
              </a:spcAft>
            </a:pPr>
            <a:endParaRPr lang="sv-SE" sz="1400">
              <a:solidFill>
                <a:schemeClr val="tx1">
                  <a:lumMod val="90000"/>
                  <a:lumOff val="10000"/>
                </a:schemeClr>
              </a:solidFill>
            </a:endParaRPr>
          </a:p>
        </p:txBody>
      </p:sp>
      <p:cxnSp>
        <p:nvCxnSpPr>
          <p:cNvPr id="25" name="Rak pilkoppling 24">
            <a:extLst>
              <a:ext uri="{FF2B5EF4-FFF2-40B4-BE49-F238E27FC236}">
                <a16:creationId xmlns:a16="http://schemas.microsoft.com/office/drawing/2014/main" id="{47556F28-92CB-4BA5-B08D-72D4B31DF9A0}"/>
              </a:ext>
            </a:extLst>
          </p:cNvPr>
          <p:cNvCxnSpPr/>
          <p:nvPr/>
        </p:nvCxnSpPr>
        <p:spPr>
          <a:xfrm flipV="1">
            <a:off x="4559873" y="4314849"/>
            <a:ext cx="456801" cy="314518"/>
          </a:xfrm>
          <a:prstGeom prst="straightConnector1">
            <a:avLst/>
          </a:prstGeom>
          <a:ln w="28575" cap="sq">
            <a:solidFill>
              <a:schemeClr val="accent5">
                <a:lumMod val="50000"/>
              </a:schemeClr>
            </a:solidFill>
            <a:headEnd type="none" w="med" len="me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Rak pilkoppling 25">
            <a:extLst>
              <a:ext uri="{FF2B5EF4-FFF2-40B4-BE49-F238E27FC236}">
                <a16:creationId xmlns:a16="http://schemas.microsoft.com/office/drawing/2014/main" id="{0D1A60FF-70B0-44A1-B677-C91B6E38FBD2}"/>
              </a:ext>
            </a:extLst>
          </p:cNvPr>
          <p:cNvCxnSpPr>
            <a:cxnSpLocks/>
          </p:cNvCxnSpPr>
          <p:nvPr/>
        </p:nvCxnSpPr>
        <p:spPr>
          <a:xfrm>
            <a:off x="6143882" y="4314849"/>
            <a:ext cx="451754" cy="390964"/>
          </a:xfrm>
          <a:prstGeom prst="straightConnector1">
            <a:avLst/>
          </a:prstGeom>
          <a:ln w="28575" cap="sq">
            <a:solidFill>
              <a:schemeClr val="accent5">
                <a:lumMod val="50000"/>
              </a:schemeClr>
            </a:solidFill>
            <a:headEnd type="none" w="med" len="me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Pil: höger 27">
            <a:extLst>
              <a:ext uri="{FF2B5EF4-FFF2-40B4-BE49-F238E27FC236}">
                <a16:creationId xmlns:a16="http://schemas.microsoft.com/office/drawing/2014/main" id="{2387ABDE-E473-4A02-B027-2D00314F9DC1}"/>
              </a:ext>
            </a:extLst>
          </p:cNvPr>
          <p:cNvSpPr/>
          <p:nvPr/>
        </p:nvSpPr>
        <p:spPr>
          <a:xfrm>
            <a:off x="4997908" y="4796143"/>
            <a:ext cx="1232491" cy="314519"/>
          </a:xfrm>
          <a:prstGeom prst="rightArrow">
            <a:avLst/>
          </a:prstGeom>
          <a:solidFill>
            <a:schemeClr val="accent5">
              <a:lumMod val="40000"/>
              <a:lumOff val="60000"/>
            </a:schemeClr>
          </a:solidFill>
          <a:ln w="19050">
            <a:solidFill>
              <a:schemeClr val="accent5">
                <a:lumMod val="50000"/>
              </a:schemeClr>
            </a:solidFill>
          </a:ln>
          <a:effectLst>
            <a:outerShdw blurRad="12700" dist="127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6000" tIns="72000" rIns="36000" bIns="72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600"/>
              </a:spcAft>
            </a:pPr>
            <a:endParaRPr lang="sv-SE" sz="1400">
              <a:solidFill>
                <a:schemeClr val="tx1">
                  <a:lumMod val="90000"/>
                  <a:lumOff val="10000"/>
                </a:schemeClr>
              </a:solidFill>
            </a:endParaRPr>
          </a:p>
        </p:txBody>
      </p:sp>
      <p:sp>
        <p:nvSpPr>
          <p:cNvPr id="29" name="Flödesschema: Koppling 28">
            <a:extLst>
              <a:ext uri="{FF2B5EF4-FFF2-40B4-BE49-F238E27FC236}">
                <a16:creationId xmlns:a16="http://schemas.microsoft.com/office/drawing/2014/main" id="{4EE95746-A644-47C0-8D9D-A834D2151E83}"/>
              </a:ext>
            </a:extLst>
          </p:cNvPr>
          <p:cNvSpPr/>
          <p:nvPr/>
        </p:nvSpPr>
        <p:spPr>
          <a:xfrm>
            <a:off x="6876566" y="4624904"/>
            <a:ext cx="817006" cy="693330"/>
          </a:xfrm>
          <a:prstGeom prst="flowChartConnector">
            <a:avLst/>
          </a:prstGeom>
          <a:solidFill>
            <a:schemeClr val="accent5">
              <a:lumMod val="40000"/>
              <a:lumOff val="60000"/>
            </a:schemeClr>
          </a:solidFill>
          <a:ln w="19050">
            <a:solidFill>
              <a:schemeClr val="accent5">
                <a:lumMod val="50000"/>
              </a:schemeClr>
            </a:solidFill>
          </a:ln>
          <a:effectLst>
            <a:outerShdw blurRad="12700" dist="127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6000" tIns="72000" rIns="36000" bIns="72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600"/>
              </a:spcAft>
            </a:pPr>
            <a:r>
              <a:rPr lang="sv-SE" sz="1400" dirty="0">
                <a:solidFill>
                  <a:schemeClr val="tx1">
                    <a:lumMod val="90000"/>
                    <a:lumOff val="10000"/>
                  </a:schemeClr>
                </a:solidFill>
              </a:rPr>
              <a:t>Skuta mål</a:t>
            </a:r>
          </a:p>
        </p:txBody>
      </p:sp>
      <p:cxnSp>
        <p:nvCxnSpPr>
          <p:cNvPr id="30" name="Rak pilkoppling 29">
            <a:extLst>
              <a:ext uri="{FF2B5EF4-FFF2-40B4-BE49-F238E27FC236}">
                <a16:creationId xmlns:a16="http://schemas.microsoft.com/office/drawing/2014/main" id="{BE55B42A-FAFF-46E8-B897-92B5D85AC229}"/>
              </a:ext>
            </a:extLst>
          </p:cNvPr>
          <p:cNvCxnSpPr>
            <a:cxnSpLocks/>
          </p:cNvCxnSpPr>
          <p:nvPr/>
        </p:nvCxnSpPr>
        <p:spPr>
          <a:xfrm flipV="1">
            <a:off x="7766669" y="3810794"/>
            <a:ext cx="850405" cy="661314"/>
          </a:xfrm>
          <a:prstGeom prst="straightConnector1">
            <a:avLst/>
          </a:prstGeom>
          <a:ln w="28575" cap="sq">
            <a:solidFill>
              <a:schemeClr val="accent5">
                <a:lumMod val="50000"/>
              </a:schemeClr>
            </a:solidFill>
            <a:headEnd type="none" w="med" len="me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Rektangel 31">
            <a:extLst>
              <a:ext uri="{FF2B5EF4-FFF2-40B4-BE49-F238E27FC236}">
                <a16:creationId xmlns:a16="http://schemas.microsoft.com/office/drawing/2014/main" id="{CFC78483-230A-485A-B20B-9D4822F51804}"/>
              </a:ext>
            </a:extLst>
          </p:cNvPr>
          <p:cNvSpPr/>
          <p:nvPr/>
        </p:nvSpPr>
        <p:spPr>
          <a:xfrm>
            <a:off x="2112536" y="1110854"/>
            <a:ext cx="1440160" cy="49203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19050">
            <a:solidFill>
              <a:schemeClr val="accent5">
                <a:lumMod val="50000"/>
              </a:schemeClr>
            </a:solidFill>
          </a:ln>
          <a:effectLst>
            <a:outerShdw blurRad="12700" dist="127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6000" tIns="72000" rIns="36000" bIns="72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600"/>
              </a:spcAft>
            </a:pPr>
            <a:r>
              <a:rPr lang="sv-SE" sz="1400" dirty="0">
                <a:solidFill>
                  <a:schemeClr val="tx1">
                    <a:lumMod val="90000"/>
                    <a:lumOff val="10000"/>
                  </a:schemeClr>
                </a:solidFill>
              </a:rPr>
              <a:t>Teknikbana 1,</a:t>
            </a:r>
          </a:p>
          <a:p>
            <a:pPr algn="ctr">
              <a:spcAft>
                <a:spcPts val="600"/>
              </a:spcAft>
            </a:pPr>
            <a:r>
              <a:rPr lang="sv-SE" sz="1400" dirty="0">
                <a:solidFill>
                  <a:schemeClr val="tx1">
                    <a:lumMod val="90000"/>
                    <a:lumOff val="10000"/>
                  </a:schemeClr>
                </a:solidFill>
              </a:rPr>
              <a:t>Två tränare</a:t>
            </a:r>
          </a:p>
        </p:txBody>
      </p:sp>
      <p:sp>
        <p:nvSpPr>
          <p:cNvPr id="33" name="Rektangel 32">
            <a:extLst>
              <a:ext uri="{FF2B5EF4-FFF2-40B4-BE49-F238E27FC236}">
                <a16:creationId xmlns:a16="http://schemas.microsoft.com/office/drawing/2014/main" id="{DB49D452-DA7A-4E8E-89E6-167C7BE1152E}"/>
              </a:ext>
            </a:extLst>
          </p:cNvPr>
          <p:cNvSpPr/>
          <p:nvPr/>
        </p:nvSpPr>
        <p:spPr>
          <a:xfrm rot="16200000">
            <a:off x="1536367" y="3937442"/>
            <a:ext cx="2471568" cy="346061"/>
          </a:xfrm>
          <a:prstGeom prst="rect">
            <a:avLst/>
          </a:prstGeom>
          <a:solidFill>
            <a:schemeClr val="bg1">
              <a:lumMod val="85000"/>
            </a:schemeClr>
          </a:solidFill>
          <a:ln w="19050">
            <a:solidFill>
              <a:schemeClr val="tx2">
                <a:lumMod val="75000"/>
              </a:schemeClr>
            </a:solidFill>
          </a:ln>
          <a:effectLst>
            <a:outerShdw blurRad="12700" dist="127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6000" tIns="72000" rIns="36000" bIns="72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600"/>
              </a:spcAft>
            </a:pPr>
            <a:r>
              <a:rPr lang="sv-SE" sz="1400" dirty="0">
                <a:solidFill>
                  <a:schemeClr val="tx1">
                    <a:lumMod val="90000"/>
                    <a:lumOff val="10000"/>
                  </a:schemeClr>
                </a:solidFill>
              </a:rPr>
              <a:t>Rulla bollen på en bänk</a:t>
            </a:r>
          </a:p>
        </p:txBody>
      </p:sp>
      <p:sp>
        <p:nvSpPr>
          <p:cNvPr id="34" name="Pil: höger 33">
            <a:extLst>
              <a:ext uri="{FF2B5EF4-FFF2-40B4-BE49-F238E27FC236}">
                <a16:creationId xmlns:a16="http://schemas.microsoft.com/office/drawing/2014/main" id="{C5FC2538-4A96-48D5-82B4-6C7F6445E905}"/>
              </a:ext>
            </a:extLst>
          </p:cNvPr>
          <p:cNvSpPr/>
          <p:nvPr/>
        </p:nvSpPr>
        <p:spPr>
          <a:xfrm rot="7190856">
            <a:off x="2691915" y="1933907"/>
            <a:ext cx="845587" cy="297661"/>
          </a:xfrm>
          <a:prstGeom prst="rightArrow">
            <a:avLst/>
          </a:prstGeom>
          <a:solidFill>
            <a:schemeClr val="accent5">
              <a:lumMod val="40000"/>
              <a:lumOff val="60000"/>
            </a:schemeClr>
          </a:solidFill>
          <a:ln w="19050">
            <a:solidFill>
              <a:schemeClr val="accent5">
                <a:lumMod val="50000"/>
              </a:schemeClr>
            </a:solidFill>
          </a:ln>
          <a:effectLst>
            <a:outerShdw blurRad="12700" dist="127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6000" tIns="72000" rIns="36000" bIns="72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600"/>
              </a:spcAft>
            </a:pPr>
            <a:endParaRPr lang="sv-SE" sz="1400">
              <a:solidFill>
                <a:schemeClr val="tx1">
                  <a:lumMod val="90000"/>
                  <a:lumOff val="1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7300498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ktangel 1">
            <a:extLst>
              <a:ext uri="{FF2B5EF4-FFF2-40B4-BE49-F238E27FC236}">
                <a16:creationId xmlns:a16="http://schemas.microsoft.com/office/drawing/2014/main" id="{1D2B88AF-187D-49F6-AF51-1C69AEDF54F4}"/>
              </a:ext>
            </a:extLst>
          </p:cNvPr>
          <p:cNvSpPr/>
          <p:nvPr/>
        </p:nvSpPr>
        <p:spPr>
          <a:xfrm>
            <a:off x="2136354" y="1146497"/>
            <a:ext cx="7704856" cy="4896544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19050">
            <a:noFill/>
          </a:ln>
          <a:effectLst>
            <a:outerShdw blurRad="12700" dist="127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6000" tIns="72000" rIns="36000" bIns="72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600"/>
              </a:spcAft>
            </a:pPr>
            <a:endParaRPr lang="sv-SE" sz="1400">
              <a:solidFill>
                <a:schemeClr val="tx1">
                  <a:lumMod val="90000"/>
                  <a:lumOff val="10000"/>
                </a:schemeClr>
              </a:solidFill>
            </a:endParaRPr>
          </a:p>
        </p:txBody>
      </p:sp>
      <p:sp>
        <p:nvSpPr>
          <p:cNvPr id="3" name="Rektangel: övre hörn rundade 2">
            <a:extLst>
              <a:ext uri="{FF2B5EF4-FFF2-40B4-BE49-F238E27FC236}">
                <a16:creationId xmlns:a16="http://schemas.microsoft.com/office/drawing/2014/main" id="{D8C4265E-7DEB-4215-B04B-8A30238828CF}"/>
              </a:ext>
            </a:extLst>
          </p:cNvPr>
          <p:cNvSpPr/>
          <p:nvPr/>
        </p:nvSpPr>
        <p:spPr>
          <a:xfrm rot="5400000">
            <a:off x="8473058" y="3162721"/>
            <a:ext cx="1440160" cy="864096"/>
          </a:xfrm>
          <a:prstGeom prst="round2SameRect">
            <a:avLst/>
          </a:prstGeom>
          <a:solidFill>
            <a:schemeClr val="bg1">
              <a:lumMod val="50000"/>
            </a:schemeClr>
          </a:solidFill>
          <a:ln w="19050">
            <a:noFill/>
          </a:ln>
          <a:effectLst>
            <a:outerShdw blurRad="12700" dist="127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6000" tIns="72000" rIns="36000" bIns="72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600"/>
              </a:spcAft>
            </a:pPr>
            <a:endParaRPr lang="sv-SE" sz="1400">
              <a:solidFill>
                <a:schemeClr val="tx1">
                  <a:lumMod val="90000"/>
                  <a:lumOff val="10000"/>
                </a:schemeClr>
              </a:solidFill>
            </a:endParaRPr>
          </a:p>
        </p:txBody>
      </p:sp>
      <p:sp>
        <p:nvSpPr>
          <p:cNvPr id="4" name="Likbent triangel 3">
            <a:extLst>
              <a:ext uri="{FF2B5EF4-FFF2-40B4-BE49-F238E27FC236}">
                <a16:creationId xmlns:a16="http://schemas.microsoft.com/office/drawing/2014/main" id="{1BC26614-4A76-46D5-8BE9-10E9C70FCB73}"/>
              </a:ext>
            </a:extLst>
          </p:cNvPr>
          <p:cNvSpPr/>
          <p:nvPr/>
        </p:nvSpPr>
        <p:spPr>
          <a:xfrm>
            <a:off x="7285069" y="2711036"/>
            <a:ext cx="504056" cy="504056"/>
          </a:xfrm>
          <a:prstGeom prst="triangle">
            <a:avLst/>
          </a:prstGeom>
          <a:solidFill>
            <a:schemeClr val="tx1">
              <a:lumMod val="90000"/>
              <a:lumOff val="10000"/>
            </a:schemeClr>
          </a:solidFill>
          <a:ln w="19050">
            <a:noFill/>
          </a:ln>
          <a:effectLst>
            <a:outerShdw blurRad="12700" dist="127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6000" tIns="72000" rIns="36000" bIns="72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600"/>
              </a:spcAft>
            </a:pPr>
            <a:endParaRPr lang="sv-SE" sz="1400">
              <a:solidFill>
                <a:schemeClr val="tx1">
                  <a:lumMod val="90000"/>
                  <a:lumOff val="10000"/>
                </a:schemeClr>
              </a:solidFill>
            </a:endParaRPr>
          </a:p>
        </p:txBody>
      </p:sp>
      <p:sp>
        <p:nvSpPr>
          <p:cNvPr id="5" name="Likbent triangel 4">
            <a:extLst>
              <a:ext uri="{FF2B5EF4-FFF2-40B4-BE49-F238E27FC236}">
                <a16:creationId xmlns:a16="http://schemas.microsoft.com/office/drawing/2014/main" id="{4BCE4942-0E2B-426D-8885-A9151C1117C6}"/>
              </a:ext>
            </a:extLst>
          </p:cNvPr>
          <p:cNvSpPr/>
          <p:nvPr/>
        </p:nvSpPr>
        <p:spPr>
          <a:xfrm>
            <a:off x="6384826" y="1326518"/>
            <a:ext cx="504056" cy="504056"/>
          </a:xfrm>
          <a:prstGeom prst="triangle">
            <a:avLst/>
          </a:prstGeom>
          <a:solidFill>
            <a:schemeClr val="tx1">
              <a:lumMod val="90000"/>
              <a:lumOff val="10000"/>
            </a:schemeClr>
          </a:solidFill>
          <a:ln w="19050">
            <a:noFill/>
          </a:ln>
          <a:effectLst>
            <a:outerShdw blurRad="12700" dist="127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6000" tIns="72000" rIns="36000" bIns="72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600"/>
              </a:spcAft>
            </a:pPr>
            <a:endParaRPr lang="sv-SE" sz="1400">
              <a:solidFill>
                <a:schemeClr val="tx1">
                  <a:lumMod val="90000"/>
                  <a:lumOff val="10000"/>
                </a:schemeClr>
              </a:solidFill>
            </a:endParaRPr>
          </a:p>
        </p:txBody>
      </p:sp>
      <p:sp>
        <p:nvSpPr>
          <p:cNvPr id="6" name="Likbent triangel 5">
            <a:extLst>
              <a:ext uri="{FF2B5EF4-FFF2-40B4-BE49-F238E27FC236}">
                <a16:creationId xmlns:a16="http://schemas.microsoft.com/office/drawing/2014/main" id="{181D958C-47E2-45E2-9CA4-7E98FD1395A4}"/>
              </a:ext>
            </a:extLst>
          </p:cNvPr>
          <p:cNvSpPr/>
          <p:nvPr/>
        </p:nvSpPr>
        <p:spPr>
          <a:xfrm>
            <a:off x="5669854" y="2681953"/>
            <a:ext cx="504056" cy="504056"/>
          </a:xfrm>
          <a:prstGeom prst="triangle">
            <a:avLst/>
          </a:prstGeom>
          <a:solidFill>
            <a:schemeClr val="tx1">
              <a:lumMod val="90000"/>
              <a:lumOff val="10000"/>
            </a:schemeClr>
          </a:solidFill>
          <a:ln w="19050">
            <a:noFill/>
          </a:ln>
          <a:effectLst>
            <a:outerShdw blurRad="12700" dist="127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6000" tIns="72000" rIns="36000" bIns="72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600"/>
              </a:spcAft>
            </a:pPr>
            <a:endParaRPr lang="sv-SE" sz="1400">
              <a:solidFill>
                <a:schemeClr val="tx1">
                  <a:lumMod val="90000"/>
                  <a:lumOff val="10000"/>
                </a:schemeClr>
              </a:solidFill>
            </a:endParaRPr>
          </a:p>
        </p:txBody>
      </p:sp>
      <p:sp>
        <p:nvSpPr>
          <p:cNvPr id="7" name="Likbent triangel 6">
            <a:extLst>
              <a:ext uri="{FF2B5EF4-FFF2-40B4-BE49-F238E27FC236}">
                <a16:creationId xmlns:a16="http://schemas.microsoft.com/office/drawing/2014/main" id="{3C04574C-752B-4F4D-AF09-1E056FC2774F}"/>
              </a:ext>
            </a:extLst>
          </p:cNvPr>
          <p:cNvSpPr/>
          <p:nvPr/>
        </p:nvSpPr>
        <p:spPr>
          <a:xfrm>
            <a:off x="5016674" y="1326518"/>
            <a:ext cx="504056" cy="504056"/>
          </a:xfrm>
          <a:prstGeom prst="triangle">
            <a:avLst/>
          </a:prstGeom>
          <a:solidFill>
            <a:schemeClr val="tx1">
              <a:lumMod val="90000"/>
              <a:lumOff val="10000"/>
            </a:schemeClr>
          </a:solidFill>
          <a:ln w="19050">
            <a:noFill/>
          </a:ln>
          <a:effectLst>
            <a:outerShdw blurRad="12700" dist="127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6000" tIns="72000" rIns="36000" bIns="72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600"/>
              </a:spcAft>
            </a:pPr>
            <a:endParaRPr lang="sv-SE" sz="1400">
              <a:solidFill>
                <a:schemeClr val="tx1">
                  <a:lumMod val="90000"/>
                  <a:lumOff val="10000"/>
                </a:schemeClr>
              </a:solidFill>
            </a:endParaRPr>
          </a:p>
        </p:txBody>
      </p:sp>
      <p:sp>
        <p:nvSpPr>
          <p:cNvPr id="8" name="Likbent triangel 7">
            <a:extLst>
              <a:ext uri="{FF2B5EF4-FFF2-40B4-BE49-F238E27FC236}">
                <a16:creationId xmlns:a16="http://schemas.microsoft.com/office/drawing/2014/main" id="{E292BAC5-6D57-4FA6-8E06-B54AE5BBDAF0}"/>
              </a:ext>
            </a:extLst>
          </p:cNvPr>
          <p:cNvSpPr/>
          <p:nvPr/>
        </p:nvSpPr>
        <p:spPr>
          <a:xfrm>
            <a:off x="4392435" y="2649147"/>
            <a:ext cx="504056" cy="504056"/>
          </a:xfrm>
          <a:prstGeom prst="triangle">
            <a:avLst/>
          </a:prstGeom>
          <a:solidFill>
            <a:schemeClr val="tx1">
              <a:lumMod val="90000"/>
              <a:lumOff val="10000"/>
            </a:schemeClr>
          </a:solidFill>
          <a:ln w="19050">
            <a:noFill/>
          </a:ln>
          <a:effectLst>
            <a:outerShdw blurRad="12700" dist="127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6000" tIns="72000" rIns="36000" bIns="72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600"/>
              </a:spcAft>
            </a:pPr>
            <a:endParaRPr lang="sv-SE" sz="1400">
              <a:solidFill>
                <a:schemeClr val="tx1">
                  <a:lumMod val="90000"/>
                  <a:lumOff val="10000"/>
                </a:schemeClr>
              </a:solidFill>
            </a:endParaRPr>
          </a:p>
        </p:txBody>
      </p:sp>
      <p:sp>
        <p:nvSpPr>
          <p:cNvPr id="9" name="Likbent triangel 8">
            <a:extLst>
              <a:ext uri="{FF2B5EF4-FFF2-40B4-BE49-F238E27FC236}">
                <a16:creationId xmlns:a16="http://schemas.microsoft.com/office/drawing/2014/main" id="{6A8584A1-A854-4ED5-8E90-3ADD89447C52}"/>
              </a:ext>
            </a:extLst>
          </p:cNvPr>
          <p:cNvSpPr/>
          <p:nvPr/>
        </p:nvSpPr>
        <p:spPr>
          <a:xfrm>
            <a:off x="3874902" y="1326518"/>
            <a:ext cx="504056" cy="504056"/>
          </a:xfrm>
          <a:prstGeom prst="triangle">
            <a:avLst/>
          </a:prstGeom>
          <a:solidFill>
            <a:schemeClr val="tx1">
              <a:lumMod val="90000"/>
              <a:lumOff val="10000"/>
            </a:schemeClr>
          </a:solidFill>
          <a:ln w="19050">
            <a:noFill/>
          </a:ln>
          <a:effectLst>
            <a:outerShdw blurRad="12700" dist="127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6000" tIns="72000" rIns="36000" bIns="72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600"/>
              </a:spcAft>
            </a:pPr>
            <a:endParaRPr lang="sv-SE" sz="1400">
              <a:solidFill>
                <a:schemeClr val="tx1">
                  <a:lumMod val="90000"/>
                  <a:lumOff val="10000"/>
                </a:schemeClr>
              </a:solidFill>
            </a:endParaRPr>
          </a:p>
        </p:txBody>
      </p:sp>
      <p:sp>
        <p:nvSpPr>
          <p:cNvPr id="11" name="Frihandsfigur: Form 10">
            <a:extLst>
              <a:ext uri="{FF2B5EF4-FFF2-40B4-BE49-F238E27FC236}">
                <a16:creationId xmlns:a16="http://schemas.microsoft.com/office/drawing/2014/main" id="{6F8D2192-A503-4B62-AD78-6CD6FE197EE6}"/>
              </a:ext>
            </a:extLst>
          </p:cNvPr>
          <p:cNvSpPr/>
          <p:nvPr/>
        </p:nvSpPr>
        <p:spPr>
          <a:xfrm>
            <a:off x="3237186" y="1208690"/>
            <a:ext cx="4708635" cy="1787994"/>
          </a:xfrm>
          <a:custGeom>
            <a:avLst/>
            <a:gdLst>
              <a:gd name="connsiteX0" fmla="*/ 4708635 w 4708635"/>
              <a:gd name="connsiteY0" fmla="*/ 767255 h 1787994"/>
              <a:gd name="connsiteX1" fmla="*/ 4614042 w 4708635"/>
              <a:gd name="connsiteY1" fmla="*/ 830317 h 1787994"/>
              <a:gd name="connsiteX2" fmla="*/ 4593021 w 4708635"/>
              <a:gd name="connsiteY2" fmla="*/ 882869 h 1787994"/>
              <a:gd name="connsiteX3" fmla="*/ 4561490 w 4708635"/>
              <a:gd name="connsiteY3" fmla="*/ 924910 h 1787994"/>
              <a:gd name="connsiteX4" fmla="*/ 4508938 w 4708635"/>
              <a:gd name="connsiteY4" fmla="*/ 998482 h 1787994"/>
              <a:gd name="connsiteX5" fmla="*/ 4487917 w 4708635"/>
              <a:gd name="connsiteY5" fmla="*/ 1072055 h 1787994"/>
              <a:gd name="connsiteX6" fmla="*/ 4477407 w 4708635"/>
              <a:gd name="connsiteY6" fmla="*/ 1177158 h 1787994"/>
              <a:gd name="connsiteX7" fmla="*/ 4456386 w 4708635"/>
              <a:gd name="connsiteY7" fmla="*/ 1292772 h 1787994"/>
              <a:gd name="connsiteX8" fmla="*/ 4445876 w 4708635"/>
              <a:gd name="connsiteY8" fmla="*/ 1324303 h 1787994"/>
              <a:gd name="connsiteX9" fmla="*/ 4403835 w 4708635"/>
              <a:gd name="connsiteY9" fmla="*/ 1387365 h 1787994"/>
              <a:gd name="connsiteX10" fmla="*/ 4351283 w 4708635"/>
              <a:gd name="connsiteY10" fmla="*/ 1450427 h 1787994"/>
              <a:gd name="connsiteX11" fmla="*/ 4319752 w 4708635"/>
              <a:gd name="connsiteY11" fmla="*/ 1471448 h 1787994"/>
              <a:gd name="connsiteX12" fmla="*/ 4256690 w 4708635"/>
              <a:gd name="connsiteY12" fmla="*/ 1524000 h 1787994"/>
              <a:gd name="connsiteX13" fmla="*/ 4225159 w 4708635"/>
              <a:gd name="connsiteY13" fmla="*/ 1545020 h 1787994"/>
              <a:gd name="connsiteX14" fmla="*/ 4162097 w 4708635"/>
              <a:gd name="connsiteY14" fmla="*/ 1566041 h 1787994"/>
              <a:gd name="connsiteX15" fmla="*/ 4130566 w 4708635"/>
              <a:gd name="connsiteY15" fmla="*/ 1576551 h 1787994"/>
              <a:gd name="connsiteX16" fmla="*/ 3878317 w 4708635"/>
              <a:gd name="connsiteY16" fmla="*/ 1566041 h 1787994"/>
              <a:gd name="connsiteX17" fmla="*/ 3846786 w 4708635"/>
              <a:gd name="connsiteY17" fmla="*/ 1534510 h 1787994"/>
              <a:gd name="connsiteX18" fmla="*/ 3825766 w 4708635"/>
              <a:gd name="connsiteY18" fmla="*/ 1502979 h 1787994"/>
              <a:gd name="connsiteX19" fmla="*/ 3804745 w 4708635"/>
              <a:gd name="connsiteY19" fmla="*/ 1418896 h 1787994"/>
              <a:gd name="connsiteX20" fmla="*/ 3794235 w 4708635"/>
              <a:gd name="connsiteY20" fmla="*/ 1334813 h 1787994"/>
              <a:gd name="connsiteX21" fmla="*/ 3783724 w 4708635"/>
              <a:gd name="connsiteY21" fmla="*/ 451944 h 1787994"/>
              <a:gd name="connsiteX22" fmla="*/ 3762704 w 4708635"/>
              <a:gd name="connsiteY22" fmla="*/ 409903 h 1787994"/>
              <a:gd name="connsiteX23" fmla="*/ 3741683 w 4708635"/>
              <a:gd name="connsiteY23" fmla="*/ 346841 h 1787994"/>
              <a:gd name="connsiteX24" fmla="*/ 3710152 w 4708635"/>
              <a:gd name="connsiteY24" fmla="*/ 220717 h 1787994"/>
              <a:gd name="connsiteX25" fmla="*/ 3678621 w 4708635"/>
              <a:gd name="connsiteY25" fmla="*/ 199696 h 1787994"/>
              <a:gd name="connsiteX26" fmla="*/ 3647090 w 4708635"/>
              <a:gd name="connsiteY26" fmla="*/ 168165 h 1787994"/>
              <a:gd name="connsiteX27" fmla="*/ 3615559 w 4708635"/>
              <a:gd name="connsiteY27" fmla="*/ 157655 h 1787994"/>
              <a:gd name="connsiteX28" fmla="*/ 3510455 w 4708635"/>
              <a:gd name="connsiteY28" fmla="*/ 115613 h 1787994"/>
              <a:gd name="connsiteX29" fmla="*/ 3478924 w 4708635"/>
              <a:gd name="connsiteY29" fmla="*/ 105103 h 1787994"/>
              <a:gd name="connsiteX30" fmla="*/ 3184635 w 4708635"/>
              <a:gd name="connsiteY30" fmla="*/ 115613 h 1787994"/>
              <a:gd name="connsiteX31" fmla="*/ 3163614 w 4708635"/>
              <a:gd name="connsiteY31" fmla="*/ 147144 h 1787994"/>
              <a:gd name="connsiteX32" fmla="*/ 3132083 w 4708635"/>
              <a:gd name="connsiteY32" fmla="*/ 241738 h 1787994"/>
              <a:gd name="connsiteX33" fmla="*/ 3111062 w 4708635"/>
              <a:gd name="connsiteY33" fmla="*/ 304800 h 1787994"/>
              <a:gd name="connsiteX34" fmla="*/ 3121573 w 4708635"/>
              <a:gd name="connsiteY34" fmla="*/ 746234 h 1787994"/>
              <a:gd name="connsiteX35" fmla="*/ 3132083 w 4708635"/>
              <a:gd name="connsiteY35" fmla="*/ 788276 h 1787994"/>
              <a:gd name="connsiteX36" fmla="*/ 3111062 w 4708635"/>
              <a:gd name="connsiteY36" fmla="*/ 1355834 h 1787994"/>
              <a:gd name="connsiteX37" fmla="*/ 3069021 w 4708635"/>
              <a:gd name="connsiteY37" fmla="*/ 1418896 h 1787994"/>
              <a:gd name="connsiteX38" fmla="*/ 3048000 w 4708635"/>
              <a:gd name="connsiteY38" fmla="*/ 1460938 h 1787994"/>
              <a:gd name="connsiteX39" fmla="*/ 2984938 w 4708635"/>
              <a:gd name="connsiteY39" fmla="*/ 1481958 h 1787994"/>
              <a:gd name="connsiteX40" fmla="*/ 2911366 w 4708635"/>
              <a:gd name="connsiteY40" fmla="*/ 1513489 h 1787994"/>
              <a:gd name="connsiteX41" fmla="*/ 2900855 w 4708635"/>
              <a:gd name="connsiteY41" fmla="*/ 1545020 h 1787994"/>
              <a:gd name="connsiteX42" fmla="*/ 2869324 w 4708635"/>
              <a:gd name="connsiteY42" fmla="*/ 1566041 h 1787994"/>
              <a:gd name="connsiteX43" fmla="*/ 2806262 w 4708635"/>
              <a:gd name="connsiteY43" fmla="*/ 1608082 h 1787994"/>
              <a:gd name="connsiteX44" fmla="*/ 2627586 w 4708635"/>
              <a:gd name="connsiteY44" fmla="*/ 1597572 h 1787994"/>
              <a:gd name="connsiteX45" fmla="*/ 2575035 w 4708635"/>
              <a:gd name="connsiteY45" fmla="*/ 1481958 h 1787994"/>
              <a:gd name="connsiteX46" fmla="*/ 2554014 w 4708635"/>
              <a:gd name="connsiteY46" fmla="*/ 1439917 h 1787994"/>
              <a:gd name="connsiteX47" fmla="*/ 2532993 w 4708635"/>
              <a:gd name="connsiteY47" fmla="*/ 1408386 h 1787994"/>
              <a:gd name="connsiteX48" fmla="*/ 2522483 w 4708635"/>
              <a:gd name="connsiteY48" fmla="*/ 1334813 h 1787994"/>
              <a:gd name="connsiteX49" fmla="*/ 2501462 w 4708635"/>
              <a:gd name="connsiteY49" fmla="*/ 1240220 h 1787994"/>
              <a:gd name="connsiteX50" fmla="*/ 2490952 w 4708635"/>
              <a:gd name="connsiteY50" fmla="*/ 1124607 h 1787994"/>
              <a:gd name="connsiteX51" fmla="*/ 2480442 w 4708635"/>
              <a:gd name="connsiteY51" fmla="*/ 1082565 h 1787994"/>
              <a:gd name="connsiteX52" fmla="*/ 2469931 w 4708635"/>
              <a:gd name="connsiteY52" fmla="*/ 388882 h 1787994"/>
              <a:gd name="connsiteX53" fmla="*/ 2459421 w 4708635"/>
              <a:gd name="connsiteY53" fmla="*/ 346841 h 1787994"/>
              <a:gd name="connsiteX54" fmla="*/ 2417380 w 4708635"/>
              <a:gd name="connsiteY54" fmla="*/ 283779 h 1787994"/>
              <a:gd name="connsiteX55" fmla="*/ 2406869 w 4708635"/>
              <a:gd name="connsiteY55" fmla="*/ 252248 h 1787994"/>
              <a:gd name="connsiteX56" fmla="*/ 2354317 w 4708635"/>
              <a:gd name="connsiteY56" fmla="*/ 189186 h 1787994"/>
              <a:gd name="connsiteX57" fmla="*/ 2322786 w 4708635"/>
              <a:gd name="connsiteY57" fmla="*/ 168165 h 1787994"/>
              <a:gd name="connsiteX58" fmla="*/ 2291255 w 4708635"/>
              <a:gd name="connsiteY58" fmla="*/ 157655 h 1787994"/>
              <a:gd name="connsiteX59" fmla="*/ 2186152 w 4708635"/>
              <a:gd name="connsiteY59" fmla="*/ 115613 h 1787994"/>
              <a:gd name="connsiteX60" fmla="*/ 2154621 w 4708635"/>
              <a:gd name="connsiteY60" fmla="*/ 105103 h 1787994"/>
              <a:gd name="connsiteX61" fmla="*/ 2123090 w 4708635"/>
              <a:gd name="connsiteY61" fmla="*/ 73572 h 1787994"/>
              <a:gd name="connsiteX62" fmla="*/ 1786759 w 4708635"/>
              <a:gd name="connsiteY62" fmla="*/ 84082 h 1787994"/>
              <a:gd name="connsiteX63" fmla="*/ 1755228 w 4708635"/>
              <a:gd name="connsiteY63" fmla="*/ 115613 h 1787994"/>
              <a:gd name="connsiteX64" fmla="*/ 1723697 w 4708635"/>
              <a:gd name="connsiteY64" fmla="*/ 136634 h 1787994"/>
              <a:gd name="connsiteX65" fmla="*/ 1681655 w 4708635"/>
              <a:gd name="connsiteY65" fmla="*/ 220717 h 1787994"/>
              <a:gd name="connsiteX66" fmla="*/ 1639614 w 4708635"/>
              <a:gd name="connsiteY66" fmla="*/ 325820 h 1787994"/>
              <a:gd name="connsiteX67" fmla="*/ 1629104 w 4708635"/>
              <a:gd name="connsiteY67" fmla="*/ 451944 h 1787994"/>
              <a:gd name="connsiteX68" fmla="*/ 1629104 w 4708635"/>
              <a:gd name="connsiteY68" fmla="*/ 1723696 h 1787994"/>
              <a:gd name="connsiteX69" fmla="*/ 1576552 w 4708635"/>
              <a:gd name="connsiteY69" fmla="*/ 1734207 h 1787994"/>
              <a:gd name="connsiteX70" fmla="*/ 1534511 w 4708635"/>
              <a:gd name="connsiteY70" fmla="*/ 1744717 h 1787994"/>
              <a:gd name="connsiteX71" fmla="*/ 1261242 w 4708635"/>
              <a:gd name="connsiteY71" fmla="*/ 1755227 h 1787994"/>
              <a:gd name="connsiteX72" fmla="*/ 1208690 w 4708635"/>
              <a:gd name="connsiteY72" fmla="*/ 1713186 h 1787994"/>
              <a:gd name="connsiteX73" fmla="*/ 1177159 w 4708635"/>
              <a:gd name="connsiteY73" fmla="*/ 1692165 h 1787994"/>
              <a:gd name="connsiteX74" fmla="*/ 1156138 w 4708635"/>
              <a:gd name="connsiteY74" fmla="*/ 1660634 h 1787994"/>
              <a:gd name="connsiteX75" fmla="*/ 1103586 w 4708635"/>
              <a:gd name="connsiteY75" fmla="*/ 1597572 h 1787994"/>
              <a:gd name="connsiteX76" fmla="*/ 1030014 w 4708635"/>
              <a:gd name="connsiteY76" fmla="*/ 1387365 h 1787994"/>
              <a:gd name="connsiteX77" fmla="*/ 1008993 w 4708635"/>
              <a:gd name="connsiteY77" fmla="*/ 1282262 h 1787994"/>
              <a:gd name="connsiteX78" fmla="*/ 977462 w 4708635"/>
              <a:gd name="connsiteY78" fmla="*/ 1156138 h 1787994"/>
              <a:gd name="connsiteX79" fmla="*/ 987973 w 4708635"/>
              <a:gd name="connsiteY79" fmla="*/ 672662 h 1787994"/>
              <a:gd name="connsiteX80" fmla="*/ 987973 w 4708635"/>
              <a:gd name="connsiteY80" fmla="*/ 189186 h 1787994"/>
              <a:gd name="connsiteX81" fmla="*/ 893380 w 4708635"/>
              <a:gd name="connsiteY81" fmla="*/ 105103 h 1787994"/>
              <a:gd name="connsiteX82" fmla="*/ 798786 w 4708635"/>
              <a:gd name="connsiteY82" fmla="*/ 42041 h 1787994"/>
              <a:gd name="connsiteX83" fmla="*/ 767255 w 4708635"/>
              <a:gd name="connsiteY83" fmla="*/ 21020 h 1787994"/>
              <a:gd name="connsiteX84" fmla="*/ 714704 w 4708635"/>
              <a:gd name="connsiteY84" fmla="*/ 0 h 1787994"/>
              <a:gd name="connsiteX85" fmla="*/ 504497 w 4708635"/>
              <a:gd name="connsiteY85" fmla="*/ 10510 h 1787994"/>
              <a:gd name="connsiteX86" fmla="*/ 472966 w 4708635"/>
              <a:gd name="connsiteY86" fmla="*/ 31531 h 1787994"/>
              <a:gd name="connsiteX87" fmla="*/ 430924 w 4708635"/>
              <a:gd name="connsiteY87" fmla="*/ 63062 h 1787994"/>
              <a:gd name="connsiteX88" fmla="*/ 378373 w 4708635"/>
              <a:gd name="connsiteY88" fmla="*/ 126124 h 1787994"/>
              <a:gd name="connsiteX89" fmla="*/ 346842 w 4708635"/>
              <a:gd name="connsiteY89" fmla="*/ 157655 h 1787994"/>
              <a:gd name="connsiteX90" fmla="*/ 294290 w 4708635"/>
              <a:gd name="connsiteY90" fmla="*/ 252248 h 1787994"/>
              <a:gd name="connsiteX91" fmla="*/ 283780 w 4708635"/>
              <a:gd name="connsiteY91" fmla="*/ 304800 h 1787994"/>
              <a:gd name="connsiteX92" fmla="*/ 252248 w 4708635"/>
              <a:gd name="connsiteY92" fmla="*/ 346841 h 1787994"/>
              <a:gd name="connsiteX93" fmla="*/ 231228 w 4708635"/>
              <a:gd name="connsiteY93" fmla="*/ 378372 h 1787994"/>
              <a:gd name="connsiteX94" fmla="*/ 189186 w 4708635"/>
              <a:gd name="connsiteY94" fmla="*/ 462455 h 1787994"/>
              <a:gd name="connsiteX95" fmla="*/ 136635 w 4708635"/>
              <a:gd name="connsiteY95" fmla="*/ 578069 h 1787994"/>
              <a:gd name="connsiteX96" fmla="*/ 115614 w 4708635"/>
              <a:gd name="connsiteY96" fmla="*/ 620110 h 1787994"/>
              <a:gd name="connsiteX97" fmla="*/ 105104 w 4708635"/>
              <a:gd name="connsiteY97" fmla="*/ 651641 h 1787994"/>
              <a:gd name="connsiteX98" fmla="*/ 84083 w 4708635"/>
              <a:gd name="connsiteY98" fmla="*/ 683172 h 1787994"/>
              <a:gd name="connsiteX99" fmla="*/ 73573 w 4708635"/>
              <a:gd name="connsiteY99" fmla="*/ 714703 h 1787994"/>
              <a:gd name="connsiteX100" fmla="*/ 52552 w 4708635"/>
              <a:gd name="connsiteY100" fmla="*/ 746234 h 1787994"/>
              <a:gd name="connsiteX101" fmla="*/ 42042 w 4708635"/>
              <a:gd name="connsiteY101" fmla="*/ 935420 h 1787994"/>
              <a:gd name="connsiteX102" fmla="*/ 21021 w 4708635"/>
              <a:gd name="connsiteY102" fmla="*/ 998482 h 1787994"/>
              <a:gd name="connsiteX103" fmla="*/ 0 w 4708635"/>
              <a:gd name="connsiteY103" fmla="*/ 1051034 h 17879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</a:cxnLst>
            <a:rect l="l" t="t" r="r" b="b"/>
            <a:pathLst>
              <a:path w="4708635" h="1787994">
                <a:moveTo>
                  <a:pt x="4708635" y="767255"/>
                </a:moveTo>
                <a:cubicBezTo>
                  <a:pt x="4695222" y="775303"/>
                  <a:pt x="4625985" y="814393"/>
                  <a:pt x="4614042" y="830317"/>
                </a:cubicBezTo>
                <a:cubicBezTo>
                  <a:pt x="4602722" y="845410"/>
                  <a:pt x="4602184" y="866377"/>
                  <a:pt x="4593021" y="882869"/>
                </a:cubicBezTo>
                <a:cubicBezTo>
                  <a:pt x="4584514" y="898182"/>
                  <a:pt x="4570774" y="910056"/>
                  <a:pt x="4561490" y="924910"/>
                </a:cubicBezTo>
                <a:cubicBezTo>
                  <a:pt x="4515376" y="998691"/>
                  <a:pt x="4569047" y="938373"/>
                  <a:pt x="4508938" y="998482"/>
                </a:cubicBezTo>
                <a:cubicBezTo>
                  <a:pt x="4501452" y="1020939"/>
                  <a:pt x="4491216" y="1048964"/>
                  <a:pt x="4487917" y="1072055"/>
                </a:cubicBezTo>
                <a:cubicBezTo>
                  <a:pt x="4482938" y="1106910"/>
                  <a:pt x="4481521" y="1142190"/>
                  <a:pt x="4477407" y="1177158"/>
                </a:cubicBezTo>
                <a:cubicBezTo>
                  <a:pt x="4471452" y="1227781"/>
                  <a:pt x="4469059" y="1248417"/>
                  <a:pt x="4456386" y="1292772"/>
                </a:cubicBezTo>
                <a:cubicBezTo>
                  <a:pt x="4453342" y="1303425"/>
                  <a:pt x="4451256" y="1314618"/>
                  <a:pt x="4445876" y="1324303"/>
                </a:cubicBezTo>
                <a:cubicBezTo>
                  <a:pt x="4433607" y="1346387"/>
                  <a:pt x="4417849" y="1366344"/>
                  <a:pt x="4403835" y="1387365"/>
                </a:cubicBezTo>
                <a:cubicBezTo>
                  <a:pt x="4383167" y="1418368"/>
                  <a:pt x="4381629" y="1425138"/>
                  <a:pt x="4351283" y="1450427"/>
                </a:cubicBezTo>
                <a:cubicBezTo>
                  <a:pt x="4341579" y="1458514"/>
                  <a:pt x="4330262" y="1464441"/>
                  <a:pt x="4319752" y="1471448"/>
                </a:cubicBezTo>
                <a:cubicBezTo>
                  <a:pt x="4286733" y="1520976"/>
                  <a:pt x="4314132" y="1491176"/>
                  <a:pt x="4256690" y="1524000"/>
                </a:cubicBezTo>
                <a:cubicBezTo>
                  <a:pt x="4245723" y="1530267"/>
                  <a:pt x="4236702" y="1539890"/>
                  <a:pt x="4225159" y="1545020"/>
                </a:cubicBezTo>
                <a:cubicBezTo>
                  <a:pt x="4204911" y="1554019"/>
                  <a:pt x="4183118" y="1559034"/>
                  <a:pt x="4162097" y="1566041"/>
                </a:cubicBezTo>
                <a:lnTo>
                  <a:pt x="4130566" y="1576551"/>
                </a:lnTo>
                <a:cubicBezTo>
                  <a:pt x="4046483" y="1573048"/>
                  <a:pt x="3961564" y="1578374"/>
                  <a:pt x="3878317" y="1566041"/>
                </a:cubicBezTo>
                <a:cubicBezTo>
                  <a:pt x="3863614" y="1563863"/>
                  <a:pt x="3856302" y="1545929"/>
                  <a:pt x="3846786" y="1534510"/>
                </a:cubicBezTo>
                <a:cubicBezTo>
                  <a:pt x="3838699" y="1524806"/>
                  <a:pt x="3831415" y="1514277"/>
                  <a:pt x="3825766" y="1502979"/>
                </a:cubicBezTo>
                <a:cubicBezTo>
                  <a:pt x="3815818" y="1483082"/>
                  <a:pt x="3807411" y="1436225"/>
                  <a:pt x="3804745" y="1418896"/>
                </a:cubicBezTo>
                <a:cubicBezTo>
                  <a:pt x="3800450" y="1390979"/>
                  <a:pt x="3797738" y="1362841"/>
                  <a:pt x="3794235" y="1334813"/>
                </a:cubicBezTo>
                <a:cubicBezTo>
                  <a:pt x="3790731" y="1040523"/>
                  <a:pt x="3793751" y="746084"/>
                  <a:pt x="3783724" y="451944"/>
                </a:cubicBezTo>
                <a:cubicBezTo>
                  <a:pt x="3783190" y="436285"/>
                  <a:pt x="3768523" y="424450"/>
                  <a:pt x="3762704" y="409903"/>
                </a:cubicBezTo>
                <a:cubicBezTo>
                  <a:pt x="3754475" y="389330"/>
                  <a:pt x="3741683" y="346841"/>
                  <a:pt x="3741683" y="346841"/>
                </a:cubicBezTo>
                <a:cubicBezTo>
                  <a:pt x="3736299" y="309153"/>
                  <a:pt x="3734438" y="254717"/>
                  <a:pt x="3710152" y="220717"/>
                </a:cubicBezTo>
                <a:cubicBezTo>
                  <a:pt x="3702810" y="210438"/>
                  <a:pt x="3688325" y="207783"/>
                  <a:pt x="3678621" y="199696"/>
                </a:cubicBezTo>
                <a:cubicBezTo>
                  <a:pt x="3667202" y="190180"/>
                  <a:pt x="3659458" y="176410"/>
                  <a:pt x="3647090" y="168165"/>
                </a:cubicBezTo>
                <a:cubicBezTo>
                  <a:pt x="3637872" y="162020"/>
                  <a:pt x="3625742" y="162019"/>
                  <a:pt x="3615559" y="157655"/>
                </a:cubicBezTo>
                <a:cubicBezTo>
                  <a:pt x="3507302" y="111259"/>
                  <a:pt x="3653995" y="163460"/>
                  <a:pt x="3510455" y="115613"/>
                </a:cubicBezTo>
                <a:lnTo>
                  <a:pt x="3478924" y="105103"/>
                </a:lnTo>
                <a:cubicBezTo>
                  <a:pt x="3380828" y="108606"/>
                  <a:pt x="3281933" y="102640"/>
                  <a:pt x="3184635" y="115613"/>
                </a:cubicBezTo>
                <a:cubicBezTo>
                  <a:pt x="3172114" y="117282"/>
                  <a:pt x="3168744" y="135601"/>
                  <a:pt x="3163614" y="147144"/>
                </a:cubicBezTo>
                <a:cubicBezTo>
                  <a:pt x="3163610" y="147154"/>
                  <a:pt x="3137340" y="225967"/>
                  <a:pt x="3132083" y="241738"/>
                </a:cubicBezTo>
                <a:lnTo>
                  <a:pt x="3111062" y="304800"/>
                </a:lnTo>
                <a:cubicBezTo>
                  <a:pt x="3114566" y="451945"/>
                  <a:pt x="3115180" y="599187"/>
                  <a:pt x="3121573" y="746234"/>
                </a:cubicBezTo>
                <a:cubicBezTo>
                  <a:pt x="3122200" y="760666"/>
                  <a:pt x="3132332" y="773833"/>
                  <a:pt x="3132083" y="788276"/>
                </a:cubicBezTo>
                <a:cubicBezTo>
                  <a:pt x="3128819" y="977564"/>
                  <a:pt x="3121012" y="1166780"/>
                  <a:pt x="3111062" y="1355834"/>
                </a:cubicBezTo>
                <a:cubicBezTo>
                  <a:pt x="3109012" y="1394778"/>
                  <a:pt x="3090729" y="1388505"/>
                  <a:pt x="3069021" y="1418896"/>
                </a:cubicBezTo>
                <a:cubicBezTo>
                  <a:pt x="3059914" y="1431646"/>
                  <a:pt x="3060535" y="1451537"/>
                  <a:pt x="3048000" y="1460938"/>
                </a:cubicBezTo>
                <a:cubicBezTo>
                  <a:pt x="3030274" y="1474233"/>
                  <a:pt x="3005959" y="1474951"/>
                  <a:pt x="2984938" y="1481958"/>
                </a:cubicBezTo>
                <a:cubicBezTo>
                  <a:pt x="2938549" y="1497421"/>
                  <a:pt x="2963308" y="1487519"/>
                  <a:pt x="2911366" y="1513489"/>
                </a:cubicBezTo>
                <a:cubicBezTo>
                  <a:pt x="2907862" y="1523999"/>
                  <a:pt x="2907776" y="1536369"/>
                  <a:pt x="2900855" y="1545020"/>
                </a:cubicBezTo>
                <a:cubicBezTo>
                  <a:pt x="2892964" y="1554884"/>
                  <a:pt x="2879028" y="1557954"/>
                  <a:pt x="2869324" y="1566041"/>
                </a:cubicBezTo>
                <a:cubicBezTo>
                  <a:pt x="2816838" y="1609779"/>
                  <a:pt x="2861674" y="1589612"/>
                  <a:pt x="2806262" y="1608082"/>
                </a:cubicBezTo>
                <a:cubicBezTo>
                  <a:pt x="2746703" y="1604579"/>
                  <a:pt x="2682424" y="1621074"/>
                  <a:pt x="2627586" y="1597572"/>
                </a:cubicBezTo>
                <a:cubicBezTo>
                  <a:pt x="2599145" y="1585383"/>
                  <a:pt x="2588894" y="1514295"/>
                  <a:pt x="2575035" y="1481958"/>
                </a:cubicBezTo>
                <a:cubicBezTo>
                  <a:pt x="2568863" y="1467557"/>
                  <a:pt x="2561788" y="1453520"/>
                  <a:pt x="2554014" y="1439917"/>
                </a:cubicBezTo>
                <a:cubicBezTo>
                  <a:pt x="2547747" y="1428949"/>
                  <a:pt x="2540000" y="1418896"/>
                  <a:pt x="2532993" y="1408386"/>
                </a:cubicBezTo>
                <a:cubicBezTo>
                  <a:pt x="2529490" y="1383862"/>
                  <a:pt x="2526556" y="1359249"/>
                  <a:pt x="2522483" y="1334813"/>
                </a:cubicBezTo>
                <a:cubicBezTo>
                  <a:pt x="2515811" y="1294779"/>
                  <a:pt x="2510912" y="1278016"/>
                  <a:pt x="2501462" y="1240220"/>
                </a:cubicBezTo>
                <a:cubicBezTo>
                  <a:pt x="2497959" y="1201682"/>
                  <a:pt x="2496066" y="1162964"/>
                  <a:pt x="2490952" y="1124607"/>
                </a:cubicBezTo>
                <a:cubicBezTo>
                  <a:pt x="2489043" y="1110288"/>
                  <a:pt x="2480855" y="1097004"/>
                  <a:pt x="2480442" y="1082565"/>
                </a:cubicBezTo>
                <a:cubicBezTo>
                  <a:pt x="2473837" y="851405"/>
                  <a:pt x="2476536" y="620042"/>
                  <a:pt x="2469931" y="388882"/>
                </a:cubicBezTo>
                <a:cubicBezTo>
                  <a:pt x="2469518" y="374443"/>
                  <a:pt x="2465881" y="359761"/>
                  <a:pt x="2459421" y="346841"/>
                </a:cubicBezTo>
                <a:cubicBezTo>
                  <a:pt x="2448123" y="324244"/>
                  <a:pt x="2425370" y="307746"/>
                  <a:pt x="2417380" y="283779"/>
                </a:cubicBezTo>
                <a:cubicBezTo>
                  <a:pt x="2413876" y="273269"/>
                  <a:pt x="2411824" y="262157"/>
                  <a:pt x="2406869" y="252248"/>
                </a:cubicBezTo>
                <a:cubicBezTo>
                  <a:pt x="2395058" y="228626"/>
                  <a:pt x="2374241" y="205789"/>
                  <a:pt x="2354317" y="189186"/>
                </a:cubicBezTo>
                <a:cubicBezTo>
                  <a:pt x="2344613" y="181099"/>
                  <a:pt x="2334084" y="173814"/>
                  <a:pt x="2322786" y="168165"/>
                </a:cubicBezTo>
                <a:cubicBezTo>
                  <a:pt x="2312877" y="163210"/>
                  <a:pt x="2301438" y="162019"/>
                  <a:pt x="2291255" y="157655"/>
                </a:cubicBezTo>
                <a:cubicBezTo>
                  <a:pt x="2182999" y="111259"/>
                  <a:pt x="2329693" y="163460"/>
                  <a:pt x="2186152" y="115613"/>
                </a:cubicBezTo>
                <a:lnTo>
                  <a:pt x="2154621" y="105103"/>
                </a:lnTo>
                <a:cubicBezTo>
                  <a:pt x="2144111" y="94593"/>
                  <a:pt x="2137059" y="78652"/>
                  <a:pt x="2123090" y="73572"/>
                </a:cubicBezTo>
                <a:cubicBezTo>
                  <a:pt x="2044877" y="45131"/>
                  <a:pt x="1799529" y="83018"/>
                  <a:pt x="1786759" y="84082"/>
                </a:cubicBezTo>
                <a:cubicBezTo>
                  <a:pt x="1776249" y="94592"/>
                  <a:pt x="1766647" y="106097"/>
                  <a:pt x="1755228" y="115613"/>
                </a:cubicBezTo>
                <a:cubicBezTo>
                  <a:pt x="1745524" y="123700"/>
                  <a:pt x="1730941" y="126286"/>
                  <a:pt x="1723697" y="136634"/>
                </a:cubicBezTo>
                <a:cubicBezTo>
                  <a:pt x="1705727" y="162305"/>
                  <a:pt x="1693999" y="191915"/>
                  <a:pt x="1681655" y="220717"/>
                </a:cubicBezTo>
                <a:cubicBezTo>
                  <a:pt x="1645760" y="304472"/>
                  <a:pt x="1658561" y="268977"/>
                  <a:pt x="1639614" y="325820"/>
                </a:cubicBezTo>
                <a:cubicBezTo>
                  <a:pt x="1636111" y="367861"/>
                  <a:pt x="1629104" y="409757"/>
                  <a:pt x="1629104" y="451944"/>
                </a:cubicBezTo>
                <a:cubicBezTo>
                  <a:pt x="1629104" y="512359"/>
                  <a:pt x="1653219" y="1530776"/>
                  <a:pt x="1629104" y="1723696"/>
                </a:cubicBezTo>
                <a:cubicBezTo>
                  <a:pt x="1626888" y="1741422"/>
                  <a:pt x="1593991" y="1730332"/>
                  <a:pt x="1576552" y="1734207"/>
                </a:cubicBezTo>
                <a:cubicBezTo>
                  <a:pt x="1562451" y="1737341"/>
                  <a:pt x="1548525" y="1741214"/>
                  <a:pt x="1534511" y="1744717"/>
                </a:cubicBezTo>
                <a:cubicBezTo>
                  <a:pt x="1423213" y="1800365"/>
                  <a:pt x="1450641" y="1800683"/>
                  <a:pt x="1261242" y="1755227"/>
                </a:cubicBezTo>
                <a:cubicBezTo>
                  <a:pt x="1239428" y="1749992"/>
                  <a:pt x="1226636" y="1726646"/>
                  <a:pt x="1208690" y="1713186"/>
                </a:cubicBezTo>
                <a:cubicBezTo>
                  <a:pt x="1198584" y="1705607"/>
                  <a:pt x="1187669" y="1699172"/>
                  <a:pt x="1177159" y="1692165"/>
                </a:cubicBezTo>
                <a:cubicBezTo>
                  <a:pt x="1170152" y="1681655"/>
                  <a:pt x="1163893" y="1670605"/>
                  <a:pt x="1156138" y="1660634"/>
                </a:cubicBezTo>
                <a:cubicBezTo>
                  <a:pt x="1139339" y="1639035"/>
                  <a:pt x="1118383" y="1620589"/>
                  <a:pt x="1103586" y="1597572"/>
                </a:cubicBezTo>
                <a:cubicBezTo>
                  <a:pt x="1058305" y="1527135"/>
                  <a:pt x="1046824" y="1471415"/>
                  <a:pt x="1030014" y="1387365"/>
                </a:cubicBezTo>
                <a:cubicBezTo>
                  <a:pt x="1023007" y="1352331"/>
                  <a:pt x="1017658" y="1316923"/>
                  <a:pt x="1008993" y="1282262"/>
                </a:cubicBezTo>
                <a:lnTo>
                  <a:pt x="977462" y="1156138"/>
                </a:lnTo>
                <a:cubicBezTo>
                  <a:pt x="980966" y="994979"/>
                  <a:pt x="981615" y="833733"/>
                  <a:pt x="987973" y="672662"/>
                </a:cubicBezTo>
                <a:cubicBezTo>
                  <a:pt x="995355" y="485643"/>
                  <a:pt x="1031387" y="362844"/>
                  <a:pt x="987973" y="189186"/>
                </a:cubicBezTo>
                <a:cubicBezTo>
                  <a:pt x="978635" y="151833"/>
                  <a:pt x="917150" y="120949"/>
                  <a:pt x="893380" y="105103"/>
                </a:cubicBezTo>
                <a:lnTo>
                  <a:pt x="798786" y="42041"/>
                </a:lnTo>
                <a:cubicBezTo>
                  <a:pt x="788276" y="35034"/>
                  <a:pt x="778983" y="25711"/>
                  <a:pt x="767255" y="21020"/>
                </a:cubicBezTo>
                <a:lnTo>
                  <a:pt x="714704" y="0"/>
                </a:lnTo>
                <a:cubicBezTo>
                  <a:pt x="644635" y="3503"/>
                  <a:pt x="574064" y="1436"/>
                  <a:pt x="504497" y="10510"/>
                </a:cubicBezTo>
                <a:cubicBezTo>
                  <a:pt x="491971" y="12144"/>
                  <a:pt x="483245" y="24189"/>
                  <a:pt x="472966" y="31531"/>
                </a:cubicBezTo>
                <a:cubicBezTo>
                  <a:pt x="458711" y="41713"/>
                  <a:pt x="444224" y="51662"/>
                  <a:pt x="430924" y="63062"/>
                </a:cubicBezTo>
                <a:cubicBezTo>
                  <a:pt x="377188" y="109121"/>
                  <a:pt x="418918" y="77469"/>
                  <a:pt x="378373" y="126124"/>
                </a:cubicBezTo>
                <a:cubicBezTo>
                  <a:pt x="368857" y="137543"/>
                  <a:pt x="356358" y="146236"/>
                  <a:pt x="346842" y="157655"/>
                </a:cubicBezTo>
                <a:cubicBezTo>
                  <a:pt x="325555" y="183199"/>
                  <a:pt x="307710" y="225408"/>
                  <a:pt x="294290" y="252248"/>
                </a:cubicBezTo>
                <a:cubicBezTo>
                  <a:pt x="290787" y="269765"/>
                  <a:pt x="291035" y="288476"/>
                  <a:pt x="283780" y="304800"/>
                </a:cubicBezTo>
                <a:cubicBezTo>
                  <a:pt x="276665" y="320807"/>
                  <a:pt x="262430" y="332587"/>
                  <a:pt x="252248" y="346841"/>
                </a:cubicBezTo>
                <a:cubicBezTo>
                  <a:pt x="244906" y="357120"/>
                  <a:pt x="236877" y="367074"/>
                  <a:pt x="231228" y="378372"/>
                </a:cubicBezTo>
                <a:cubicBezTo>
                  <a:pt x="179808" y="481213"/>
                  <a:pt x="237885" y="389408"/>
                  <a:pt x="189186" y="462455"/>
                </a:cubicBezTo>
                <a:cubicBezTo>
                  <a:pt x="168767" y="523713"/>
                  <a:pt x="183629" y="484080"/>
                  <a:pt x="136635" y="578069"/>
                </a:cubicBezTo>
                <a:cubicBezTo>
                  <a:pt x="129628" y="592083"/>
                  <a:pt x="120568" y="605246"/>
                  <a:pt x="115614" y="620110"/>
                </a:cubicBezTo>
                <a:cubicBezTo>
                  <a:pt x="112111" y="630620"/>
                  <a:pt x="110059" y="641732"/>
                  <a:pt x="105104" y="651641"/>
                </a:cubicBezTo>
                <a:cubicBezTo>
                  <a:pt x="99455" y="662939"/>
                  <a:pt x="91090" y="672662"/>
                  <a:pt x="84083" y="683172"/>
                </a:cubicBezTo>
                <a:cubicBezTo>
                  <a:pt x="80580" y="693682"/>
                  <a:pt x="78528" y="704794"/>
                  <a:pt x="73573" y="714703"/>
                </a:cubicBezTo>
                <a:cubicBezTo>
                  <a:pt x="67924" y="726001"/>
                  <a:pt x="54338" y="733729"/>
                  <a:pt x="52552" y="746234"/>
                </a:cubicBezTo>
                <a:cubicBezTo>
                  <a:pt x="43620" y="808758"/>
                  <a:pt x="49876" y="872748"/>
                  <a:pt x="42042" y="935420"/>
                </a:cubicBezTo>
                <a:cubicBezTo>
                  <a:pt x="39294" y="957407"/>
                  <a:pt x="28028" y="977461"/>
                  <a:pt x="21021" y="998482"/>
                </a:cubicBezTo>
                <a:cubicBezTo>
                  <a:pt x="8032" y="1037448"/>
                  <a:pt x="15467" y="1020102"/>
                  <a:pt x="0" y="1051034"/>
                </a:cubicBezTo>
              </a:path>
            </a:pathLst>
          </a:custGeom>
          <a:noFill/>
          <a:ln w="19050">
            <a:noFill/>
          </a:ln>
          <a:effectLst>
            <a:outerShdw blurRad="12700" dist="127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5" name="Rektangel 14">
            <a:extLst>
              <a:ext uri="{FF2B5EF4-FFF2-40B4-BE49-F238E27FC236}">
                <a16:creationId xmlns:a16="http://schemas.microsoft.com/office/drawing/2014/main" id="{12544EA8-01C5-4C48-B315-D7D5AE30443F}"/>
              </a:ext>
            </a:extLst>
          </p:cNvPr>
          <p:cNvSpPr/>
          <p:nvPr/>
        </p:nvSpPr>
        <p:spPr>
          <a:xfrm>
            <a:off x="2136354" y="3679527"/>
            <a:ext cx="2471568" cy="346061"/>
          </a:xfrm>
          <a:prstGeom prst="rect">
            <a:avLst/>
          </a:prstGeom>
          <a:solidFill>
            <a:schemeClr val="bg1">
              <a:lumMod val="85000"/>
            </a:schemeClr>
          </a:solidFill>
          <a:ln w="19050">
            <a:solidFill>
              <a:schemeClr val="tx2">
                <a:lumMod val="75000"/>
              </a:schemeClr>
            </a:solidFill>
          </a:ln>
          <a:effectLst>
            <a:outerShdw blurRad="12700" dist="127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6000" tIns="72000" rIns="36000" bIns="72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600"/>
              </a:spcAft>
            </a:pPr>
            <a:r>
              <a:rPr lang="sv-SE" sz="1400" dirty="0">
                <a:solidFill>
                  <a:schemeClr val="tx1">
                    <a:lumMod val="90000"/>
                    <a:lumOff val="10000"/>
                  </a:schemeClr>
                </a:solidFill>
              </a:rPr>
              <a:t>Lobba bollen över bänken</a:t>
            </a:r>
          </a:p>
        </p:txBody>
      </p:sp>
      <p:sp>
        <p:nvSpPr>
          <p:cNvPr id="16" name="Pil: höger 15">
            <a:extLst>
              <a:ext uri="{FF2B5EF4-FFF2-40B4-BE49-F238E27FC236}">
                <a16:creationId xmlns:a16="http://schemas.microsoft.com/office/drawing/2014/main" id="{AE581030-29CB-47EF-BCF8-B699AE3AB098}"/>
              </a:ext>
            </a:extLst>
          </p:cNvPr>
          <p:cNvSpPr/>
          <p:nvPr/>
        </p:nvSpPr>
        <p:spPr>
          <a:xfrm rot="7914173">
            <a:off x="7737017" y="2160215"/>
            <a:ext cx="845587" cy="297661"/>
          </a:xfrm>
          <a:prstGeom prst="rightArrow">
            <a:avLst/>
          </a:prstGeom>
          <a:solidFill>
            <a:schemeClr val="accent5">
              <a:lumMod val="40000"/>
              <a:lumOff val="60000"/>
            </a:schemeClr>
          </a:solidFill>
          <a:ln w="19050">
            <a:solidFill>
              <a:schemeClr val="accent5">
                <a:lumMod val="50000"/>
              </a:schemeClr>
            </a:solidFill>
          </a:ln>
          <a:effectLst>
            <a:outerShdw blurRad="12700" dist="127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6000" tIns="72000" rIns="36000" bIns="72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600"/>
              </a:spcAft>
            </a:pPr>
            <a:endParaRPr lang="sv-SE" sz="1400">
              <a:solidFill>
                <a:schemeClr val="tx1">
                  <a:lumMod val="90000"/>
                  <a:lumOff val="10000"/>
                </a:schemeClr>
              </a:solidFill>
            </a:endParaRPr>
          </a:p>
        </p:txBody>
      </p:sp>
      <p:sp>
        <p:nvSpPr>
          <p:cNvPr id="17" name="Flödesschema: Koppling 16">
            <a:extLst>
              <a:ext uri="{FF2B5EF4-FFF2-40B4-BE49-F238E27FC236}">
                <a16:creationId xmlns:a16="http://schemas.microsoft.com/office/drawing/2014/main" id="{B7CB8DBD-4514-4CF1-8105-62D3A8AB9E83}"/>
              </a:ext>
            </a:extLst>
          </p:cNvPr>
          <p:cNvSpPr/>
          <p:nvPr/>
        </p:nvSpPr>
        <p:spPr>
          <a:xfrm>
            <a:off x="8761090" y="1578546"/>
            <a:ext cx="740767" cy="648072"/>
          </a:xfrm>
          <a:prstGeom prst="flowChartConnector">
            <a:avLst/>
          </a:prstGeom>
          <a:solidFill>
            <a:schemeClr val="accent5">
              <a:lumMod val="40000"/>
              <a:lumOff val="60000"/>
            </a:schemeClr>
          </a:solidFill>
          <a:ln w="19050">
            <a:solidFill>
              <a:schemeClr val="accent5">
                <a:lumMod val="50000"/>
              </a:schemeClr>
            </a:solidFill>
          </a:ln>
          <a:effectLst>
            <a:outerShdw blurRad="12700" dist="127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6000" tIns="72000" rIns="36000" bIns="72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600"/>
              </a:spcAft>
            </a:pPr>
            <a:r>
              <a:rPr lang="sv-SE" sz="1400" dirty="0">
                <a:solidFill>
                  <a:schemeClr val="tx1">
                    <a:lumMod val="90000"/>
                    <a:lumOff val="10000"/>
                  </a:schemeClr>
                </a:solidFill>
              </a:rPr>
              <a:t>Start</a:t>
            </a:r>
          </a:p>
        </p:txBody>
      </p:sp>
      <p:sp>
        <p:nvSpPr>
          <p:cNvPr id="18" name="Pil: höger 17">
            <a:extLst>
              <a:ext uri="{FF2B5EF4-FFF2-40B4-BE49-F238E27FC236}">
                <a16:creationId xmlns:a16="http://schemas.microsoft.com/office/drawing/2014/main" id="{A68FE44B-781E-4513-801A-7BCD06C05FB5}"/>
              </a:ext>
            </a:extLst>
          </p:cNvPr>
          <p:cNvSpPr/>
          <p:nvPr/>
        </p:nvSpPr>
        <p:spPr>
          <a:xfrm rot="15527784">
            <a:off x="6542499" y="2175028"/>
            <a:ext cx="845587" cy="297661"/>
          </a:xfrm>
          <a:prstGeom prst="rightArrow">
            <a:avLst/>
          </a:prstGeom>
          <a:solidFill>
            <a:schemeClr val="accent5">
              <a:lumMod val="40000"/>
              <a:lumOff val="60000"/>
            </a:schemeClr>
          </a:solidFill>
          <a:ln w="19050">
            <a:solidFill>
              <a:schemeClr val="accent5">
                <a:lumMod val="50000"/>
              </a:schemeClr>
            </a:solidFill>
          </a:ln>
          <a:effectLst>
            <a:outerShdw blurRad="12700" dist="127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6000" tIns="72000" rIns="36000" bIns="72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600"/>
              </a:spcAft>
            </a:pPr>
            <a:endParaRPr lang="sv-SE" sz="1400">
              <a:solidFill>
                <a:schemeClr val="tx1">
                  <a:lumMod val="90000"/>
                  <a:lumOff val="10000"/>
                </a:schemeClr>
              </a:solidFill>
            </a:endParaRPr>
          </a:p>
        </p:txBody>
      </p:sp>
      <p:sp>
        <p:nvSpPr>
          <p:cNvPr id="20" name="Flödesschema: Koppling 19">
            <a:extLst>
              <a:ext uri="{FF2B5EF4-FFF2-40B4-BE49-F238E27FC236}">
                <a16:creationId xmlns:a16="http://schemas.microsoft.com/office/drawing/2014/main" id="{7CD4FE95-C4B5-4BD4-BEF9-8C8606653CD8}"/>
              </a:ext>
            </a:extLst>
          </p:cNvPr>
          <p:cNvSpPr/>
          <p:nvPr/>
        </p:nvSpPr>
        <p:spPr>
          <a:xfrm>
            <a:off x="3819106" y="4629367"/>
            <a:ext cx="740767" cy="648072"/>
          </a:xfrm>
          <a:prstGeom prst="flowChartConnector">
            <a:avLst/>
          </a:prstGeom>
          <a:solidFill>
            <a:schemeClr val="accent5">
              <a:lumMod val="40000"/>
              <a:lumOff val="60000"/>
            </a:schemeClr>
          </a:solidFill>
          <a:ln w="19050">
            <a:solidFill>
              <a:schemeClr val="accent5">
                <a:lumMod val="50000"/>
              </a:schemeClr>
            </a:solidFill>
          </a:ln>
          <a:effectLst>
            <a:outerShdw blurRad="12700" dist="127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6000" tIns="72000" rIns="36000" bIns="72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600"/>
              </a:spcAft>
            </a:pPr>
            <a:r>
              <a:rPr lang="sv-SE" sz="1400" dirty="0">
                <a:solidFill>
                  <a:schemeClr val="tx1">
                    <a:lumMod val="90000"/>
                    <a:lumOff val="10000"/>
                  </a:schemeClr>
                </a:solidFill>
              </a:rPr>
              <a:t>Barn</a:t>
            </a:r>
          </a:p>
        </p:txBody>
      </p:sp>
      <p:sp>
        <p:nvSpPr>
          <p:cNvPr id="21" name="Pil: höger 20">
            <a:extLst>
              <a:ext uri="{FF2B5EF4-FFF2-40B4-BE49-F238E27FC236}">
                <a16:creationId xmlns:a16="http://schemas.microsoft.com/office/drawing/2014/main" id="{0EA0FCD9-4D06-4E6D-89E6-BFE1F2BC8891}"/>
              </a:ext>
            </a:extLst>
          </p:cNvPr>
          <p:cNvSpPr/>
          <p:nvPr/>
        </p:nvSpPr>
        <p:spPr>
          <a:xfrm rot="7035113">
            <a:off x="2306047" y="2407615"/>
            <a:ext cx="1713554" cy="286455"/>
          </a:xfrm>
          <a:prstGeom prst="rightArrow">
            <a:avLst/>
          </a:prstGeom>
          <a:solidFill>
            <a:schemeClr val="accent5">
              <a:lumMod val="40000"/>
              <a:lumOff val="60000"/>
            </a:schemeClr>
          </a:solidFill>
          <a:ln w="19050">
            <a:solidFill>
              <a:schemeClr val="accent5">
                <a:lumMod val="50000"/>
              </a:schemeClr>
            </a:solidFill>
          </a:ln>
          <a:effectLst>
            <a:outerShdw blurRad="12700" dist="127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6000" tIns="72000" rIns="36000" bIns="72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600"/>
              </a:spcAft>
            </a:pPr>
            <a:endParaRPr lang="sv-SE" sz="1400">
              <a:solidFill>
                <a:schemeClr val="tx1">
                  <a:lumMod val="90000"/>
                  <a:lumOff val="10000"/>
                </a:schemeClr>
              </a:solidFill>
            </a:endParaRPr>
          </a:p>
        </p:txBody>
      </p:sp>
      <p:sp>
        <p:nvSpPr>
          <p:cNvPr id="22" name="Pil: höger 21">
            <a:extLst>
              <a:ext uri="{FF2B5EF4-FFF2-40B4-BE49-F238E27FC236}">
                <a16:creationId xmlns:a16="http://schemas.microsoft.com/office/drawing/2014/main" id="{000B0EFA-EA07-460B-B7F6-BACE3EB09E3C}"/>
              </a:ext>
            </a:extLst>
          </p:cNvPr>
          <p:cNvSpPr/>
          <p:nvPr/>
        </p:nvSpPr>
        <p:spPr>
          <a:xfrm rot="1603053">
            <a:off x="2750146" y="4495324"/>
            <a:ext cx="845587" cy="297661"/>
          </a:xfrm>
          <a:prstGeom prst="rightArrow">
            <a:avLst/>
          </a:prstGeom>
          <a:solidFill>
            <a:schemeClr val="accent5">
              <a:lumMod val="40000"/>
              <a:lumOff val="60000"/>
            </a:schemeClr>
          </a:solidFill>
          <a:ln w="19050">
            <a:solidFill>
              <a:schemeClr val="accent5">
                <a:lumMod val="50000"/>
              </a:schemeClr>
            </a:solidFill>
          </a:ln>
          <a:effectLst>
            <a:outerShdw blurRad="12700" dist="127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6000" tIns="72000" rIns="36000" bIns="72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600"/>
              </a:spcAft>
            </a:pPr>
            <a:endParaRPr lang="sv-SE" sz="1400">
              <a:solidFill>
                <a:schemeClr val="tx1">
                  <a:lumMod val="90000"/>
                  <a:lumOff val="10000"/>
                </a:schemeClr>
              </a:solidFill>
            </a:endParaRPr>
          </a:p>
        </p:txBody>
      </p:sp>
      <p:cxnSp>
        <p:nvCxnSpPr>
          <p:cNvPr id="25" name="Rak pilkoppling 24">
            <a:extLst>
              <a:ext uri="{FF2B5EF4-FFF2-40B4-BE49-F238E27FC236}">
                <a16:creationId xmlns:a16="http://schemas.microsoft.com/office/drawing/2014/main" id="{47556F28-92CB-4BA5-B08D-72D4B31DF9A0}"/>
              </a:ext>
            </a:extLst>
          </p:cNvPr>
          <p:cNvCxnSpPr>
            <a:cxnSpLocks/>
          </p:cNvCxnSpPr>
          <p:nvPr/>
        </p:nvCxnSpPr>
        <p:spPr>
          <a:xfrm>
            <a:off x="4388455" y="5367769"/>
            <a:ext cx="666436" cy="500629"/>
          </a:xfrm>
          <a:prstGeom prst="straightConnector1">
            <a:avLst/>
          </a:prstGeom>
          <a:ln w="28575" cap="sq">
            <a:solidFill>
              <a:schemeClr val="accent5">
                <a:lumMod val="50000"/>
              </a:schemeClr>
            </a:solidFill>
            <a:headEnd type="none" w="med" len="me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Rak pilkoppling 25">
            <a:extLst>
              <a:ext uri="{FF2B5EF4-FFF2-40B4-BE49-F238E27FC236}">
                <a16:creationId xmlns:a16="http://schemas.microsoft.com/office/drawing/2014/main" id="{0D1A60FF-70B0-44A1-B677-C91B6E38FBD2}"/>
              </a:ext>
            </a:extLst>
          </p:cNvPr>
          <p:cNvCxnSpPr>
            <a:cxnSpLocks/>
          </p:cNvCxnSpPr>
          <p:nvPr/>
        </p:nvCxnSpPr>
        <p:spPr>
          <a:xfrm flipV="1">
            <a:off x="5268702" y="5476479"/>
            <a:ext cx="365148" cy="391919"/>
          </a:xfrm>
          <a:prstGeom prst="straightConnector1">
            <a:avLst/>
          </a:prstGeom>
          <a:ln w="28575" cap="sq">
            <a:solidFill>
              <a:schemeClr val="accent5">
                <a:lumMod val="50000"/>
              </a:schemeClr>
            </a:solidFill>
            <a:headEnd type="none" w="med" len="me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Pil: höger 27">
            <a:extLst>
              <a:ext uri="{FF2B5EF4-FFF2-40B4-BE49-F238E27FC236}">
                <a16:creationId xmlns:a16="http://schemas.microsoft.com/office/drawing/2014/main" id="{2387ABDE-E473-4A02-B027-2D00314F9DC1}"/>
              </a:ext>
            </a:extLst>
          </p:cNvPr>
          <p:cNvSpPr/>
          <p:nvPr/>
        </p:nvSpPr>
        <p:spPr>
          <a:xfrm>
            <a:off x="4966362" y="4661834"/>
            <a:ext cx="1544625" cy="582472"/>
          </a:xfrm>
          <a:prstGeom prst="rightArrow">
            <a:avLst/>
          </a:prstGeom>
          <a:solidFill>
            <a:schemeClr val="accent5">
              <a:lumMod val="40000"/>
              <a:lumOff val="60000"/>
            </a:schemeClr>
          </a:solidFill>
          <a:ln w="19050">
            <a:solidFill>
              <a:schemeClr val="accent5">
                <a:lumMod val="50000"/>
              </a:schemeClr>
            </a:solidFill>
          </a:ln>
          <a:effectLst>
            <a:outerShdw blurRad="12700" dist="127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6000" tIns="72000" rIns="36000" bIns="72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600"/>
              </a:spcAft>
            </a:pPr>
            <a:r>
              <a:rPr lang="sv-SE" sz="1400" dirty="0">
                <a:solidFill>
                  <a:schemeClr val="tx1">
                    <a:lumMod val="90000"/>
                    <a:lumOff val="10000"/>
                  </a:schemeClr>
                </a:solidFill>
              </a:rPr>
              <a:t>Passa sargen</a:t>
            </a:r>
          </a:p>
        </p:txBody>
      </p:sp>
      <p:sp>
        <p:nvSpPr>
          <p:cNvPr id="29" name="Flödesschema: Koppling 28">
            <a:extLst>
              <a:ext uri="{FF2B5EF4-FFF2-40B4-BE49-F238E27FC236}">
                <a16:creationId xmlns:a16="http://schemas.microsoft.com/office/drawing/2014/main" id="{4EE95746-A644-47C0-8D9D-A834D2151E83}"/>
              </a:ext>
            </a:extLst>
          </p:cNvPr>
          <p:cNvSpPr/>
          <p:nvPr/>
        </p:nvSpPr>
        <p:spPr>
          <a:xfrm>
            <a:off x="6876566" y="4624904"/>
            <a:ext cx="817006" cy="693330"/>
          </a:xfrm>
          <a:prstGeom prst="flowChartConnector">
            <a:avLst/>
          </a:prstGeom>
          <a:solidFill>
            <a:schemeClr val="accent5">
              <a:lumMod val="40000"/>
              <a:lumOff val="60000"/>
            </a:schemeClr>
          </a:solidFill>
          <a:ln w="19050">
            <a:solidFill>
              <a:schemeClr val="accent5">
                <a:lumMod val="50000"/>
              </a:schemeClr>
            </a:solidFill>
          </a:ln>
          <a:effectLst>
            <a:outerShdw blurRad="12700" dist="127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6000" tIns="72000" rIns="36000" bIns="72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600"/>
              </a:spcAft>
            </a:pPr>
            <a:r>
              <a:rPr lang="sv-SE" sz="1400" dirty="0">
                <a:solidFill>
                  <a:schemeClr val="tx1">
                    <a:lumMod val="90000"/>
                    <a:lumOff val="10000"/>
                  </a:schemeClr>
                </a:solidFill>
              </a:rPr>
              <a:t>Skuta mål</a:t>
            </a:r>
          </a:p>
        </p:txBody>
      </p:sp>
      <p:cxnSp>
        <p:nvCxnSpPr>
          <p:cNvPr id="30" name="Rak pilkoppling 29">
            <a:extLst>
              <a:ext uri="{FF2B5EF4-FFF2-40B4-BE49-F238E27FC236}">
                <a16:creationId xmlns:a16="http://schemas.microsoft.com/office/drawing/2014/main" id="{BE55B42A-FAFF-46E8-B897-92B5D85AC229}"/>
              </a:ext>
            </a:extLst>
          </p:cNvPr>
          <p:cNvCxnSpPr>
            <a:cxnSpLocks/>
          </p:cNvCxnSpPr>
          <p:nvPr/>
        </p:nvCxnSpPr>
        <p:spPr>
          <a:xfrm flipV="1">
            <a:off x="7766669" y="3810794"/>
            <a:ext cx="850405" cy="661314"/>
          </a:xfrm>
          <a:prstGeom prst="straightConnector1">
            <a:avLst/>
          </a:prstGeom>
          <a:ln w="28575" cap="sq">
            <a:solidFill>
              <a:schemeClr val="accent5">
                <a:lumMod val="50000"/>
              </a:schemeClr>
            </a:solidFill>
            <a:headEnd type="none" w="med" len="me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Rektangel 31">
            <a:extLst>
              <a:ext uri="{FF2B5EF4-FFF2-40B4-BE49-F238E27FC236}">
                <a16:creationId xmlns:a16="http://schemas.microsoft.com/office/drawing/2014/main" id="{CFC78483-230A-485A-B20B-9D4822F51804}"/>
              </a:ext>
            </a:extLst>
          </p:cNvPr>
          <p:cNvSpPr/>
          <p:nvPr/>
        </p:nvSpPr>
        <p:spPr>
          <a:xfrm>
            <a:off x="2112536" y="1110854"/>
            <a:ext cx="1440160" cy="49203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19050">
            <a:solidFill>
              <a:schemeClr val="accent5">
                <a:lumMod val="50000"/>
              </a:schemeClr>
            </a:solidFill>
          </a:ln>
          <a:effectLst>
            <a:outerShdw blurRad="12700" dist="127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6000" tIns="72000" rIns="36000" bIns="72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600"/>
              </a:spcAft>
            </a:pPr>
            <a:r>
              <a:rPr lang="sv-SE" sz="1400" dirty="0">
                <a:solidFill>
                  <a:schemeClr val="tx1">
                    <a:lumMod val="90000"/>
                    <a:lumOff val="10000"/>
                  </a:schemeClr>
                </a:solidFill>
              </a:rPr>
              <a:t>Teknikbana 2</a:t>
            </a:r>
          </a:p>
        </p:txBody>
      </p:sp>
      <p:cxnSp>
        <p:nvCxnSpPr>
          <p:cNvPr id="31" name="Rak pilkoppling 30">
            <a:extLst>
              <a:ext uri="{FF2B5EF4-FFF2-40B4-BE49-F238E27FC236}">
                <a16:creationId xmlns:a16="http://schemas.microsoft.com/office/drawing/2014/main" id="{26894225-CF7C-4130-AAA9-39AD06EE7C96}"/>
              </a:ext>
            </a:extLst>
          </p:cNvPr>
          <p:cNvCxnSpPr>
            <a:cxnSpLocks/>
          </p:cNvCxnSpPr>
          <p:nvPr/>
        </p:nvCxnSpPr>
        <p:spPr>
          <a:xfrm>
            <a:off x="5797705" y="5494449"/>
            <a:ext cx="382153" cy="373949"/>
          </a:xfrm>
          <a:prstGeom prst="straightConnector1">
            <a:avLst/>
          </a:prstGeom>
          <a:ln w="28575" cap="sq">
            <a:solidFill>
              <a:schemeClr val="accent5">
                <a:lumMod val="50000"/>
              </a:schemeClr>
            </a:solidFill>
            <a:headEnd type="none" w="med" len="me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Rak pilkoppling 32">
            <a:extLst>
              <a:ext uri="{FF2B5EF4-FFF2-40B4-BE49-F238E27FC236}">
                <a16:creationId xmlns:a16="http://schemas.microsoft.com/office/drawing/2014/main" id="{A199C724-A726-40AE-86BE-B9BF2981C037}"/>
              </a:ext>
            </a:extLst>
          </p:cNvPr>
          <p:cNvCxnSpPr>
            <a:cxnSpLocks/>
          </p:cNvCxnSpPr>
          <p:nvPr/>
        </p:nvCxnSpPr>
        <p:spPr>
          <a:xfrm flipV="1">
            <a:off x="6337845" y="5485463"/>
            <a:ext cx="365148" cy="391919"/>
          </a:xfrm>
          <a:prstGeom prst="straightConnector1">
            <a:avLst/>
          </a:prstGeom>
          <a:ln w="28575" cap="sq">
            <a:solidFill>
              <a:schemeClr val="accent5">
                <a:lumMod val="50000"/>
              </a:schemeClr>
            </a:solidFill>
            <a:headEnd type="none" w="med" len="me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Rektangel 33">
            <a:extLst>
              <a:ext uri="{FF2B5EF4-FFF2-40B4-BE49-F238E27FC236}">
                <a16:creationId xmlns:a16="http://schemas.microsoft.com/office/drawing/2014/main" id="{19F8C723-B063-4613-AD81-78D8F6415667}"/>
              </a:ext>
            </a:extLst>
          </p:cNvPr>
          <p:cNvSpPr/>
          <p:nvPr/>
        </p:nvSpPr>
        <p:spPr>
          <a:xfrm>
            <a:off x="3922992" y="2073837"/>
            <a:ext cx="2646872" cy="484653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19050">
            <a:solidFill>
              <a:schemeClr val="accent5">
                <a:lumMod val="50000"/>
              </a:schemeClr>
            </a:solidFill>
          </a:ln>
          <a:effectLst>
            <a:outerShdw blurRad="12700" dist="127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6000" tIns="72000" rIns="36000" bIns="72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600"/>
              </a:spcAft>
            </a:pPr>
            <a:r>
              <a:rPr lang="sv-SE" sz="1200" dirty="0">
                <a:solidFill>
                  <a:schemeClr val="tx1">
                    <a:lumMod val="90000"/>
                    <a:lumOff val="10000"/>
                  </a:schemeClr>
                </a:solidFill>
              </a:rPr>
              <a:t>(</a:t>
            </a:r>
            <a:r>
              <a:rPr lang="sv-SE" sz="1400" dirty="0">
                <a:solidFill>
                  <a:schemeClr val="tx1">
                    <a:lumMod val="90000"/>
                    <a:lumOff val="10000"/>
                  </a:schemeClr>
                </a:solidFill>
              </a:rPr>
              <a:t>Långt avstånd mellan konerna)</a:t>
            </a:r>
          </a:p>
        </p:txBody>
      </p:sp>
    </p:spTree>
    <p:extLst>
      <p:ext uri="{BB962C8B-B14F-4D97-AF65-F5344CB8AC3E}">
        <p14:creationId xmlns:p14="http://schemas.microsoft.com/office/powerpoint/2010/main" val="3927331442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ktangel 1">
            <a:extLst>
              <a:ext uri="{FF2B5EF4-FFF2-40B4-BE49-F238E27FC236}">
                <a16:creationId xmlns:a16="http://schemas.microsoft.com/office/drawing/2014/main" id="{1D2B88AF-187D-49F6-AF51-1C69AEDF54F4}"/>
              </a:ext>
            </a:extLst>
          </p:cNvPr>
          <p:cNvSpPr/>
          <p:nvPr/>
        </p:nvSpPr>
        <p:spPr>
          <a:xfrm>
            <a:off x="2136354" y="1146497"/>
            <a:ext cx="7704856" cy="4896544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19050">
            <a:noFill/>
          </a:ln>
          <a:effectLst>
            <a:outerShdw blurRad="12700" dist="127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6000" tIns="72000" rIns="36000" bIns="72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600"/>
              </a:spcAft>
            </a:pPr>
            <a:endParaRPr lang="sv-SE" sz="1400">
              <a:solidFill>
                <a:schemeClr val="tx1">
                  <a:lumMod val="90000"/>
                  <a:lumOff val="10000"/>
                </a:schemeClr>
              </a:solidFill>
            </a:endParaRPr>
          </a:p>
        </p:txBody>
      </p:sp>
      <p:sp>
        <p:nvSpPr>
          <p:cNvPr id="3" name="Rektangel: övre hörn rundade 2">
            <a:extLst>
              <a:ext uri="{FF2B5EF4-FFF2-40B4-BE49-F238E27FC236}">
                <a16:creationId xmlns:a16="http://schemas.microsoft.com/office/drawing/2014/main" id="{D8C4265E-7DEB-4215-B04B-8A30238828CF}"/>
              </a:ext>
            </a:extLst>
          </p:cNvPr>
          <p:cNvSpPr/>
          <p:nvPr/>
        </p:nvSpPr>
        <p:spPr>
          <a:xfrm rot="5400000">
            <a:off x="8473058" y="3162721"/>
            <a:ext cx="1440160" cy="864096"/>
          </a:xfrm>
          <a:prstGeom prst="round2SameRect">
            <a:avLst/>
          </a:prstGeom>
          <a:solidFill>
            <a:schemeClr val="bg1">
              <a:lumMod val="50000"/>
            </a:schemeClr>
          </a:solidFill>
          <a:ln w="19050">
            <a:noFill/>
          </a:ln>
          <a:effectLst>
            <a:outerShdw blurRad="12700" dist="127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6000" tIns="72000" rIns="36000" bIns="72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600"/>
              </a:spcAft>
            </a:pPr>
            <a:endParaRPr lang="sv-SE" sz="1400">
              <a:solidFill>
                <a:schemeClr val="tx1">
                  <a:lumMod val="90000"/>
                  <a:lumOff val="10000"/>
                </a:schemeClr>
              </a:solidFill>
            </a:endParaRPr>
          </a:p>
        </p:txBody>
      </p:sp>
      <p:sp>
        <p:nvSpPr>
          <p:cNvPr id="4" name="Likbent triangel 3">
            <a:extLst>
              <a:ext uri="{FF2B5EF4-FFF2-40B4-BE49-F238E27FC236}">
                <a16:creationId xmlns:a16="http://schemas.microsoft.com/office/drawing/2014/main" id="{1BC26614-4A76-46D5-8BE9-10E9C70FCB73}"/>
              </a:ext>
            </a:extLst>
          </p:cNvPr>
          <p:cNvSpPr/>
          <p:nvPr/>
        </p:nvSpPr>
        <p:spPr>
          <a:xfrm>
            <a:off x="7273381" y="1974590"/>
            <a:ext cx="504056" cy="504056"/>
          </a:xfrm>
          <a:prstGeom prst="triangle">
            <a:avLst/>
          </a:prstGeom>
          <a:solidFill>
            <a:schemeClr val="tx1">
              <a:lumMod val="90000"/>
              <a:lumOff val="10000"/>
            </a:schemeClr>
          </a:solidFill>
          <a:ln w="19050">
            <a:noFill/>
          </a:ln>
          <a:effectLst>
            <a:outerShdw blurRad="12700" dist="127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6000" tIns="72000" rIns="36000" bIns="72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600"/>
              </a:spcAft>
            </a:pPr>
            <a:endParaRPr lang="sv-SE" sz="1400">
              <a:solidFill>
                <a:schemeClr val="tx1">
                  <a:lumMod val="90000"/>
                  <a:lumOff val="10000"/>
                </a:schemeClr>
              </a:solidFill>
            </a:endParaRPr>
          </a:p>
        </p:txBody>
      </p:sp>
      <p:sp>
        <p:nvSpPr>
          <p:cNvPr id="6" name="Likbent triangel 5">
            <a:extLst>
              <a:ext uri="{FF2B5EF4-FFF2-40B4-BE49-F238E27FC236}">
                <a16:creationId xmlns:a16="http://schemas.microsoft.com/office/drawing/2014/main" id="{181D958C-47E2-45E2-9CA4-7E98FD1395A4}"/>
              </a:ext>
            </a:extLst>
          </p:cNvPr>
          <p:cNvSpPr/>
          <p:nvPr/>
        </p:nvSpPr>
        <p:spPr>
          <a:xfrm>
            <a:off x="6218909" y="1974590"/>
            <a:ext cx="504056" cy="504056"/>
          </a:xfrm>
          <a:prstGeom prst="triangle">
            <a:avLst/>
          </a:prstGeom>
          <a:solidFill>
            <a:schemeClr val="tx1">
              <a:lumMod val="90000"/>
              <a:lumOff val="10000"/>
            </a:schemeClr>
          </a:solidFill>
          <a:ln w="19050">
            <a:noFill/>
          </a:ln>
          <a:effectLst>
            <a:outerShdw blurRad="12700" dist="127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6000" tIns="72000" rIns="36000" bIns="72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600"/>
              </a:spcAft>
            </a:pPr>
            <a:endParaRPr lang="sv-SE" sz="1400">
              <a:solidFill>
                <a:schemeClr val="tx1">
                  <a:lumMod val="90000"/>
                  <a:lumOff val="10000"/>
                </a:schemeClr>
              </a:solidFill>
            </a:endParaRPr>
          </a:p>
        </p:txBody>
      </p:sp>
      <p:sp>
        <p:nvSpPr>
          <p:cNvPr id="7" name="Likbent triangel 6">
            <a:extLst>
              <a:ext uri="{FF2B5EF4-FFF2-40B4-BE49-F238E27FC236}">
                <a16:creationId xmlns:a16="http://schemas.microsoft.com/office/drawing/2014/main" id="{3C04574C-752B-4F4D-AF09-1E056FC2774F}"/>
              </a:ext>
            </a:extLst>
          </p:cNvPr>
          <p:cNvSpPr/>
          <p:nvPr/>
        </p:nvSpPr>
        <p:spPr>
          <a:xfrm>
            <a:off x="5199248" y="1974590"/>
            <a:ext cx="504056" cy="504056"/>
          </a:xfrm>
          <a:prstGeom prst="triangle">
            <a:avLst/>
          </a:prstGeom>
          <a:solidFill>
            <a:schemeClr val="tx1">
              <a:lumMod val="90000"/>
              <a:lumOff val="10000"/>
            </a:schemeClr>
          </a:solidFill>
          <a:ln w="19050">
            <a:noFill/>
          </a:ln>
          <a:effectLst>
            <a:outerShdw blurRad="12700" dist="127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6000" tIns="72000" rIns="36000" bIns="72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600"/>
              </a:spcAft>
            </a:pPr>
            <a:endParaRPr lang="sv-SE" sz="1400">
              <a:solidFill>
                <a:schemeClr val="tx1">
                  <a:lumMod val="90000"/>
                  <a:lumOff val="10000"/>
                </a:schemeClr>
              </a:solidFill>
            </a:endParaRPr>
          </a:p>
        </p:txBody>
      </p:sp>
      <p:sp>
        <p:nvSpPr>
          <p:cNvPr id="8" name="Likbent triangel 7">
            <a:extLst>
              <a:ext uri="{FF2B5EF4-FFF2-40B4-BE49-F238E27FC236}">
                <a16:creationId xmlns:a16="http://schemas.microsoft.com/office/drawing/2014/main" id="{E292BAC5-6D57-4FA6-8E06-B54AE5BBDAF0}"/>
              </a:ext>
            </a:extLst>
          </p:cNvPr>
          <p:cNvSpPr/>
          <p:nvPr/>
        </p:nvSpPr>
        <p:spPr>
          <a:xfrm>
            <a:off x="4276488" y="1967560"/>
            <a:ext cx="504056" cy="504056"/>
          </a:xfrm>
          <a:prstGeom prst="triangle">
            <a:avLst/>
          </a:prstGeom>
          <a:solidFill>
            <a:schemeClr val="tx1">
              <a:lumMod val="90000"/>
              <a:lumOff val="10000"/>
            </a:schemeClr>
          </a:solidFill>
          <a:ln w="19050">
            <a:noFill/>
          </a:ln>
          <a:effectLst>
            <a:outerShdw blurRad="12700" dist="127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6000" tIns="72000" rIns="36000" bIns="72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600"/>
              </a:spcAft>
            </a:pPr>
            <a:endParaRPr lang="sv-SE" sz="1400">
              <a:solidFill>
                <a:schemeClr val="tx1">
                  <a:lumMod val="90000"/>
                  <a:lumOff val="10000"/>
                </a:schemeClr>
              </a:solidFill>
            </a:endParaRPr>
          </a:p>
        </p:txBody>
      </p:sp>
      <p:sp>
        <p:nvSpPr>
          <p:cNvPr id="9" name="Likbent triangel 8">
            <a:extLst>
              <a:ext uri="{FF2B5EF4-FFF2-40B4-BE49-F238E27FC236}">
                <a16:creationId xmlns:a16="http://schemas.microsoft.com/office/drawing/2014/main" id="{6A8584A1-A854-4ED5-8E90-3ADD89447C52}"/>
              </a:ext>
            </a:extLst>
          </p:cNvPr>
          <p:cNvSpPr/>
          <p:nvPr/>
        </p:nvSpPr>
        <p:spPr>
          <a:xfrm>
            <a:off x="3442356" y="1978108"/>
            <a:ext cx="504056" cy="504056"/>
          </a:xfrm>
          <a:prstGeom prst="triangle">
            <a:avLst/>
          </a:prstGeom>
          <a:solidFill>
            <a:schemeClr val="tx1">
              <a:lumMod val="90000"/>
              <a:lumOff val="10000"/>
            </a:schemeClr>
          </a:solidFill>
          <a:ln w="19050">
            <a:noFill/>
          </a:ln>
          <a:effectLst>
            <a:outerShdw blurRad="12700" dist="127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6000" tIns="72000" rIns="36000" bIns="72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600"/>
              </a:spcAft>
            </a:pPr>
            <a:endParaRPr lang="sv-SE" sz="1400">
              <a:solidFill>
                <a:schemeClr val="tx1">
                  <a:lumMod val="90000"/>
                  <a:lumOff val="10000"/>
                </a:schemeClr>
              </a:solidFill>
            </a:endParaRPr>
          </a:p>
        </p:txBody>
      </p:sp>
      <p:sp>
        <p:nvSpPr>
          <p:cNvPr id="11" name="Frihandsfigur: Form 10">
            <a:extLst>
              <a:ext uri="{FF2B5EF4-FFF2-40B4-BE49-F238E27FC236}">
                <a16:creationId xmlns:a16="http://schemas.microsoft.com/office/drawing/2014/main" id="{6F8D2192-A503-4B62-AD78-6CD6FE197EE6}"/>
              </a:ext>
            </a:extLst>
          </p:cNvPr>
          <p:cNvSpPr/>
          <p:nvPr/>
        </p:nvSpPr>
        <p:spPr>
          <a:xfrm>
            <a:off x="3237186" y="1208690"/>
            <a:ext cx="4708635" cy="1787994"/>
          </a:xfrm>
          <a:custGeom>
            <a:avLst/>
            <a:gdLst>
              <a:gd name="connsiteX0" fmla="*/ 4708635 w 4708635"/>
              <a:gd name="connsiteY0" fmla="*/ 767255 h 1787994"/>
              <a:gd name="connsiteX1" fmla="*/ 4614042 w 4708635"/>
              <a:gd name="connsiteY1" fmla="*/ 830317 h 1787994"/>
              <a:gd name="connsiteX2" fmla="*/ 4593021 w 4708635"/>
              <a:gd name="connsiteY2" fmla="*/ 882869 h 1787994"/>
              <a:gd name="connsiteX3" fmla="*/ 4561490 w 4708635"/>
              <a:gd name="connsiteY3" fmla="*/ 924910 h 1787994"/>
              <a:gd name="connsiteX4" fmla="*/ 4508938 w 4708635"/>
              <a:gd name="connsiteY4" fmla="*/ 998482 h 1787994"/>
              <a:gd name="connsiteX5" fmla="*/ 4487917 w 4708635"/>
              <a:gd name="connsiteY5" fmla="*/ 1072055 h 1787994"/>
              <a:gd name="connsiteX6" fmla="*/ 4477407 w 4708635"/>
              <a:gd name="connsiteY6" fmla="*/ 1177158 h 1787994"/>
              <a:gd name="connsiteX7" fmla="*/ 4456386 w 4708635"/>
              <a:gd name="connsiteY7" fmla="*/ 1292772 h 1787994"/>
              <a:gd name="connsiteX8" fmla="*/ 4445876 w 4708635"/>
              <a:gd name="connsiteY8" fmla="*/ 1324303 h 1787994"/>
              <a:gd name="connsiteX9" fmla="*/ 4403835 w 4708635"/>
              <a:gd name="connsiteY9" fmla="*/ 1387365 h 1787994"/>
              <a:gd name="connsiteX10" fmla="*/ 4351283 w 4708635"/>
              <a:gd name="connsiteY10" fmla="*/ 1450427 h 1787994"/>
              <a:gd name="connsiteX11" fmla="*/ 4319752 w 4708635"/>
              <a:gd name="connsiteY11" fmla="*/ 1471448 h 1787994"/>
              <a:gd name="connsiteX12" fmla="*/ 4256690 w 4708635"/>
              <a:gd name="connsiteY12" fmla="*/ 1524000 h 1787994"/>
              <a:gd name="connsiteX13" fmla="*/ 4225159 w 4708635"/>
              <a:gd name="connsiteY13" fmla="*/ 1545020 h 1787994"/>
              <a:gd name="connsiteX14" fmla="*/ 4162097 w 4708635"/>
              <a:gd name="connsiteY14" fmla="*/ 1566041 h 1787994"/>
              <a:gd name="connsiteX15" fmla="*/ 4130566 w 4708635"/>
              <a:gd name="connsiteY15" fmla="*/ 1576551 h 1787994"/>
              <a:gd name="connsiteX16" fmla="*/ 3878317 w 4708635"/>
              <a:gd name="connsiteY16" fmla="*/ 1566041 h 1787994"/>
              <a:gd name="connsiteX17" fmla="*/ 3846786 w 4708635"/>
              <a:gd name="connsiteY17" fmla="*/ 1534510 h 1787994"/>
              <a:gd name="connsiteX18" fmla="*/ 3825766 w 4708635"/>
              <a:gd name="connsiteY18" fmla="*/ 1502979 h 1787994"/>
              <a:gd name="connsiteX19" fmla="*/ 3804745 w 4708635"/>
              <a:gd name="connsiteY19" fmla="*/ 1418896 h 1787994"/>
              <a:gd name="connsiteX20" fmla="*/ 3794235 w 4708635"/>
              <a:gd name="connsiteY20" fmla="*/ 1334813 h 1787994"/>
              <a:gd name="connsiteX21" fmla="*/ 3783724 w 4708635"/>
              <a:gd name="connsiteY21" fmla="*/ 451944 h 1787994"/>
              <a:gd name="connsiteX22" fmla="*/ 3762704 w 4708635"/>
              <a:gd name="connsiteY22" fmla="*/ 409903 h 1787994"/>
              <a:gd name="connsiteX23" fmla="*/ 3741683 w 4708635"/>
              <a:gd name="connsiteY23" fmla="*/ 346841 h 1787994"/>
              <a:gd name="connsiteX24" fmla="*/ 3710152 w 4708635"/>
              <a:gd name="connsiteY24" fmla="*/ 220717 h 1787994"/>
              <a:gd name="connsiteX25" fmla="*/ 3678621 w 4708635"/>
              <a:gd name="connsiteY25" fmla="*/ 199696 h 1787994"/>
              <a:gd name="connsiteX26" fmla="*/ 3647090 w 4708635"/>
              <a:gd name="connsiteY26" fmla="*/ 168165 h 1787994"/>
              <a:gd name="connsiteX27" fmla="*/ 3615559 w 4708635"/>
              <a:gd name="connsiteY27" fmla="*/ 157655 h 1787994"/>
              <a:gd name="connsiteX28" fmla="*/ 3510455 w 4708635"/>
              <a:gd name="connsiteY28" fmla="*/ 115613 h 1787994"/>
              <a:gd name="connsiteX29" fmla="*/ 3478924 w 4708635"/>
              <a:gd name="connsiteY29" fmla="*/ 105103 h 1787994"/>
              <a:gd name="connsiteX30" fmla="*/ 3184635 w 4708635"/>
              <a:gd name="connsiteY30" fmla="*/ 115613 h 1787994"/>
              <a:gd name="connsiteX31" fmla="*/ 3163614 w 4708635"/>
              <a:gd name="connsiteY31" fmla="*/ 147144 h 1787994"/>
              <a:gd name="connsiteX32" fmla="*/ 3132083 w 4708635"/>
              <a:gd name="connsiteY32" fmla="*/ 241738 h 1787994"/>
              <a:gd name="connsiteX33" fmla="*/ 3111062 w 4708635"/>
              <a:gd name="connsiteY33" fmla="*/ 304800 h 1787994"/>
              <a:gd name="connsiteX34" fmla="*/ 3121573 w 4708635"/>
              <a:gd name="connsiteY34" fmla="*/ 746234 h 1787994"/>
              <a:gd name="connsiteX35" fmla="*/ 3132083 w 4708635"/>
              <a:gd name="connsiteY35" fmla="*/ 788276 h 1787994"/>
              <a:gd name="connsiteX36" fmla="*/ 3111062 w 4708635"/>
              <a:gd name="connsiteY36" fmla="*/ 1355834 h 1787994"/>
              <a:gd name="connsiteX37" fmla="*/ 3069021 w 4708635"/>
              <a:gd name="connsiteY37" fmla="*/ 1418896 h 1787994"/>
              <a:gd name="connsiteX38" fmla="*/ 3048000 w 4708635"/>
              <a:gd name="connsiteY38" fmla="*/ 1460938 h 1787994"/>
              <a:gd name="connsiteX39" fmla="*/ 2984938 w 4708635"/>
              <a:gd name="connsiteY39" fmla="*/ 1481958 h 1787994"/>
              <a:gd name="connsiteX40" fmla="*/ 2911366 w 4708635"/>
              <a:gd name="connsiteY40" fmla="*/ 1513489 h 1787994"/>
              <a:gd name="connsiteX41" fmla="*/ 2900855 w 4708635"/>
              <a:gd name="connsiteY41" fmla="*/ 1545020 h 1787994"/>
              <a:gd name="connsiteX42" fmla="*/ 2869324 w 4708635"/>
              <a:gd name="connsiteY42" fmla="*/ 1566041 h 1787994"/>
              <a:gd name="connsiteX43" fmla="*/ 2806262 w 4708635"/>
              <a:gd name="connsiteY43" fmla="*/ 1608082 h 1787994"/>
              <a:gd name="connsiteX44" fmla="*/ 2627586 w 4708635"/>
              <a:gd name="connsiteY44" fmla="*/ 1597572 h 1787994"/>
              <a:gd name="connsiteX45" fmla="*/ 2575035 w 4708635"/>
              <a:gd name="connsiteY45" fmla="*/ 1481958 h 1787994"/>
              <a:gd name="connsiteX46" fmla="*/ 2554014 w 4708635"/>
              <a:gd name="connsiteY46" fmla="*/ 1439917 h 1787994"/>
              <a:gd name="connsiteX47" fmla="*/ 2532993 w 4708635"/>
              <a:gd name="connsiteY47" fmla="*/ 1408386 h 1787994"/>
              <a:gd name="connsiteX48" fmla="*/ 2522483 w 4708635"/>
              <a:gd name="connsiteY48" fmla="*/ 1334813 h 1787994"/>
              <a:gd name="connsiteX49" fmla="*/ 2501462 w 4708635"/>
              <a:gd name="connsiteY49" fmla="*/ 1240220 h 1787994"/>
              <a:gd name="connsiteX50" fmla="*/ 2490952 w 4708635"/>
              <a:gd name="connsiteY50" fmla="*/ 1124607 h 1787994"/>
              <a:gd name="connsiteX51" fmla="*/ 2480442 w 4708635"/>
              <a:gd name="connsiteY51" fmla="*/ 1082565 h 1787994"/>
              <a:gd name="connsiteX52" fmla="*/ 2469931 w 4708635"/>
              <a:gd name="connsiteY52" fmla="*/ 388882 h 1787994"/>
              <a:gd name="connsiteX53" fmla="*/ 2459421 w 4708635"/>
              <a:gd name="connsiteY53" fmla="*/ 346841 h 1787994"/>
              <a:gd name="connsiteX54" fmla="*/ 2417380 w 4708635"/>
              <a:gd name="connsiteY54" fmla="*/ 283779 h 1787994"/>
              <a:gd name="connsiteX55" fmla="*/ 2406869 w 4708635"/>
              <a:gd name="connsiteY55" fmla="*/ 252248 h 1787994"/>
              <a:gd name="connsiteX56" fmla="*/ 2354317 w 4708635"/>
              <a:gd name="connsiteY56" fmla="*/ 189186 h 1787994"/>
              <a:gd name="connsiteX57" fmla="*/ 2322786 w 4708635"/>
              <a:gd name="connsiteY57" fmla="*/ 168165 h 1787994"/>
              <a:gd name="connsiteX58" fmla="*/ 2291255 w 4708635"/>
              <a:gd name="connsiteY58" fmla="*/ 157655 h 1787994"/>
              <a:gd name="connsiteX59" fmla="*/ 2186152 w 4708635"/>
              <a:gd name="connsiteY59" fmla="*/ 115613 h 1787994"/>
              <a:gd name="connsiteX60" fmla="*/ 2154621 w 4708635"/>
              <a:gd name="connsiteY60" fmla="*/ 105103 h 1787994"/>
              <a:gd name="connsiteX61" fmla="*/ 2123090 w 4708635"/>
              <a:gd name="connsiteY61" fmla="*/ 73572 h 1787994"/>
              <a:gd name="connsiteX62" fmla="*/ 1786759 w 4708635"/>
              <a:gd name="connsiteY62" fmla="*/ 84082 h 1787994"/>
              <a:gd name="connsiteX63" fmla="*/ 1755228 w 4708635"/>
              <a:gd name="connsiteY63" fmla="*/ 115613 h 1787994"/>
              <a:gd name="connsiteX64" fmla="*/ 1723697 w 4708635"/>
              <a:gd name="connsiteY64" fmla="*/ 136634 h 1787994"/>
              <a:gd name="connsiteX65" fmla="*/ 1681655 w 4708635"/>
              <a:gd name="connsiteY65" fmla="*/ 220717 h 1787994"/>
              <a:gd name="connsiteX66" fmla="*/ 1639614 w 4708635"/>
              <a:gd name="connsiteY66" fmla="*/ 325820 h 1787994"/>
              <a:gd name="connsiteX67" fmla="*/ 1629104 w 4708635"/>
              <a:gd name="connsiteY67" fmla="*/ 451944 h 1787994"/>
              <a:gd name="connsiteX68" fmla="*/ 1629104 w 4708635"/>
              <a:gd name="connsiteY68" fmla="*/ 1723696 h 1787994"/>
              <a:gd name="connsiteX69" fmla="*/ 1576552 w 4708635"/>
              <a:gd name="connsiteY69" fmla="*/ 1734207 h 1787994"/>
              <a:gd name="connsiteX70" fmla="*/ 1534511 w 4708635"/>
              <a:gd name="connsiteY70" fmla="*/ 1744717 h 1787994"/>
              <a:gd name="connsiteX71" fmla="*/ 1261242 w 4708635"/>
              <a:gd name="connsiteY71" fmla="*/ 1755227 h 1787994"/>
              <a:gd name="connsiteX72" fmla="*/ 1208690 w 4708635"/>
              <a:gd name="connsiteY72" fmla="*/ 1713186 h 1787994"/>
              <a:gd name="connsiteX73" fmla="*/ 1177159 w 4708635"/>
              <a:gd name="connsiteY73" fmla="*/ 1692165 h 1787994"/>
              <a:gd name="connsiteX74" fmla="*/ 1156138 w 4708635"/>
              <a:gd name="connsiteY74" fmla="*/ 1660634 h 1787994"/>
              <a:gd name="connsiteX75" fmla="*/ 1103586 w 4708635"/>
              <a:gd name="connsiteY75" fmla="*/ 1597572 h 1787994"/>
              <a:gd name="connsiteX76" fmla="*/ 1030014 w 4708635"/>
              <a:gd name="connsiteY76" fmla="*/ 1387365 h 1787994"/>
              <a:gd name="connsiteX77" fmla="*/ 1008993 w 4708635"/>
              <a:gd name="connsiteY77" fmla="*/ 1282262 h 1787994"/>
              <a:gd name="connsiteX78" fmla="*/ 977462 w 4708635"/>
              <a:gd name="connsiteY78" fmla="*/ 1156138 h 1787994"/>
              <a:gd name="connsiteX79" fmla="*/ 987973 w 4708635"/>
              <a:gd name="connsiteY79" fmla="*/ 672662 h 1787994"/>
              <a:gd name="connsiteX80" fmla="*/ 987973 w 4708635"/>
              <a:gd name="connsiteY80" fmla="*/ 189186 h 1787994"/>
              <a:gd name="connsiteX81" fmla="*/ 893380 w 4708635"/>
              <a:gd name="connsiteY81" fmla="*/ 105103 h 1787994"/>
              <a:gd name="connsiteX82" fmla="*/ 798786 w 4708635"/>
              <a:gd name="connsiteY82" fmla="*/ 42041 h 1787994"/>
              <a:gd name="connsiteX83" fmla="*/ 767255 w 4708635"/>
              <a:gd name="connsiteY83" fmla="*/ 21020 h 1787994"/>
              <a:gd name="connsiteX84" fmla="*/ 714704 w 4708635"/>
              <a:gd name="connsiteY84" fmla="*/ 0 h 1787994"/>
              <a:gd name="connsiteX85" fmla="*/ 504497 w 4708635"/>
              <a:gd name="connsiteY85" fmla="*/ 10510 h 1787994"/>
              <a:gd name="connsiteX86" fmla="*/ 472966 w 4708635"/>
              <a:gd name="connsiteY86" fmla="*/ 31531 h 1787994"/>
              <a:gd name="connsiteX87" fmla="*/ 430924 w 4708635"/>
              <a:gd name="connsiteY87" fmla="*/ 63062 h 1787994"/>
              <a:gd name="connsiteX88" fmla="*/ 378373 w 4708635"/>
              <a:gd name="connsiteY88" fmla="*/ 126124 h 1787994"/>
              <a:gd name="connsiteX89" fmla="*/ 346842 w 4708635"/>
              <a:gd name="connsiteY89" fmla="*/ 157655 h 1787994"/>
              <a:gd name="connsiteX90" fmla="*/ 294290 w 4708635"/>
              <a:gd name="connsiteY90" fmla="*/ 252248 h 1787994"/>
              <a:gd name="connsiteX91" fmla="*/ 283780 w 4708635"/>
              <a:gd name="connsiteY91" fmla="*/ 304800 h 1787994"/>
              <a:gd name="connsiteX92" fmla="*/ 252248 w 4708635"/>
              <a:gd name="connsiteY92" fmla="*/ 346841 h 1787994"/>
              <a:gd name="connsiteX93" fmla="*/ 231228 w 4708635"/>
              <a:gd name="connsiteY93" fmla="*/ 378372 h 1787994"/>
              <a:gd name="connsiteX94" fmla="*/ 189186 w 4708635"/>
              <a:gd name="connsiteY94" fmla="*/ 462455 h 1787994"/>
              <a:gd name="connsiteX95" fmla="*/ 136635 w 4708635"/>
              <a:gd name="connsiteY95" fmla="*/ 578069 h 1787994"/>
              <a:gd name="connsiteX96" fmla="*/ 115614 w 4708635"/>
              <a:gd name="connsiteY96" fmla="*/ 620110 h 1787994"/>
              <a:gd name="connsiteX97" fmla="*/ 105104 w 4708635"/>
              <a:gd name="connsiteY97" fmla="*/ 651641 h 1787994"/>
              <a:gd name="connsiteX98" fmla="*/ 84083 w 4708635"/>
              <a:gd name="connsiteY98" fmla="*/ 683172 h 1787994"/>
              <a:gd name="connsiteX99" fmla="*/ 73573 w 4708635"/>
              <a:gd name="connsiteY99" fmla="*/ 714703 h 1787994"/>
              <a:gd name="connsiteX100" fmla="*/ 52552 w 4708635"/>
              <a:gd name="connsiteY100" fmla="*/ 746234 h 1787994"/>
              <a:gd name="connsiteX101" fmla="*/ 42042 w 4708635"/>
              <a:gd name="connsiteY101" fmla="*/ 935420 h 1787994"/>
              <a:gd name="connsiteX102" fmla="*/ 21021 w 4708635"/>
              <a:gd name="connsiteY102" fmla="*/ 998482 h 1787994"/>
              <a:gd name="connsiteX103" fmla="*/ 0 w 4708635"/>
              <a:gd name="connsiteY103" fmla="*/ 1051034 h 17879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</a:cxnLst>
            <a:rect l="l" t="t" r="r" b="b"/>
            <a:pathLst>
              <a:path w="4708635" h="1787994">
                <a:moveTo>
                  <a:pt x="4708635" y="767255"/>
                </a:moveTo>
                <a:cubicBezTo>
                  <a:pt x="4695222" y="775303"/>
                  <a:pt x="4625985" y="814393"/>
                  <a:pt x="4614042" y="830317"/>
                </a:cubicBezTo>
                <a:cubicBezTo>
                  <a:pt x="4602722" y="845410"/>
                  <a:pt x="4602184" y="866377"/>
                  <a:pt x="4593021" y="882869"/>
                </a:cubicBezTo>
                <a:cubicBezTo>
                  <a:pt x="4584514" y="898182"/>
                  <a:pt x="4570774" y="910056"/>
                  <a:pt x="4561490" y="924910"/>
                </a:cubicBezTo>
                <a:cubicBezTo>
                  <a:pt x="4515376" y="998691"/>
                  <a:pt x="4569047" y="938373"/>
                  <a:pt x="4508938" y="998482"/>
                </a:cubicBezTo>
                <a:cubicBezTo>
                  <a:pt x="4501452" y="1020939"/>
                  <a:pt x="4491216" y="1048964"/>
                  <a:pt x="4487917" y="1072055"/>
                </a:cubicBezTo>
                <a:cubicBezTo>
                  <a:pt x="4482938" y="1106910"/>
                  <a:pt x="4481521" y="1142190"/>
                  <a:pt x="4477407" y="1177158"/>
                </a:cubicBezTo>
                <a:cubicBezTo>
                  <a:pt x="4471452" y="1227781"/>
                  <a:pt x="4469059" y="1248417"/>
                  <a:pt x="4456386" y="1292772"/>
                </a:cubicBezTo>
                <a:cubicBezTo>
                  <a:pt x="4453342" y="1303425"/>
                  <a:pt x="4451256" y="1314618"/>
                  <a:pt x="4445876" y="1324303"/>
                </a:cubicBezTo>
                <a:cubicBezTo>
                  <a:pt x="4433607" y="1346387"/>
                  <a:pt x="4417849" y="1366344"/>
                  <a:pt x="4403835" y="1387365"/>
                </a:cubicBezTo>
                <a:cubicBezTo>
                  <a:pt x="4383167" y="1418368"/>
                  <a:pt x="4381629" y="1425138"/>
                  <a:pt x="4351283" y="1450427"/>
                </a:cubicBezTo>
                <a:cubicBezTo>
                  <a:pt x="4341579" y="1458514"/>
                  <a:pt x="4330262" y="1464441"/>
                  <a:pt x="4319752" y="1471448"/>
                </a:cubicBezTo>
                <a:cubicBezTo>
                  <a:pt x="4286733" y="1520976"/>
                  <a:pt x="4314132" y="1491176"/>
                  <a:pt x="4256690" y="1524000"/>
                </a:cubicBezTo>
                <a:cubicBezTo>
                  <a:pt x="4245723" y="1530267"/>
                  <a:pt x="4236702" y="1539890"/>
                  <a:pt x="4225159" y="1545020"/>
                </a:cubicBezTo>
                <a:cubicBezTo>
                  <a:pt x="4204911" y="1554019"/>
                  <a:pt x="4183118" y="1559034"/>
                  <a:pt x="4162097" y="1566041"/>
                </a:cubicBezTo>
                <a:lnTo>
                  <a:pt x="4130566" y="1576551"/>
                </a:lnTo>
                <a:cubicBezTo>
                  <a:pt x="4046483" y="1573048"/>
                  <a:pt x="3961564" y="1578374"/>
                  <a:pt x="3878317" y="1566041"/>
                </a:cubicBezTo>
                <a:cubicBezTo>
                  <a:pt x="3863614" y="1563863"/>
                  <a:pt x="3856302" y="1545929"/>
                  <a:pt x="3846786" y="1534510"/>
                </a:cubicBezTo>
                <a:cubicBezTo>
                  <a:pt x="3838699" y="1524806"/>
                  <a:pt x="3831415" y="1514277"/>
                  <a:pt x="3825766" y="1502979"/>
                </a:cubicBezTo>
                <a:cubicBezTo>
                  <a:pt x="3815818" y="1483082"/>
                  <a:pt x="3807411" y="1436225"/>
                  <a:pt x="3804745" y="1418896"/>
                </a:cubicBezTo>
                <a:cubicBezTo>
                  <a:pt x="3800450" y="1390979"/>
                  <a:pt x="3797738" y="1362841"/>
                  <a:pt x="3794235" y="1334813"/>
                </a:cubicBezTo>
                <a:cubicBezTo>
                  <a:pt x="3790731" y="1040523"/>
                  <a:pt x="3793751" y="746084"/>
                  <a:pt x="3783724" y="451944"/>
                </a:cubicBezTo>
                <a:cubicBezTo>
                  <a:pt x="3783190" y="436285"/>
                  <a:pt x="3768523" y="424450"/>
                  <a:pt x="3762704" y="409903"/>
                </a:cubicBezTo>
                <a:cubicBezTo>
                  <a:pt x="3754475" y="389330"/>
                  <a:pt x="3741683" y="346841"/>
                  <a:pt x="3741683" y="346841"/>
                </a:cubicBezTo>
                <a:cubicBezTo>
                  <a:pt x="3736299" y="309153"/>
                  <a:pt x="3734438" y="254717"/>
                  <a:pt x="3710152" y="220717"/>
                </a:cubicBezTo>
                <a:cubicBezTo>
                  <a:pt x="3702810" y="210438"/>
                  <a:pt x="3688325" y="207783"/>
                  <a:pt x="3678621" y="199696"/>
                </a:cubicBezTo>
                <a:cubicBezTo>
                  <a:pt x="3667202" y="190180"/>
                  <a:pt x="3659458" y="176410"/>
                  <a:pt x="3647090" y="168165"/>
                </a:cubicBezTo>
                <a:cubicBezTo>
                  <a:pt x="3637872" y="162020"/>
                  <a:pt x="3625742" y="162019"/>
                  <a:pt x="3615559" y="157655"/>
                </a:cubicBezTo>
                <a:cubicBezTo>
                  <a:pt x="3507302" y="111259"/>
                  <a:pt x="3653995" y="163460"/>
                  <a:pt x="3510455" y="115613"/>
                </a:cubicBezTo>
                <a:lnTo>
                  <a:pt x="3478924" y="105103"/>
                </a:lnTo>
                <a:cubicBezTo>
                  <a:pt x="3380828" y="108606"/>
                  <a:pt x="3281933" y="102640"/>
                  <a:pt x="3184635" y="115613"/>
                </a:cubicBezTo>
                <a:cubicBezTo>
                  <a:pt x="3172114" y="117282"/>
                  <a:pt x="3168744" y="135601"/>
                  <a:pt x="3163614" y="147144"/>
                </a:cubicBezTo>
                <a:cubicBezTo>
                  <a:pt x="3163610" y="147154"/>
                  <a:pt x="3137340" y="225967"/>
                  <a:pt x="3132083" y="241738"/>
                </a:cubicBezTo>
                <a:lnTo>
                  <a:pt x="3111062" y="304800"/>
                </a:lnTo>
                <a:cubicBezTo>
                  <a:pt x="3114566" y="451945"/>
                  <a:pt x="3115180" y="599187"/>
                  <a:pt x="3121573" y="746234"/>
                </a:cubicBezTo>
                <a:cubicBezTo>
                  <a:pt x="3122200" y="760666"/>
                  <a:pt x="3132332" y="773833"/>
                  <a:pt x="3132083" y="788276"/>
                </a:cubicBezTo>
                <a:cubicBezTo>
                  <a:pt x="3128819" y="977564"/>
                  <a:pt x="3121012" y="1166780"/>
                  <a:pt x="3111062" y="1355834"/>
                </a:cubicBezTo>
                <a:cubicBezTo>
                  <a:pt x="3109012" y="1394778"/>
                  <a:pt x="3090729" y="1388505"/>
                  <a:pt x="3069021" y="1418896"/>
                </a:cubicBezTo>
                <a:cubicBezTo>
                  <a:pt x="3059914" y="1431646"/>
                  <a:pt x="3060535" y="1451537"/>
                  <a:pt x="3048000" y="1460938"/>
                </a:cubicBezTo>
                <a:cubicBezTo>
                  <a:pt x="3030274" y="1474233"/>
                  <a:pt x="3005959" y="1474951"/>
                  <a:pt x="2984938" y="1481958"/>
                </a:cubicBezTo>
                <a:cubicBezTo>
                  <a:pt x="2938549" y="1497421"/>
                  <a:pt x="2963308" y="1487519"/>
                  <a:pt x="2911366" y="1513489"/>
                </a:cubicBezTo>
                <a:cubicBezTo>
                  <a:pt x="2907862" y="1523999"/>
                  <a:pt x="2907776" y="1536369"/>
                  <a:pt x="2900855" y="1545020"/>
                </a:cubicBezTo>
                <a:cubicBezTo>
                  <a:pt x="2892964" y="1554884"/>
                  <a:pt x="2879028" y="1557954"/>
                  <a:pt x="2869324" y="1566041"/>
                </a:cubicBezTo>
                <a:cubicBezTo>
                  <a:pt x="2816838" y="1609779"/>
                  <a:pt x="2861674" y="1589612"/>
                  <a:pt x="2806262" y="1608082"/>
                </a:cubicBezTo>
                <a:cubicBezTo>
                  <a:pt x="2746703" y="1604579"/>
                  <a:pt x="2682424" y="1621074"/>
                  <a:pt x="2627586" y="1597572"/>
                </a:cubicBezTo>
                <a:cubicBezTo>
                  <a:pt x="2599145" y="1585383"/>
                  <a:pt x="2588894" y="1514295"/>
                  <a:pt x="2575035" y="1481958"/>
                </a:cubicBezTo>
                <a:cubicBezTo>
                  <a:pt x="2568863" y="1467557"/>
                  <a:pt x="2561788" y="1453520"/>
                  <a:pt x="2554014" y="1439917"/>
                </a:cubicBezTo>
                <a:cubicBezTo>
                  <a:pt x="2547747" y="1428949"/>
                  <a:pt x="2540000" y="1418896"/>
                  <a:pt x="2532993" y="1408386"/>
                </a:cubicBezTo>
                <a:cubicBezTo>
                  <a:pt x="2529490" y="1383862"/>
                  <a:pt x="2526556" y="1359249"/>
                  <a:pt x="2522483" y="1334813"/>
                </a:cubicBezTo>
                <a:cubicBezTo>
                  <a:pt x="2515811" y="1294779"/>
                  <a:pt x="2510912" y="1278016"/>
                  <a:pt x="2501462" y="1240220"/>
                </a:cubicBezTo>
                <a:cubicBezTo>
                  <a:pt x="2497959" y="1201682"/>
                  <a:pt x="2496066" y="1162964"/>
                  <a:pt x="2490952" y="1124607"/>
                </a:cubicBezTo>
                <a:cubicBezTo>
                  <a:pt x="2489043" y="1110288"/>
                  <a:pt x="2480855" y="1097004"/>
                  <a:pt x="2480442" y="1082565"/>
                </a:cubicBezTo>
                <a:cubicBezTo>
                  <a:pt x="2473837" y="851405"/>
                  <a:pt x="2476536" y="620042"/>
                  <a:pt x="2469931" y="388882"/>
                </a:cubicBezTo>
                <a:cubicBezTo>
                  <a:pt x="2469518" y="374443"/>
                  <a:pt x="2465881" y="359761"/>
                  <a:pt x="2459421" y="346841"/>
                </a:cubicBezTo>
                <a:cubicBezTo>
                  <a:pt x="2448123" y="324244"/>
                  <a:pt x="2425370" y="307746"/>
                  <a:pt x="2417380" y="283779"/>
                </a:cubicBezTo>
                <a:cubicBezTo>
                  <a:pt x="2413876" y="273269"/>
                  <a:pt x="2411824" y="262157"/>
                  <a:pt x="2406869" y="252248"/>
                </a:cubicBezTo>
                <a:cubicBezTo>
                  <a:pt x="2395058" y="228626"/>
                  <a:pt x="2374241" y="205789"/>
                  <a:pt x="2354317" y="189186"/>
                </a:cubicBezTo>
                <a:cubicBezTo>
                  <a:pt x="2344613" y="181099"/>
                  <a:pt x="2334084" y="173814"/>
                  <a:pt x="2322786" y="168165"/>
                </a:cubicBezTo>
                <a:cubicBezTo>
                  <a:pt x="2312877" y="163210"/>
                  <a:pt x="2301438" y="162019"/>
                  <a:pt x="2291255" y="157655"/>
                </a:cubicBezTo>
                <a:cubicBezTo>
                  <a:pt x="2182999" y="111259"/>
                  <a:pt x="2329693" y="163460"/>
                  <a:pt x="2186152" y="115613"/>
                </a:cubicBezTo>
                <a:lnTo>
                  <a:pt x="2154621" y="105103"/>
                </a:lnTo>
                <a:cubicBezTo>
                  <a:pt x="2144111" y="94593"/>
                  <a:pt x="2137059" y="78652"/>
                  <a:pt x="2123090" y="73572"/>
                </a:cubicBezTo>
                <a:cubicBezTo>
                  <a:pt x="2044877" y="45131"/>
                  <a:pt x="1799529" y="83018"/>
                  <a:pt x="1786759" y="84082"/>
                </a:cubicBezTo>
                <a:cubicBezTo>
                  <a:pt x="1776249" y="94592"/>
                  <a:pt x="1766647" y="106097"/>
                  <a:pt x="1755228" y="115613"/>
                </a:cubicBezTo>
                <a:cubicBezTo>
                  <a:pt x="1745524" y="123700"/>
                  <a:pt x="1730941" y="126286"/>
                  <a:pt x="1723697" y="136634"/>
                </a:cubicBezTo>
                <a:cubicBezTo>
                  <a:pt x="1705727" y="162305"/>
                  <a:pt x="1693999" y="191915"/>
                  <a:pt x="1681655" y="220717"/>
                </a:cubicBezTo>
                <a:cubicBezTo>
                  <a:pt x="1645760" y="304472"/>
                  <a:pt x="1658561" y="268977"/>
                  <a:pt x="1639614" y="325820"/>
                </a:cubicBezTo>
                <a:cubicBezTo>
                  <a:pt x="1636111" y="367861"/>
                  <a:pt x="1629104" y="409757"/>
                  <a:pt x="1629104" y="451944"/>
                </a:cubicBezTo>
                <a:cubicBezTo>
                  <a:pt x="1629104" y="512359"/>
                  <a:pt x="1653219" y="1530776"/>
                  <a:pt x="1629104" y="1723696"/>
                </a:cubicBezTo>
                <a:cubicBezTo>
                  <a:pt x="1626888" y="1741422"/>
                  <a:pt x="1593991" y="1730332"/>
                  <a:pt x="1576552" y="1734207"/>
                </a:cubicBezTo>
                <a:cubicBezTo>
                  <a:pt x="1562451" y="1737341"/>
                  <a:pt x="1548525" y="1741214"/>
                  <a:pt x="1534511" y="1744717"/>
                </a:cubicBezTo>
                <a:cubicBezTo>
                  <a:pt x="1423213" y="1800365"/>
                  <a:pt x="1450641" y="1800683"/>
                  <a:pt x="1261242" y="1755227"/>
                </a:cubicBezTo>
                <a:cubicBezTo>
                  <a:pt x="1239428" y="1749992"/>
                  <a:pt x="1226636" y="1726646"/>
                  <a:pt x="1208690" y="1713186"/>
                </a:cubicBezTo>
                <a:cubicBezTo>
                  <a:pt x="1198584" y="1705607"/>
                  <a:pt x="1187669" y="1699172"/>
                  <a:pt x="1177159" y="1692165"/>
                </a:cubicBezTo>
                <a:cubicBezTo>
                  <a:pt x="1170152" y="1681655"/>
                  <a:pt x="1163893" y="1670605"/>
                  <a:pt x="1156138" y="1660634"/>
                </a:cubicBezTo>
                <a:cubicBezTo>
                  <a:pt x="1139339" y="1639035"/>
                  <a:pt x="1118383" y="1620589"/>
                  <a:pt x="1103586" y="1597572"/>
                </a:cubicBezTo>
                <a:cubicBezTo>
                  <a:pt x="1058305" y="1527135"/>
                  <a:pt x="1046824" y="1471415"/>
                  <a:pt x="1030014" y="1387365"/>
                </a:cubicBezTo>
                <a:cubicBezTo>
                  <a:pt x="1023007" y="1352331"/>
                  <a:pt x="1017658" y="1316923"/>
                  <a:pt x="1008993" y="1282262"/>
                </a:cubicBezTo>
                <a:lnTo>
                  <a:pt x="977462" y="1156138"/>
                </a:lnTo>
                <a:cubicBezTo>
                  <a:pt x="980966" y="994979"/>
                  <a:pt x="981615" y="833733"/>
                  <a:pt x="987973" y="672662"/>
                </a:cubicBezTo>
                <a:cubicBezTo>
                  <a:pt x="995355" y="485643"/>
                  <a:pt x="1031387" y="362844"/>
                  <a:pt x="987973" y="189186"/>
                </a:cubicBezTo>
                <a:cubicBezTo>
                  <a:pt x="978635" y="151833"/>
                  <a:pt x="917150" y="120949"/>
                  <a:pt x="893380" y="105103"/>
                </a:cubicBezTo>
                <a:lnTo>
                  <a:pt x="798786" y="42041"/>
                </a:lnTo>
                <a:cubicBezTo>
                  <a:pt x="788276" y="35034"/>
                  <a:pt x="778983" y="25711"/>
                  <a:pt x="767255" y="21020"/>
                </a:cubicBezTo>
                <a:lnTo>
                  <a:pt x="714704" y="0"/>
                </a:lnTo>
                <a:cubicBezTo>
                  <a:pt x="644635" y="3503"/>
                  <a:pt x="574064" y="1436"/>
                  <a:pt x="504497" y="10510"/>
                </a:cubicBezTo>
                <a:cubicBezTo>
                  <a:pt x="491971" y="12144"/>
                  <a:pt x="483245" y="24189"/>
                  <a:pt x="472966" y="31531"/>
                </a:cubicBezTo>
                <a:cubicBezTo>
                  <a:pt x="458711" y="41713"/>
                  <a:pt x="444224" y="51662"/>
                  <a:pt x="430924" y="63062"/>
                </a:cubicBezTo>
                <a:cubicBezTo>
                  <a:pt x="377188" y="109121"/>
                  <a:pt x="418918" y="77469"/>
                  <a:pt x="378373" y="126124"/>
                </a:cubicBezTo>
                <a:cubicBezTo>
                  <a:pt x="368857" y="137543"/>
                  <a:pt x="356358" y="146236"/>
                  <a:pt x="346842" y="157655"/>
                </a:cubicBezTo>
                <a:cubicBezTo>
                  <a:pt x="325555" y="183199"/>
                  <a:pt x="307710" y="225408"/>
                  <a:pt x="294290" y="252248"/>
                </a:cubicBezTo>
                <a:cubicBezTo>
                  <a:pt x="290787" y="269765"/>
                  <a:pt x="291035" y="288476"/>
                  <a:pt x="283780" y="304800"/>
                </a:cubicBezTo>
                <a:cubicBezTo>
                  <a:pt x="276665" y="320807"/>
                  <a:pt x="262430" y="332587"/>
                  <a:pt x="252248" y="346841"/>
                </a:cubicBezTo>
                <a:cubicBezTo>
                  <a:pt x="244906" y="357120"/>
                  <a:pt x="236877" y="367074"/>
                  <a:pt x="231228" y="378372"/>
                </a:cubicBezTo>
                <a:cubicBezTo>
                  <a:pt x="179808" y="481213"/>
                  <a:pt x="237885" y="389408"/>
                  <a:pt x="189186" y="462455"/>
                </a:cubicBezTo>
                <a:cubicBezTo>
                  <a:pt x="168767" y="523713"/>
                  <a:pt x="183629" y="484080"/>
                  <a:pt x="136635" y="578069"/>
                </a:cubicBezTo>
                <a:cubicBezTo>
                  <a:pt x="129628" y="592083"/>
                  <a:pt x="120568" y="605246"/>
                  <a:pt x="115614" y="620110"/>
                </a:cubicBezTo>
                <a:cubicBezTo>
                  <a:pt x="112111" y="630620"/>
                  <a:pt x="110059" y="641732"/>
                  <a:pt x="105104" y="651641"/>
                </a:cubicBezTo>
                <a:cubicBezTo>
                  <a:pt x="99455" y="662939"/>
                  <a:pt x="91090" y="672662"/>
                  <a:pt x="84083" y="683172"/>
                </a:cubicBezTo>
                <a:cubicBezTo>
                  <a:pt x="80580" y="693682"/>
                  <a:pt x="78528" y="704794"/>
                  <a:pt x="73573" y="714703"/>
                </a:cubicBezTo>
                <a:cubicBezTo>
                  <a:pt x="67924" y="726001"/>
                  <a:pt x="54338" y="733729"/>
                  <a:pt x="52552" y="746234"/>
                </a:cubicBezTo>
                <a:cubicBezTo>
                  <a:pt x="43620" y="808758"/>
                  <a:pt x="49876" y="872748"/>
                  <a:pt x="42042" y="935420"/>
                </a:cubicBezTo>
                <a:cubicBezTo>
                  <a:pt x="39294" y="957407"/>
                  <a:pt x="28028" y="977461"/>
                  <a:pt x="21021" y="998482"/>
                </a:cubicBezTo>
                <a:cubicBezTo>
                  <a:pt x="8032" y="1037448"/>
                  <a:pt x="15467" y="1020102"/>
                  <a:pt x="0" y="1051034"/>
                </a:cubicBezTo>
              </a:path>
            </a:pathLst>
          </a:custGeom>
          <a:noFill/>
          <a:ln w="19050">
            <a:noFill/>
          </a:ln>
          <a:effectLst>
            <a:outerShdw blurRad="12700" dist="127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5" name="Rektangel 14">
            <a:extLst>
              <a:ext uri="{FF2B5EF4-FFF2-40B4-BE49-F238E27FC236}">
                <a16:creationId xmlns:a16="http://schemas.microsoft.com/office/drawing/2014/main" id="{12544EA8-01C5-4C48-B315-D7D5AE30443F}"/>
              </a:ext>
            </a:extLst>
          </p:cNvPr>
          <p:cNvSpPr/>
          <p:nvPr/>
        </p:nvSpPr>
        <p:spPr>
          <a:xfrm>
            <a:off x="2136354" y="3679527"/>
            <a:ext cx="2830008" cy="400445"/>
          </a:xfrm>
          <a:prstGeom prst="rect">
            <a:avLst/>
          </a:prstGeom>
          <a:solidFill>
            <a:schemeClr val="bg1">
              <a:lumMod val="85000"/>
            </a:schemeClr>
          </a:solidFill>
          <a:ln w="19050">
            <a:solidFill>
              <a:schemeClr val="tx2">
                <a:lumMod val="75000"/>
              </a:schemeClr>
            </a:solidFill>
          </a:ln>
          <a:effectLst>
            <a:outerShdw blurRad="12700" dist="127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6000" tIns="72000" rIns="36000" bIns="72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600"/>
              </a:spcAft>
            </a:pPr>
            <a:r>
              <a:rPr lang="sv-SE" sz="1400" dirty="0">
                <a:solidFill>
                  <a:schemeClr val="tx1">
                    <a:lumMod val="90000"/>
                    <a:lumOff val="10000"/>
                  </a:schemeClr>
                </a:solidFill>
              </a:rPr>
              <a:t>Lyfta bollen över bänk tillsammans</a:t>
            </a:r>
          </a:p>
        </p:txBody>
      </p:sp>
      <p:sp>
        <p:nvSpPr>
          <p:cNvPr id="16" name="Pil: höger 15">
            <a:extLst>
              <a:ext uri="{FF2B5EF4-FFF2-40B4-BE49-F238E27FC236}">
                <a16:creationId xmlns:a16="http://schemas.microsoft.com/office/drawing/2014/main" id="{AE581030-29CB-47EF-BCF8-B699AE3AB098}"/>
              </a:ext>
            </a:extLst>
          </p:cNvPr>
          <p:cNvSpPr/>
          <p:nvPr/>
        </p:nvSpPr>
        <p:spPr>
          <a:xfrm rot="10800000">
            <a:off x="6575928" y="1474091"/>
            <a:ext cx="845587" cy="297661"/>
          </a:xfrm>
          <a:prstGeom prst="rightArrow">
            <a:avLst/>
          </a:prstGeom>
          <a:solidFill>
            <a:schemeClr val="accent5">
              <a:lumMod val="40000"/>
              <a:lumOff val="60000"/>
            </a:schemeClr>
          </a:solidFill>
          <a:ln w="19050">
            <a:solidFill>
              <a:schemeClr val="accent5">
                <a:lumMod val="50000"/>
              </a:schemeClr>
            </a:solidFill>
          </a:ln>
          <a:effectLst>
            <a:outerShdw blurRad="12700" dist="127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6000" tIns="72000" rIns="36000" bIns="72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600"/>
              </a:spcAft>
            </a:pPr>
            <a:endParaRPr lang="sv-SE" sz="1400">
              <a:solidFill>
                <a:schemeClr val="tx1">
                  <a:lumMod val="90000"/>
                  <a:lumOff val="10000"/>
                </a:schemeClr>
              </a:solidFill>
            </a:endParaRPr>
          </a:p>
        </p:txBody>
      </p:sp>
      <p:sp>
        <p:nvSpPr>
          <p:cNvPr id="17" name="Flödesschema: Koppling 16">
            <a:extLst>
              <a:ext uri="{FF2B5EF4-FFF2-40B4-BE49-F238E27FC236}">
                <a16:creationId xmlns:a16="http://schemas.microsoft.com/office/drawing/2014/main" id="{B7CB8DBD-4514-4CF1-8105-62D3A8AB9E83}"/>
              </a:ext>
            </a:extLst>
          </p:cNvPr>
          <p:cNvSpPr/>
          <p:nvPr/>
        </p:nvSpPr>
        <p:spPr>
          <a:xfrm>
            <a:off x="9124261" y="1182502"/>
            <a:ext cx="740767" cy="648072"/>
          </a:xfrm>
          <a:prstGeom prst="flowChartConnector">
            <a:avLst/>
          </a:prstGeom>
          <a:solidFill>
            <a:schemeClr val="accent5">
              <a:lumMod val="40000"/>
              <a:lumOff val="60000"/>
            </a:schemeClr>
          </a:solidFill>
          <a:ln w="19050">
            <a:solidFill>
              <a:schemeClr val="accent5">
                <a:lumMod val="50000"/>
              </a:schemeClr>
            </a:solidFill>
          </a:ln>
          <a:effectLst>
            <a:outerShdw blurRad="12700" dist="127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6000" tIns="72000" rIns="36000" bIns="72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600"/>
              </a:spcAft>
            </a:pPr>
            <a:r>
              <a:rPr lang="sv-SE" sz="1400" dirty="0">
                <a:solidFill>
                  <a:schemeClr val="tx1">
                    <a:lumMod val="90000"/>
                    <a:lumOff val="10000"/>
                  </a:schemeClr>
                </a:solidFill>
              </a:rPr>
              <a:t>Start</a:t>
            </a:r>
          </a:p>
        </p:txBody>
      </p:sp>
      <p:sp>
        <p:nvSpPr>
          <p:cNvPr id="20" name="Flödesschema: Koppling 19">
            <a:extLst>
              <a:ext uri="{FF2B5EF4-FFF2-40B4-BE49-F238E27FC236}">
                <a16:creationId xmlns:a16="http://schemas.microsoft.com/office/drawing/2014/main" id="{7CD4FE95-C4B5-4BD4-BEF9-8C8606653CD8}"/>
              </a:ext>
            </a:extLst>
          </p:cNvPr>
          <p:cNvSpPr/>
          <p:nvPr/>
        </p:nvSpPr>
        <p:spPr>
          <a:xfrm>
            <a:off x="3839141" y="4629034"/>
            <a:ext cx="740767" cy="648072"/>
          </a:xfrm>
          <a:prstGeom prst="flowChartConnector">
            <a:avLst/>
          </a:prstGeom>
          <a:solidFill>
            <a:schemeClr val="accent5">
              <a:lumMod val="40000"/>
              <a:lumOff val="60000"/>
            </a:schemeClr>
          </a:solidFill>
          <a:ln w="19050">
            <a:solidFill>
              <a:schemeClr val="accent5">
                <a:lumMod val="50000"/>
              </a:schemeClr>
            </a:solidFill>
          </a:ln>
          <a:effectLst>
            <a:outerShdw blurRad="12700" dist="127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6000" tIns="72000" rIns="36000" bIns="72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600"/>
              </a:spcAft>
            </a:pPr>
            <a:r>
              <a:rPr lang="sv-SE" sz="1400" dirty="0">
                <a:solidFill>
                  <a:schemeClr val="tx1">
                    <a:lumMod val="90000"/>
                    <a:lumOff val="10000"/>
                  </a:schemeClr>
                </a:solidFill>
              </a:rPr>
              <a:t>Barn 1</a:t>
            </a:r>
          </a:p>
        </p:txBody>
      </p:sp>
      <p:sp>
        <p:nvSpPr>
          <p:cNvPr id="21" name="Pil: höger 20">
            <a:extLst>
              <a:ext uri="{FF2B5EF4-FFF2-40B4-BE49-F238E27FC236}">
                <a16:creationId xmlns:a16="http://schemas.microsoft.com/office/drawing/2014/main" id="{0EA0FCD9-4D06-4E6D-89E6-BFE1F2BC8891}"/>
              </a:ext>
            </a:extLst>
          </p:cNvPr>
          <p:cNvSpPr/>
          <p:nvPr/>
        </p:nvSpPr>
        <p:spPr>
          <a:xfrm rot="7035113">
            <a:off x="2180539" y="2878393"/>
            <a:ext cx="1001115" cy="236581"/>
          </a:xfrm>
          <a:prstGeom prst="rightArrow">
            <a:avLst/>
          </a:prstGeom>
          <a:solidFill>
            <a:schemeClr val="accent5">
              <a:lumMod val="40000"/>
              <a:lumOff val="60000"/>
            </a:schemeClr>
          </a:solidFill>
          <a:ln w="19050">
            <a:solidFill>
              <a:schemeClr val="accent5">
                <a:lumMod val="50000"/>
              </a:schemeClr>
            </a:solidFill>
          </a:ln>
          <a:effectLst>
            <a:outerShdw blurRad="12700" dist="127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6000" tIns="72000" rIns="36000" bIns="72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600"/>
              </a:spcAft>
            </a:pPr>
            <a:endParaRPr lang="sv-SE" sz="1400">
              <a:solidFill>
                <a:schemeClr val="tx1">
                  <a:lumMod val="90000"/>
                  <a:lumOff val="10000"/>
                </a:schemeClr>
              </a:solidFill>
            </a:endParaRPr>
          </a:p>
        </p:txBody>
      </p:sp>
      <p:sp>
        <p:nvSpPr>
          <p:cNvPr id="22" name="Pil: höger 21">
            <a:extLst>
              <a:ext uri="{FF2B5EF4-FFF2-40B4-BE49-F238E27FC236}">
                <a16:creationId xmlns:a16="http://schemas.microsoft.com/office/drawing/2014/main" id="{000B0EFA-EA07-460B-B7F6-BACE3EB09E3C}"/>
              </a:ext>
            </a:extLst>
          </p:cNvPr>
          <p:cNvSpPr/>
          <p:nvPr/>
        </p:nvSpPr>
        <p:spPr>
          <a:xfrm rot="1603053">
            <a:off x="2750146" y="4495324"/>
            <a:ext cx="845587" cy="297661"/>
          </a:xfrm>
          <a:prstGeom prst="rightArrow">
            <a:avLst/>
          </a:prstGeom>
          <a:solidFill>
            <a:schemeClr val="accent5">
              <a:lumMod val="40000"/>
              <a:lumOff val="60000"/>
            </a:schemeClr>
          </a:solidFill>
          <a:ln w="19050">
            <a:solidFill>
              <a:schemeClr val="accent5">
                <a:lumMod val="50000"/>
              </a:schemeClr>
            </a:solidFill>
          </a:ln>
          <a:effectLst>
            <a:outerShdw blurRad="12700" dist="127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6000" tIns="72000" rIns="36000" bIns="72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600"/>
              </a:spcAft>
            </a:pPr>
            <a:endParaRPr lang="sv-SE" sz="1400">
              <a:solidFill>
                <a:schemeClr val="tx1">
                  <a:lumMod val="90000"/>
                  <a:lumOff val="10000"/>
                </a:schemeClr>
              </a:solidFill>
            </a:endParaRPr>
          </a:p>
        </p:txBody>
      </p:sp>
      <p:cxnSp>
        <p:nvCxnSpPr>
          <p:cNvPr id="25" name="Rak pilkoppling 24">
            <a:extLst>
              <a:ext uri="{FF2B5EF4-FFF2-40B4-BE49-F238E27FC236}">
                <a16:creationId xmlns:a16="http://schemas.microsoft.com/office/drawing/2014/main" id="{47556F28-92CB-4BA5-B08D-72D4B31DF9A0}"/>
              </a:ext>
            </a:extLst>
          </p:cNvPr>
          <p:cNvCxnSpPr>
            <a:cxnSpLocks/>
          </p:cNvCxnSpPr>
          <p:nvPr/>
        </p:nvCxnSpPr>
        <p:spPr>
          <a:xfrm>
            <a:off x="4388455" y="5367769"/>
            <a:ext cx="666436" cy="500629"/>
          </a:xfrm>
          <a:prstGeom prst="straightConnector1">
            <a:avLst/>
          </a:prstGeom>
          <a:ln w="28575" cap="sq">
            <a:solidFill>
              <a:schemeClr val="accent5">
                <a:lumMod val="50000"/>
              </a:schemeClr>
            </a:solidFill>
            <a:headEnd type="none" w="med" len="me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Rak pilkoppling 25">
            <a:extLst>
              <a:ext uri="{FF2B5EF4-FFF2-40B4-BE49-F238E27FC236}">
                <a16:creationId xmlns:a16="http://schemas.microsoft.com/office/drawing/2014/main" id="{0D1A60FF-70B0-44A1-B677-C91B6E38FBD2}"/>
              </a:ext>
            </a:extLst>
          </p:cNvPr>
          <p:cNvCxnSpPr>
            <a:cxnSpLocks/>
          </p:cNvCxnSpPr>
          <p:nvPr/>
        </p:nvCxnSpPr>
        <p:spPr>
          <a:xfrm flipV="1">
            <a:off x="5268702" y="5476479"/>
            <a:ext cx="365148" cy="391919"/>
          </a:xfrm>
          <a:prstGeom prst="straightConnector1">
            <a:avLst/>
          </a:prstGeom>
          <a:ln w="28575" cap="sq">
            <a:solidFill>
              <a:schemeClr val="accent5">
                <a:lumMod val="50000"/>
              </a:schemeClr>
            </a:solidFill>
            <a:headEnd type="none" w="med" len="me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Pil: höger 27">
            <a:extLst>
              <a:ext uri="{FF2B5EF4-FFF2-40B4-BE49-F238E27FC236}">
                <a16:creationId xmlns:a16="http://schemas.microsoft.com/office/drawing/2014/main" id="{2387ABDE-E473-4A02-B027-2D00314F9DC1}"/>
              </a:ext>
            </a:extLst>
          </p:cNvPr>
          <p:cNvSpPr/>
          <p:nvPr/>
        </p:nvSpPr>
        <p:spPr>
          <a:xfrm>
            <a:off x="4674547" y="4660175"/>
            <a:ext cx="2246315" cy="582472"/>
          </a:xfrm>
          <a:prstGeom prst="rightArrow">
            <a:avLst/>
          </a:prstGeom>
          <a:solidFill>
            <a:schemeClr val="accent5">
              <a:lumMod val="40000"/>
              <a:lumOff val="60000"/>
            </a:schemeClr>
          </a:solidFill>
          <a:ln w="19050">
            <a:solidFill>
              <a:schemeClr val="accent5">
                <a:lumMod val="50000"/>
              </a:schemeClr>
            </a:solidFill>
          </a:ln>
          <a:effectLst>
            <a:outerShdw blurRad="12700" dist="127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6000" tIns="72000" rIns="36000" bIns="72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600"/>
              </a:spcAft>
            </a:pPr>
            <a:r>
              <a:rPr lang="sv-SE" sz="1400" dirty="0">
                <a:solidFill>
                  <a:schemeClr val="tx1">
                    <a:lumMod val="90000"/>
                    <a:lumOff val="10000"/>
                  </a:schemeClr>
                </a:solidFill>
              </a:rPr>
              <a:t>Passa sargen till kompis</a:t>
            </a:r>
          </a:p>
        </p:txBody>
      </p:sp>
      <p:sp>
        <p:nvSpPr>
          <p:cNvPr id="29" name="Flödesschema: Koppling 28">
            <a:extLst>
              <a:ext uri="{FF2B5EF4-FFF2-40B4-BE49-F238E27FC236}">
                <a16:creationId xmlns:a16="http://schemas.microsoft.com/office/drawing/2014/main" id="{4EE95746-A644-47C0-8D9D-A834D2151E83}"/>
              </a:ext>
            </a:extLst>
          </p:cNvPr>
          <p:cNvSpPr/>
          <p:nvPr/>
        </p:nvSpPr>
        <p:spPr>
          <a:xfrm>
            <a:off x="6876566" y="4624904"/>
            <a:ext cx="817006" cy="693330"/>
          </a:xfrm>
          <a:prstGeom prst="flowChartConnector">
            <a:avLst/>
          </a:prstGeom>
          <a:solidFill>
            <a:schemeClr val="accent5">
              <a:lumMod val="40000"/>
              <a:lumOff val="60000"/>
            </a:schemeClr>
          </a:solidFill>
          <a:ln w="19050">
            <a:solidFill>
              <a:schemeClr val="accent5">
                <a:lumMod val="50000"/>
              </a:schemeClr>
            </a:solidFill>
          </a:ln>
          <a:effectLst>
            <a:outerShdw blurRad="12700" dist="127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6000" tIns="72000" rIns="36000" bIns="72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600"/>
              </a:spcAft>
            </a:pPr>
            <a:r>
              <a:rPr lang="sv-SE" sz="1400" dirty="0">
                <a:solidFill>
                  <a:schemeClr val="tx1">
                    <a:lumMod val="90000"/>
                    <a:lumOff val="10000"/>
                  </a:schemeClr>
                </a:solidFill>
              </a:rPr>
              <a:t>Barn1Skuta mål</a:t>
            </a:r>
          </a:p>
        </p:txBody>
      </p:sp>
      <p:cxnSp>
        <p:nvCxnSpPr>
          <p:cNvPr id="30" name="Rak pilkoppling 29">
            <a:extLst>
              <a:ext uri="{FF2B5EF4-FFF2-40B4-BE49-F238E27FC236}">
                <a16:creationId xmlns:a16="http://schemas.microsoft.com/office/drawing/2014/main" id="{BE55B42A-FAFF-46E8-B897-92B5D85AC229}"/>
              </a:ext>
            </a:extLst>
          </p:cNvPr>
          <p:cNvCxnSpPr>
            <a:cxnSpLocks/>
          </p:cNvCxnSpPr>
          <p:nvPr/>
        </p:nvCxnSpPr>
        <p:spPr>
          <a:xfrm flipV="1">
            <a:off x="7766669" y="3810794"/>
            <a:ext cx="850405" cy="661314"/>
          </a:xfrm>
          <a:prstGeom prst="straightConnector1">
            <a:avLst/>
          </a:prstGeom>
          <a:ln w="28575" cap="sq">
            <a:solidFill>
              <a:schemeClr val="accent5">
                <a:lumMod val="50000"/>
              </a:schemeClr>
            </a:solidFill>
            <a:headEnd type="none" w="med" len="me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Rektangel 31">
            <a:extLst>
              <a:ext uri="{FF2B5EF4-FFF2-40B4-BE49-F238E27FC236}">
                <a16:creationId xmlns:a16="http://schemas.microsoft.com/office/drawing/2014/main" id="{CFC78483-230A-485A-B20B-9D4822F51804}"/>
              </a:ext>
            </a:extLst>
          </p:cNvPr>
          <p:cNvSpPr/>
          <p:nvPr/>
        </p:nvSpPr>
        <p:spPr>
          <a:xfrm>
            <a:off x="2112536" y="1110854"/>
            <a:ext cx="1440160" cy="49203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19050">
            <a:solidFill>
              <a:schemeClr val="accent5">
                <a:lumMod val="50000"/>
              </a:schemeClr>
            </a:solidFill>
          </a:ln>
          <a:effectLst>
            <a:outerShdw blurRad="12700" dist="127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6000" tIns="72000" rIns="36000" bIns="72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600"/>
              </a:spcAft>
            </a:pPr>
            <a:r>
              <a:rPr lang="sv-SE" sz="1400" dirty="0">
                <a:solidFill>
                  <a:schemeClr val="tx1">
                    <a:lumMod val="90000"/>
                    <a:lumOff val="10000"/>
                  </a:schemeClr>
                </a:solidFill>
              </a:rPr>
              <a:t>Teknikbana 3</a:t>
            </a:r>
          </a:p>
        </p:txBody>
      </p:sp>
      <p:cxnSp>
        <p:nvCxnSpPr>
          <p:cNvPr id="31" name="Rak pilkoppling 30">
            <a:extLst>
              <a:ext uri="{FF2B5EF4-FFF2-40B4-BE49-F238E27FC236}">
                <a16:creationId xmlns:a16="http://schemas.microsoft.com/office/drawing/2014/main" id="{26894225-CF7C-4130-AAA9-39AD06EE7C96}"/>
              </a:ext>
            </a:extLst>
          </p:cNvPr>
          <p:cNvCxnSpPr>
            <a:cxnSpLocks/>
          </p:cNvCxnSpPr>
          <p:nvPr/>
        </p:nvCxnSpPr>
        <p:spPr>
          <a:xfrm>
            <a:off x="5797705" y="5494449"/>
            <a:ext cx="382153" cy="373949"/>
          </a:xfrm>
          <a:prstGeom prst="straightConnector1">
            <a:avLst/>
          </a:prstGeom>
          <a:ln w="28575" cap="sq">
            <a:solidFill>
              <a:schemeClr val="accent5">
                <a:lumMod val="50000"/>
              </a:schemeClr>
            </a:solidFill>
            <a:headEnd type="none" w="med" len="me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Rak pilkoppling 32">
            <a:extLst>
              <a:ext uri="{FF2B5EF4-FFF2-40B4-BE49-F238E27FC236}">
                <a16:creationId xmlns:a16="http://schemas.microsoft.com/office/drawing/2014/main" id="{A199C724-A726-40AE-86BE-B9BF2981C037}"/>
              </a:ext>
            </a:extLst>
          </p:cNvPr>
          <p:cNvCxnSpPr>
            <a:cxnSpLocks/>
          </p:cNvCxnSpPr>
          <p:nvPr/>
        </p:nvCxnSpPr>
        <p:spPr>
          <a:xfrm flipV="1">
            <a:off x="6337845" y="5485463"/>
            <a:ext cx="365148" cy="391919"/>
          </a:xfrm>
          <a:prstGeom prst="straightConnector1">
            <a:avLst/>
          </a:prstGeom>
          <a:ln w="28575" cap="sq">
            <a:solidFill>
              <a:schemeClr val="accent5">
                <a:lumMod val="50000"/>
              </a:schemeClr>
            </a:solidFill>
            <a:headEnd type="none" w="med" len="me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Frihandsfigur: Form 26">
            <a:extLst>
              <a:ext uri="{FF2B5EF4-FFF2-40B4-BE49-F238E27FC236}">
                <a16:creationId xmlns:a16="http://schemas.microsoft.com/office/drawing/2014/main" id="{0EC636A5-E476-4D20-AF3F-F5D746AD197A}"/>
              </a:ext>
            </a:extLst>
          </p:cNvPr>
          <p:cNvSpPr/>
          <p:nvPr/>
        </p:nvSpPr>
        <p:spPr>
          <a:xfrm>
            <a:off x="7212677" y="-2161200"/>
            <a:ext cx="4708635" cy="1787994"/>
          </a:xfrm>
          <a:custGeom>
            <a:avLst/>
            <a:gdLst>
              <a:gd name="connsiteX0" fmla="*/ 4708635 w 4708635"/>
              <a:gd name="connsiteY0" fmla="*/ 767255 h 1787994"/>
              <a:gd name="connsiteX1" fmla="*/ 4614042 w 4708635"/>
              <a:gd name="connsiteY1" fmla="*/ 830317 h 1787994"/>
              <a:gd name="connsiteX2" fmla="*/ 4593021 w 4708635"/>
              <a:gd name="connsiteY2" fmla="*/ 882869 h 1787994"/>
              <a:gd name="connsiteX3" fmla="*/ 4561490 w 4708635"/>
              <a:gd name="connsiteY3" fmla="*/ 924910 h 1787994"/>
              <a:gd name="connsiteX4" fmla="*/ 4508938 w 4708635"/>
              <a:gd name="connsiteY4" fmla="*/ 998482 h 1787994"/>
              <a:gd name="connsiteX5" fmla="*/ 4487917 w 4708635"/>
              <a:gd name="connsiteY5" fmla="*/ 1072055 h 1787994"/>
              <a:gd name="connsiteX6" fmla="*/ 4477407 w 4708635"/>
              <a:gd name="connsiteY6" fmla="*/ 1177158 h 1787994"/>
              <a:gd name="connsiteX7" fmla="*/ 4456386 w 4708635"/>
              <a:gd name="connsiteY7" fmla="*/ 1292772 h 1787994"/>
              <a:gd name="connsiteX8" fmla="*/ 4445876 w 4708635"/>
              <a:gd name="connsiteY8" fmla="*/ 1324303 h 1787994"/>
              <a:gd name="connsiteX9" fmla="*/ 4403835 w 4708635"/>
              <a:gd name="connsiteY9" fmla="*/ 1387365 h 1787994"/>
              <a:gd name="connsiteX10" fmla="*/ 4351283 w 4708635"/>
              <a:gd name="connsiteY10" fmla="*/ 1450427 h 1787994"/>
              <a:gd name="connsiteX11" fmla="*/ 4319752 w 4708635"/>
              <a:gd name="connsiteY11" fmla="*/ 1471448 h 1787994"/>
              <a:gd name="connsiteX12" fmla="*/ 4256690 w 4708635"/>
              <a:gd name="connsiteY12" fmla="*/ 1524000 h 1787994"/>
              <a:gd name="connsiteX13" fmla="*/ 4225159 w 4708635"/>
              <a:gd name="connsiteY13" fmla="*/ 1545020 h 1787994"/>
              <a:gd name="connsiteX14" fmla="*/ 4162097 w 4708635"/>
              <a:gd name="connsiteY14" fmla="*/ 1566041 h 1787994"/>
              <a:gd name="connsiteX15" fmla="*/ 4130566 w 4708635"/>
              <a:gd name="connsiteY15" fmla="*/ 1576551 h 1787994"/>
              <a:gd name="connsiteX16" fmla="*/ 3878317 w 4708635"/>
              <a:gd name="connsiteY16" fmla="*/ 1566041 h 1787994"/>
              <a:gd name="connsiteX17" fmla="*/ 3846786 w 4708635"/>
              <a:gd name="connsiteY17" fmla="*/ 1534510 h 1787994"/>
              <a:gd name="connsiteX18" fmla="*/ 3825766 w 4708635"/>
              <a:gd name="connsiteY18" fmla="*/ 1502979 h 1787994"/>
              <a:gd name="connsiteX19" fmla="*/ 3804745 w 4708635"/>
              <a:gd name="connsiteY19" fmla="*/ 1418896 h 1787994"/>
              <a:gd name="connsiteX20" fmla="*/ 3794235 w 4708635"/>
              <a:gd name="connsiteY20" fmla="*/ 1334813 h 1787994"/>
              <a:gd name="connsiteX21" fmla="*/ 3783724 w 4708635"/>
              <a:gd name="connsiteY21" fmla="*/ 451944 h 1787994"/>
              <a:gd name="connsiteX22" fmla="*/ 3762704 w 4708635"/>
              <a:gd name="connsiteY22" fmla="*/ 409903 h 1787994"/>
              <a:gd name="connsiteX23" fmla="*/ 3741683 w 4708635"/>
              <a:gd name="connsiteY23" fmla="*/ 346841 h 1787994"/>
              <a:gd name="connsiteX24" fmla="*/ 3710152 w 4708635"/>
              <a:gd name="connsiteY24" fmla="*/ 220717 h 1787994"/>
              <a:gd name="connsiteX25" fmla="*/ 3678621 w 4708635"/>
              <a:gd name="connsiteY25" fmla="*/ 199696 h 1787994"/>
              <a:gd name="connsiteX26" fmla="*/ 3647090 w 4708635"/>
              <a:gd name="connsiteY26" fmla="*/ 168165 h 1787994"/>
              <a:gd name="connsiteX27" fmla="*/ 3615559 w 4708635"/>
              <a:gd name="connsiteY27" fmla="*/ 157655 h 1787994"/>
              <a:gd name="connsiteX28" fmla="*/ 3510455 w 4708635"/>
              <a:gd name="connsiteY28" fmla="*/ 115613 h 1787994"/>
              <a:gd name="connsiteX29" fmla="*/ 3478924 w 4708635"/>
              <a:gd name="connsiteY29" fmla="*/ 105103 h 1787994"/>
              <a:gd name="connsiteX30" fmla="*/ 3184635 w 4708635"/>
              <a:gd name="connsiteY30" fmla="*/ 115613 h 1787994"/>
              <a:gd name="connsiteX31" fmla="*/ 3163614 w 4708635"/>
              <a:gd name="connsiteY31" fmla="*/ 147144 h 1787994"/>
              <a:gd name="connsiteX32" fmla="*/ 3132083 w 4708635"/>
              <a:gd name="connsiteY32" fmla="*/ 241738 h 1787994"/>
              <a:gd name="connsiteX33" fmla="*/ 3111062 w 4708635"/>
              <a:gd name="connsiteY33" fmla="*/ 304800 h 1787994"/>
              <a:gd name="connsiteX34" fmla="*/ 3121573 w 4708635"/>
              <a:gd name="connsiteY34" fmla="*/ 746234 h 1787994"/>
              <a:gd name="connsiteX35" fmla="*/ 3132083 w 4708635"/>
              <a:gd name="connsiteY35" fmla="*/ 788276 h 1787994"/>
              <a:gd name="connsiteX36" fmla="*/ 3111062 w 4708635"/>
              <a:gd name="connsiteY36" fmla="*/ 1355834 h 1787994"/>
              <a:gd name="connsiteX37" fmla="*/ 3069021 w 4708635"/>
              <a:gd name="connsiteY37" fmla="*/ 1418896 h 1787994"/>
              <a:gd name="connsiteX38" fmla="*/ 3048000 w 4708635"/>
              <a:gd name="connsiteY38" fmla="*/ 1460938 h 1787994"/>
              <a:gd name="connsiteX39" fmla="*/ 2984938 w 4708635"/>
              <a:gd name="connsiteY39" fmla="*/ 1481958 h 1787994"/>
              <a:gd name="connsiteX40" fmla="*/ 2911366 w 4708635"/>
              <a:gd name="connsiteY40" fmla="*/ 1513489 h 1787994"/>
              <a:gd name="connsiteX41" fmla="*/ 2900855 w 4708635"/>
              <a:gd name="connsiteY41" fmla="*/ 1545020 h 1787994"/>
              <a:gd name="connsiteX42" fmla="*/ 2869324 w 4708635"/>
              <a:gd name="connsiteY42" fmla="*/ 1566041 h 1787994"/>
              <a:gd name="connsiteX43" fmla="*/ 2806262 w 4708635"/>
              <a:gd name="connsiteY43" fmla="*/ 1608082 h 1787994"/>
              <a:gd name="connsiteX44" fmla="*/ 2627586 w 4708635"/>
              <a:gd name="connsiteY44" fmla="*/ 1597572 h 1787994"/>
              <a:gd name="connsiteX45" fmla="*/ 2575035 w 4708635"/>
              <a:gd name="connsiteY45" fmla="*/ 1481958 h 1787994"/>
              <a:gd name="connsiteX46" fmla="*/ 2554014 w 4708635"/>
              <a:gd name="connsiteY46" fmla="*/ 1439917 h 1787994"/>
              <a:gd name="connsiteX47" fmla="*/ 2532993 w 4708635"/>
              <a:gd name="connsiteY47" fmla="*/ 1408386 h 1787994"/>
              <a:gd name="connsiteX48" fmla="*/ 2522483 w 4708635"/>
              <a:gd name="connsiteY48" fmla="*/ 1334813 h 1787994"/>
              <a:gd name="connsiteX49" fmla="*/ 2501462 w 4708635"/>
              <a:gd name="connsiteY49" fmla="*/ 1240220 h 1787994"/>
              <a:gd name="connsiteX50" fmla="*/ 2490952 w 4708635"/>
              <a:gd name="connsiteY50" fmla="*/ 1124607 h 1787994"/>
              <a:gd name="connsiteX51" fmla="*/ 2480442 w 4708635"/>
              <a:gd name="connsiteY51" fmla="*/ 1082565 h 1787994"/>
              <a:gd name="connsiteX52" fmla="*/ 2469931 w 4708635"/>
              <a:gd name="connsiteY52" fmla="*/ 388882 h 1787994"/>
              <a:gd name="connsiteX53" fmla="*/ 2459421 w 4708635"/>
              <a:gd name="connsiteY53" fmla="*/ 346841 h 1787994"/>
              <a:gd name="connsiteX54" fmla="*/ 2417380 w 4708635"/>
              <a:gd name="connsiteY54" fmla="*/ 283779 h 1787994"/>
              <a:gd name="connsiteX55" fmla="*/ 2406869 w 4708635"/>
              <a:gd name="connsiteY55" fmla="*/ 252248 h 1787994"/>
              <a:gd name="connsiteX56" fmla="*/ 2354317 w 4708635"/>
              <a:gd name="connsiteY56" fmla="*/ 189186 h 1787994"/>
              <a:gd name="connsiteX57" fmla="*/ 2322786 w 4708635"/>
              <a:gd name="connsiteY57" fmla="*/ 168165 h 1787994"/>
              <a:gd name="connsiteX58" fmla="*/ 2291255 w 4708635"/>
              <a:gd name="connsiteY58" fmla="*/ 157655 h 1787994"/>
              <a:gd name="connsiteX59" fmla="*/ 2186152 w 4708635"/>
              <a:gd name="connsiteY59" fmla="*/ 115613 h 1787994"/>
              <a:gd name="connsiteX60" fmla="*/ 2154621 w 4708635"/>
              <a:gd name="connsiteY60" fmla="*/ 105103 h 1787994"/>
              <a:gd name="connsiteX61" fmla="*/ 2123090 w 4708635"/>
              <a:gd name="connsiteY61" fmla="*/ 73572 h 1787994"/>
              <a:gd name="connsiteX62" fmla="*/ 1786759 w 4708635"/>
              <a:gd name="connsiteY62" fmla="*/ 84082 h 1787994"/>
              <a:gd name="connsiteX63" fmla="*/ 1755228 w 4708635"/>
              <a:gd name="connsiteY63" fmla="*/ 115613 h 1787994"/>
              <a:gd name="connsiteX64" fmla="*/ 1723697 w 4708635"/>
              <a:gd name="connsiteY64" fmla="*/ 136634 h 1787994"/>
              <a:gd name="connsiteX65" fmla="*/ 1681655 w 4708635"/>
              <a:gd name="connsiteY65" fmla="*/ 220717 h 1787994"/>
              <a:gd name="connsiteX66" fmla="*/ 1639614 w 4708635"/>
              <a:gd name="connsiteY66" fmla="*/ 325820 h 1787994"/>
              <a:gd name="connsiteX67" fmla="*/ 1629104 w 4708635"/>
              <a:gd name="connsiteY67" fmla="*/ 451944 h 1787994"/>
              <a:gd name="connsiteX68" fmla="*/ 1629104 w 4708635"/>
              <a:gd name="connsiteY68" fmla="*/ 1723696 h 1787994"/>
              <a:gd name="connsiteX69" fmla="*/ 1576552 w 4708635"/>
              <a:gd name="connsiteY69" fmla="*/ 1734207 h 1787994"/>
              <a:gd name="connsiteX70" fmla="*/ 1534511 w 4708635"/>
              <a:gd name="connsiteY70" fmla="*/ 1744717 h 1787994"/>
              <a:gd name="connsiteX71" fmla="*/ 1261242 w 4708635"/>
              <a:gd name="connsiteY71" fmla="*/ 1755227 h 1787994"/>
              <a:gd name="connsiteX72" fmla="*/ 1208690 w 4708635"/>
              <a:gd name="connsiteY72" fmla="*/ 1713186 h 1787994"/>
              <a:gd name="connsiteX73" fmla="*/ 1177159 w 4708635"/>
              <a:gd name="connsiteY73" fmla="*/ 1692165 h 1787994"/>
              <a:gd name="connsiteX74" fmla="*/ 1156138 w 4708635"/>
              <a:gd name="connsiteY74" fmla="*/ 1660634 h 1787994"/>
              <a:gd name="connsiteX75" fmla="*/ 1103586 w 4708635"/>
              <a:gd name="connsiteY75" fmla="*/ 1597572 h 1787994"/>
              <a:gd name="connsiteX76" fmla="*/ 1030014 w 4708635"/>
              <a:gd name="connsiteY76" fmla="*/ 1387365 h 1787994"/>
              <a:gd name="connsiteX77" fmla="*/ 1008993 w 4708635"/>
              <a:gd name="connsiteY77" fmla="*/ 1282262 h 1787994"/>
              <a:gd name="connsiteX78" fmla="*/ 977462 w 4708635"/>
              <a:gd name="connsiteY78" fmla="*/ 1156138 h 1787994"/>
              <a:gd name="connsiteX79" fmla="*/ 987973 w 4708635"/>
              <a:gd name="connsiteY79" fmla="*/ 672662 h 1787994"/>
              <a:gd name="connsiteX80" fmla="*/ 987973 w 4708635"/>
              <a:gd name="connsiteY80" fmla="*/ 189186 h 1787994"/>
              <a:gd name="connsiteX81" fmla="*/ 893380 w 4708635"/>
              <a:gd name="connsiteY81" fmla="*/ 105103 h 1787994"/>
              <a:gd name="connsiteX82" fmla="*/ 798786 w 4708635"/>
              <a:gd name="connsiteY82" fmla="*/ 42041 h 1787994"/>
              <a:gd name="connsiteX83" fmla="*/ 767255 w 4708635"/>
              <a:gd name="connsiteY83" fmla="*/ 21020 h 1787994"/>
              <a:gd name="connsiteX84" fmla="*/ 714704 w 4708635"/>
              <a:gd name="connsiteY84" fmla="*/ 0 h 1787994"/>
              <a:gd name="connsiteX85" fmla="*/ 504497 w 4708635"/>
              <a:gd name="connsiteY85" fmla="*/ 10510 h 1787994"/>
              <a:gd name="connsiteX86" fmla="*/ 472966 w 4708635"/>
              <a:gd name="connsiteY86" fmla="*/ 31531 h 1787994"/>
              <a:gd name="connsiteX87" fmla="*/ 430924 w 4708635"/>
              <a:gd name="connsiteY87" fmla="*/ 63062 h 1787994"/>
              <a:gd name="connsiteX88" fmla="*/ 378373 w 4708635"/>
              <a:gd name="connsiteY88" fmla="*/ 126124 h 1787994"/>
              <a:gd name="connsiteX89" fmla="*/ 346842 w 4708635"/>
              <a:gd name="connsiteY89" fmla="*/ 157655 h 1787994"/>
              <a:gd name="connsiteX90" fmla="*/ 294290 w 4708635"/>
              <a:gd name="connsiteY90" fmla="*/ 252248 h 1787994"/>
              <a:gd name="connsiteX91" fmla="*/ 283780 w 4708635"/>
              <a:gd name="connsiteY91" fmla="*/ 304800 h 1787994"/>
              <a:gd name="connsiteX92" fmla="*/ 252248 w 4708635"/>
              <a:gd name="connsiteY92" fmla="*/ 346841 h 1787994"/>
              <a:gd name="connsiteX93" fmla="*/ 231228 w 4708635"/>
              <a:gd name="connsiteY93" fmla="*/ 378372 h 1787994"/>
              <a:gd name="connsiteX94" fmla="*/ 189186 w 4708635"/>
              <a:gd name="connsiteY94" fmla="*/ 462455 h 1787994"/>
              <a:gd name="connsiteX95" fmla="*/ 136635 w 4708635"/>
              <a:gd name="connsiteY95" fmla="*/ 578069 h 1787994"/>
              <a:gd name="connsiteX96" fmla="*/ 115614 w 4708635"/>
              <a:gd name="connsiteY96" fmla="*/ 620110 h 1787994"/>
              <a:gd name="connsiteX97" fmla="*/ 105104 w 4708635"/>
              <a:gd name="connsiteY97" fmla="*/ 651641 h 1787994"/>
              <a:gd name="connsiteX98" fmla="*/ 84083 w 4708635"/>
              <a:gd name="connsiteY98" fmla="*/ 683172 h 1787994"/>
              <a:gd name="connsiteX99" fmla="*/ 73573 w 4708635"/>
              <a:gd name="connsiteY99" fmla="*/ 714703 h 1787994"/>
              <a:gd name="connsiteX100" fmla="*/ 52552 w 4708635"/>
              <a:gd name="connsiteY100" fmla="*/ 746234 h 1787994"/>
              <a:gd name="connsiteX101" fmla="*/ 42042 w 4708635"/>
              <a:gd name="connsiteY101" fmla="*/ 935420 h 1787994"/>
              <a:gd name="connsiteX102" fmla="*/ 21021 w 4708635"/>
              <a:gd name="connsiteY102" fmla="*/ 998482 h 1787994"/>
              <a:gd name="connsiteX103" fmla="*/ 0 w 4708635"/>
              <a:gd name="connsiteY103" fmla="*/ 1051034 h 17879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</a:cxnLst>
            <a:rect l="l" t="t" r="r" b="b"/>
            <a:pathLst>
              <a:path w="4708635" h="1787994">
                <a:moveTo>
                  <a:pt x="4708635" y="767255"/>
                </a:moveTo>
                <a:cubicBezTo>
                  <a:pt x="4695222" y="775303"/>
                  <a:pt x="4625985" y="814393"/>
                  <a:pt x="4614042" y="830317"/>
                </a:cubicBezTo>
                <a:cubicBezTo>
                  <a:pt x="4602722" y="845410"/>
                  <a:pt x="4602184" y="866377"/>
                  <a:pt x="4593021" y="882869"/>
                </a:cubicBezTo>
                <a:cubicBezTo>
                  <a:pt x="4584514" y="898182"/>
                  <a:pt x="4570774" y="910056"/>
                  <a:pt x="4561490" y="924910"/>
                </a:cubicBezTo>
                <a:cubicBezTo>
                  <a:pt x="4515376" y="998691"/>
                  <a:pt x="4569047" y="938373"/>
                  <a:pt x="4508938" y="998482"/>
                </a:cubicBezTo>
                <a:cubicBezTo>
                  <a:pt x="4501452" y="1020939"/>
                  <a:pt x="4491216" y="1048964"/>
                  <a:pt x="4487917" y="1072055"/>
                </a:cubicBezTo>
                <a:cubicBezTo>
                  <a:pt x="4482938" y="1106910"/>
                  <a:pt x="4481521" y="1142190"/>
                  <a:pt x="4477407" y="1177158"/>
                </a:cubicBezTo>
                <a:cubicBezTo>
                  <a:pt x="4471452" y="1227781"/>
                  <a:pt x="4469059" y="1248417"/>
                  <a:pt x="4456386" y="1292772"/>
                </a:cubicBezTo>
                <a:cubicBezTo>
                  <a:pt x="4453342" y="1303425"/>
                  <a:pt x="4451256" y="1314618"/>
                  <a:pt x="4445876" y="1324303"/>
                </a:cubicBezTo>
                <a:cubicBezTo>
                  <a:pt x="4433607" y="1346387"/>
                  <a:pt x="4417849" y="1366344"/>
                  <a:pt x="4403835" y="1387365"/>
                </a:cubicBezTo>
                <a:cubicBezTo>
                  <a:pt x="4383167" y="1418368"/>
                  <a:pt x="4381629" y="1425138"/>
                  <a:pt x="4351283" y="1450427"/>
                </a:cubicBezTo>
                <a:cubicBezTo>
                  <a:pt x="4341579" y="1458514"/>
                  <a:pt x="4330262" y="1464441"/>
                  <a:pt x="4319752" y="1471448"/>
                </a:cubicBezTo>
                <a:cubicBezTo>
                  <a:pt x="4286733" y="1520976"/>
                  <a:pt x="4314132" y="1491176"/>
                  <a:pt x="4256690" y="1524000"/>
                </a:cubicBezTo>
                <a:cubicBezTo>
                  <a:pt x="4245723" y="1530267"/>
                  <a:pt x="4236702" y="1539890"/>
                  <a:pt x="4225159" y="1545020"/>
                </a:cubicBezTo>
                <a:cubicBezTo>
                  <a:pt x="4204911" y="1554019"/>
                  <a:pt x="4183118" y="1559034"/>
                  <a:pt x="4162097" y="1566041"/>
                </a:cubicBezTo>
                <a:lnTo>
                  <a:pt x="4130566" y="1576551"/>
                </a:lnTo>
                <a:cubicBezTo>
                  <a:pt x="4046483" y="1573048"/>
                  <a:pt x="3961564" y="1578374"/>
                  <a:pt x="3878317" y="1566041"/>
                </a:cubicBezTo>
                <a:cubicBezTo>
                  <a:pt x="3863614" y="1563863"/>
                  <a:pt x="3856302" y="1545929"/>
                  <a:pt x="3846786" y="1534510"/>
                </a:cubicBezTo>
                <a:cubicBezTo>
                  <a:pt x="3838699" y="1524806"/>
                  <a:pt x="3831415" y="1514277"/>
                  <a:pt x="3825766" y="1502979"/>
                </a:cubicBezTo>
                <a:cubicBezTo>
                  <a:pt x="3815818" y="1483082"/>
                  <a:pt x="3807411" y="1436225"/>
                  <a:pt x="3804745" y="1418896"/>
                </a:cubicBezTo>
                <a:cubicBezTo>
                  <a:pt x="3800450" y="1390979"/>
                  <a:pt x="3797738" y="1362841"/>
                  <a:pt x="3794235" y="1334813"/>
                </a:cubicBezTo>
                <a:cubicBezTo>
                  <a:pt x="3790731" y="1040523"/>
                  <a:pt x="3793751" y="746084"/>
                  <a:pt x="3783724" y="451944"/>
                </a:cubicBezTo>
                <a:cubicBezTo>
                  <a:pt x="3783190" y="436285"/>
                  <a:pt x="3768523" y="424450"/>
                  <a:pt x="3762704" y="409903"/>
                </a:cubicBezTo>
                <a:cubicBezTo>
                  <a:pt x="3754475" y="389330"/>
                  <a:pt x="3741683" y="346841"/>
                  <a:pt x="3741683" y="346841"/>
                </a:cubicBezTo>
                <a:cubicBezTo>
                  <a:pt x="3736299" y="309153"/>
                  <a:pt x="3734438" y="254717"/>
                  <a:pt x="3710152" y="220717"/>
                </a:cubicBezTo>
                <a:cubicBezTo>
                  <a:pt x="3702810" y="210438"/>
                  <a:pt x="3688325" y="207783"/>
                  <a:pt x="3678621" y="199696"/>
                </a:cubicBezTo>
                <a:cubicBezTo>
                  <a:pt x="3667202" y="190180"/>
                  <a:pt x="3659458" y="176410"/>
                  <a:pt x="3647090" y="168165"/>
                </a:cubicBezTo>
                <a:cubicBezTo>
                  <a:pt x="3637872" y="162020"/>
                  <a:pt x="3625742" y="162019"/>
                  <a:pt x="3615559" y="157655"/>
                </a:cubicBezTo>
                <a:cubicBezTo>
                  <a:pt x="3507302" y="111259"/>
                  <a:pt x="3653995" y="163460"/>
                  <a:pt x="3510455" y="115613"/>
                </a:cubicBezTo>
                <a:lnTo>
                  <a:pt x="3478924" y="105103"/>
                </a:lnTo>
                <a:cubicBezTo>
                  <a:pt x="3380828" y="108606"/>
                  <a:pt x="3281933" y="102640"/>
                  <a:pt x="3184635" y="115613"/>
                </a:cubicBezTo>
                <a:cubicBezTo>
                  <a:pt x="3172114" y="117282"/>
                  <a:pt x="3168744" y="135601"/>
                  <a:pt x="3163614" y="147144"/>
                </a:cubicBezTo>
                <a:cubicBezTo>
                  <a:pt x="3163610" y="147154"/>
                  <a:pt x="3137340" y="225967"/>
                  <a:pt x="3132083" y="241738"/>
                </a:cubicBezTo>
                <a:lnTo>
                  <a:pt x="3111062" y="304800"/>
                </a:lnTo>
                <a:cubicBezTo>
                  <a:pt x="3114566" y="451945"/>
                  <a:pt x="3115180" y="599187"/>
                  <a:pt x="3121573" y="746234"/>
                </a:cubicBezTo>
                <a:cubicBezTo>
                  <a:pt x="3122200" y="760666"/>
                  <a:pt x="3132332" y="773833"/>
                  <a:pt x="3132083" y="788276"/>
                </a:cubicBezTo>
                <a:cubicBezTo>
                  <a:pt x="3128819" y="977564"/>
                  <a:pt x="3121012" y="1166780"/>
                  <a:pt x="3111062" y="1355834"/>
                </a:cubicBezTo>
                <a:cubicBezTo>
                  <a:pt x="3109012" y="1394778"/>
                  <a:pt x="3090729" y="1388505"/>
                  <a:pt x="3069021" y="1418896"/>
                </a:cubicBezTo>
                <a:cubicBezTo>
                  <a:pt x="3059914" y="1431646"/>
                  <a:pt x="3060535" y="1451537"/>
                  <a:pt x="3048000" y="1460938"/>
                </a:cubicBezTo>
                <a:cubicBezTo>
                  <a:pt x="3030274" y="1474233"/>
                  <a:pt x="3005959" y="1474951"/>
                  <a:pt x="2984938" y="1481958"/>
                </a:cubicBezTo>
                <a:cubicBezTo>
                  <a:pt x="2938549" y="1497421"/>
                  <a:pt x="2963308" y="1487519"/>
                  <a:pt x="2911366" y="1513489"/>
                </a:cubicBezTo>
                <a:cubicBezTo>
                  <a:pt x="2907862" y="1523999"/>
                  <a:pt x="2907776" y="1536369"/>
                  <a:pt x="2900855" y="1545020"/>
                </a:cubicBezTo>
                <a:cubicBezTo>
                  <a:pt x="2892964" y="1554884"/>
                  <a:pt x="2879028" y="1557954"/>
                  <a:pt x="2869324" y="1566041"/>
                </a:cubicBezTo>
                <a:cubicBezTo>
                  <a:pt x="2816838" y="1609779"/>
                  <a:pt x="2861674" y="1589612"/>
                  <a:pt x="2806262" y="1608082"/>
                </a:cubicBezTo>
                <a:cubicBezTo>
                  <a:pt x="2746703" y="1604579"/>
                  <a:pt x="2682424" y="1621074"/>
                  <a:pt x="2627586" y="1597572"/>
                </a:cubicBezTo>
                <a:cubicBezTo>
                  <a:pt x="2599145" y="1585383"/>
                  <a:pt x="2588894" y="1514295"/>
                  <a:pt x="2575035" y="1481958"/>
                </a:cubicBezTo>
                <a:cubicBezTo>
                  <a:pt x="2568863" y="1467557"/>
                  <a:pt x="2561788" y="1453520"/>
                  <a:pt x="2554014" y="1439917"/>
                </a:cubicBezTo>
                <a:cubicBezTo>
                  <a:pt x="2547747" y="1428949"/>
                  <a:pt x="2540000" y="1418896"/>
                  <a:pt x="2532993" y="1408386"/>
                </a:cubicBezTo>
                <a:cubicBezTo>
                  <a:pt x="2529490" y="1383862"/>
                  <a:pt x="2526556" y="1359249"/>
                  <a:pt x="2522483" y="1334813"/>
                </a:cubicBezTo>
                <a:cubicBezTo>
                  <a:pt x="2515811" y="1294779"/>
                  <a:pt x="2510912" y="1278016"/>
                  <a:pt x="2501462" y="1240220"/>
                </a:cubicBezTo>
                <a:cubicBezTo>
                  <a:pt x="2497959" y="1201682"/>
                  <a:pt x="2496066" y="1162964"/>
                  <a:pt x="2490952" y="1124607"/>
                </a:cubicBezTo>
                <a:cubicBezTo>
                  <a:pt x="2489043" y="1110288"/>
                  <a:pt x="2480855" y="1097004"/>
                  <a:pt x="2480442" y="1082565"/>
                </a:cubicBezTo>
                <a:cubicBezTo>
                  <a:pt x="2473837" y="851405"/>
                  <a:pt x="2476536" y="620042"/>
                  <a:pt x="2469931" y="388882"/>
                </a:cubicBezTo>
                <a:cubicBezTo>
                  <a:pt x="2469518" y="374443"/>
                  <a:pt x="2465881" y="359761"/>
                  <a:pt x="2459421" y="346841"/>
                </a:cubicBezTo>
                <a:cubicBezTo>
                  <a:pt x="2448123" y="324244"/>
                  <a:pt x="2425370" y="307746"/>
                  <a:pt x="2417380" y="283779"/>
                </a:cubicBezTo>
                <a:cubicBezTo>
                  <a:pt x="2413876" y="273269"/>
                  <a:pt x="2411824" y="262157"/>
                  <a:pt x="2406869" y="252248"/>
                </a:cubicBezTo>
                <a:cubicBezTo>
                  <a:pt x="2395058" y="228626"/>
                  <a:pt x="2374241" y="205789"/>
                  <a:pt x="2354317" y="189186"/>
                </a:cubicBezTo>
                <a:cubicBezTo>
                  <a:pt x="2344613" y="181099"/>
                  <a:pt x="2334084" y="173814"/>
                  <a:pt x="2322786" y="168165"/>
                </a:cubicBezTo>
                <a:cubicBezTo>
                  <a:pt x="2312877" y="163210"/>
                  <a:pt x="2301438" y="162019"/>
                  <a:pt x="2291255" y="157655"/>
                </a:cubicBezTo>
                <a:cubicBezTo>
                  <a:pt x="2182999" y="111259"/>
                  <a:pt x="2329693" y="163460"/>
                  <a:pt x="2186152" y="115613"/>
                </a:cubicBezTo>
                <a:lnTo>
                  <a:pt x="2154621" y="105103"/>
                </a:lnTo>
                <a:cubicBezTo>
                  <a:pt x="2144111" y="94593"/>
                  <a:pt x="2137059" y="78652"/>
                  <a:pt x="2123090" y="73572"/>
                </a:cubicBezTo>
                <a:cubicBezTo>
                  <a:pt x="2044877" y="45131"/>
                  <a:pt x="1799529" y="83018"/>
                  <a:pt x="1786759" y="84082"/>
                </a:cubicBezTo>
                <a:cubicBezTo>
                  <a:pt x="1776249" y="94592"/>
                  <a:pt x="1766647" y="106097"/>
                  <a:pt x="1755228" y="115613"/>
                </a:cubicBezTo>
                <a:cubicBezTo>
                  <a:pt x="1745524" y="123700"/>
                  <a:pt x="1730941" y="126286"/>
                  <a:pt x="1723697" y="136634"/>
                </a:cubicBezTo>
                <a:cubicBezTo>
                  <a:pt x="1705727" y="162305"/>
                  <a:pt x="1693999" y="191915"/>
                  <a:pt x="1681655" y="220717"/>
                </a:cubicBezTo>
                <a:cubicBezTo>
                  <a:pt x="1645760" y="304472"/>
                  <a:pt x="1658561" y="268977"/>
                  <a:pt x="1639614" y="325820"/>
                </a:cubicBezTo>
                <a:cubicBezTo>
                  <a:pt x="1636111" y="367861"/>
                  <a:pt x="1629104" y="409757"/>
                  <a:pt x="1629104" y="451944"/>
                </a:cubicBezTo>
                <a:cubicBezTo>
                  <a:pt x="1629104" y="512359"/>
                  <a:pt x="1653219" y="1530776"/>
                  <a:pt x="1629104" y="1723696"/>
                </a:cubicBezTo>
                <a:cubicBezTo>
                  <a:pt x="1626888" y="1741422"/>
                  <a:pt x="1593991" y="1730332"/>
                  <a:pt x="1576552" y="1734207"/>
                </a:cubicBezTo>
                <a:cubicBezTo>
                  <a:pt x="1562451" y="1737341"/>
                  <a:pt x="1548525" y="1741214"/>
                  <a:pt x="1534511" y="1744717"/>
                </a:cubicBezTo>
                <a:cubicBezTo>
                  <a:pt x="1423213" y="1800365"/>
                  <a:pt x="1450641" y="1800683"/>
                  <a:pt x="1261242" y="1755227"/>
                </a:cubicBezTo>
                <a:cubicBezTo>
                  <a:pt x="1239428" y="1749992"/>
                  <a:pt x="1226636" y="1726646"/>
                  <a:pt x="1208690" y="1713186"/>
                </a:cubicBezTo>
                <a:cubicBezTo>
                  <a:pt x="1198584" y="1705607"/>
                  <a:pt x="1187669" y="1699172"/>
                  <a:pt x="1177159" y="1692165"/>
                </a:cubicBezTo>
                <a:cubicBezTo>
                  <a:pt x="1170152" y="1681655"/>
                  <a:pt x="1163893" y="1670605"/>
                  <a:pt x="1156138" y="1660634"/>
                </a:cubicBezTo>
                <a:cubicBezTo>
                  <a:pt x="1139339" y="1639035"/>
                  <a:pt x="1118383" y="1620589"/>
                  <a:pt x="1103586" y="1597572"/>
                </a:cubicBezTo>
                <a:cubicBezTo>
                  <a:pt x="1058305" y="1527135"/>
                  <a:pt x="1046824" y="1471415"/>
                  <a:pt x="1030014" y="1387365"/>
                </a:cubicBezTo>
                <a:cubicBezTo>
                  <a:pt x="1023007" y="1352331"/>
                  <a:pt x="1017658" y="1316923"/>
                  <a:pt x="1008993" y="1282262"/>
                </a:cubicBezTo>
                <a:lnTo>
                  <a:pt x="977462" y="1156138"/>
                </a:lnTo>
                <a:cubicBezTo>
                  <a:pt x="980966" y="994979"/>
                  <a:pt x="981615" y="833733"/>
                  <a:pt x="987973" y="672662"/>
                </a:cubicBezTo>
                <a:cubicBezTo>
                  <a:pt x="995355" y="485643"/>
                  <a:pt x="1031387" y="362844"/>
                  <a:pt x="987973" y="189186"/>
                </a:cubicBezTo>
                <a:cubicBezTo>
                  <a:pt x="978635" y="151833"/>
                  <a:pt x="917150" y="120949"/>
                  <a:pt x="893380" y="105103"/>
                </a:cubicBezTo>
                <a:lnTo>
                  <a:pt x="798786" y="42041"/>
                </a:lnTo>
                <a:cubicBezTo>
                  <a:pt x="788276" y="35034"/>
                  <a:pt x="778983" y="25711"/>
                  <a:pt x="767255" y="21020"/>
                </a:cubicBezTo>
                <a:lnTo>
                  <a:pt x="714704" y="0"/>
                </a:lnTo>
                <a:cubicBezTo>
                  <a:pt x="644635" y="3503"/>
                  <a:pt x="574064" y="1436"/>
                  <a:pt x="504497" y="10510"/>
                </a:cubicBezTo>
                <a:cubicBezTo>
                  <a:pt x="491971" y="12144"/>
                  <a:pt x="483245" y="24189"/>
                  <a:pt x="472966" y="31531"/>
                </a:cubicBezTo>
                <a:cubicBezTo>
                  <a:pt x="458711" y="41713"/>
                  <a:pt x="444224" y="51662"/>
                  <a:pt x="430924" y="63062"/>
                </a:cubicBezTo>
                <a:cubicBezTo>
                  <a:pt x="377188" y="109121"/>
                  <a:pt x="418918" y="77469"/>
                  <a:pt x="378373" y="126124"/>
                </a:cubicBezTo>
                <a:cubicBezTo>
                  <a:pt x="368857" y="137543"/>
                  <a:pt x="356358" y="146236"/>
                  <a:pt x="346842" y="157655"/>
                </a:cubicBezTo>
                <a:cubicBezTo>
                  <a:pt x="325555" y="183199"/>
                  <a:pt x="307710" y="225408"/>
                  <a:pt x="294290" y="252248"/>
                </a:cubicBezTo>
                <a:cubicBezTo>
                  <a:pt x="290787" y="269765"/>
                  <a:pt x="291035" y="288476"/>
                  <a:pt x="283780" y="304800"/>
                </a:cubicBezTo>
                <a:cubicBezTo>
                  <a:pt x="276665" y="320807"/>
                  <a:pt x="262430" y="332587"/>
                  <a:pt x="252248" y="346841"/>
                </a:cubicBezTo>
                <a:cubicBezTo>
                  <a:pt x="244906" y="357120"/>
                  <a:pt x="236877" y="367074"/>
                  <a:pt x="231228" y="378372"/>
                </a:cubicBezTo>
                <a:cubicBezTo>
                  <a:pt x="179808" y="481213"/>
                  <a:pt x="237885" y="389408"/>
                  <a:pt x="189186" y="462455"/>
                </a:cubicBezTo>
                <a:cubicBezTo>
                  <a:pt x="168767" y="523713"/>
                  <a:pt x="183629" y="484080"/>
                  <a:pt x="136635" y="578069"/>
                </a:cubicBezTo>
                <a:cubicBezTo>
                  <a:pt x="129628" y="592083"/>
                  <a:pt x="120568" y="605246"/>
                  <a:pt x="115614" y="620110"/>
                </a:cubicBezTo>
                <a:cubicBezTo>
                  <a:pt x="112111" y="630620"/>
                  <a:pt x="110059" y="641732"/>
                  <a:pt x="105104" y="651641"/>
                </a:cubicBezTo>
                <a:cubicBezTo>
                  <a:pt x="99455" y="662939"/>
                  <a:pt x="91090" y="672662"/>
                  <a:pt x="84083" y="683172"/>
                </a:cubicBezTo>
                <a:cubicBezTo>
                  <a:pt x="80580" y="693682"/>
                  <a:pt x="78528" y="704794"/>
                  <a:pt x="73573" y="714703"/>
                </a:cubicBezTo>
                <a:cubicBezTo>
                  <a:pt x="67924" y="726001"/>
                  <a:pt x="54338" y="733729"/>
                  <a:pt x="52552" y="746234"/>
                </a:cubicBezTo>
                <a:cubicBezTo>
                  <a:pt x="43620" y="808758"/>
                  <a:pt x="49876" y="872748"/>
                  <a:pt x="42042" y="935420"/>
                </a:cubicBezTo>
                <a:cubicBezTo>
                  <a:pt x="39294" y="957407"/>
                  <a:pt x="28028" y="977461"/>
                  <a:pt x="21021" y="998482"/>
                </a:cubicBezTo>
                <a:cubicBezTo>
                  <a:pt x="8032" y="1037448"/>
                  <a:pt x="15467" y="1020102"/>
                  <a:pt x="0" y="1051034"/>
                </a:cubicBezTo>
              </a:path>
            </a:pathLst>
          </a:custGeom>
          <a:noFill/>
          <a:ln w="19050">
            <a:noFill/>
          </a:ln>
          <a:effectLst>
            <a:outerShdw blurRad="12700" dist="127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35" name="Flödesschema: Koppling 34">
            <a:extLst>
              <a:ext uri="{FF2B5EF4-FFF2-40B4-BE49-F238E27FC236}">
                <a16:creationId xmlns:a16="http://schemas.microsoft.com/office/drawing/2014/main" id="{9E28445F-7844-4832-ACB6-E29C1B9CEA86}"/>
              </a:ext>
            </a:extLst>
          </p:cNvPr>
          <p:cNvSpPr/>
          <p:nvPr/>
        </p:nvSpPr>
        <p:spPr>
          <a:xfrm>
            <a:off x="7814632" y="1259144"/>
            <a:ext cx="740767" cy="648072"/>
          </a:xfrm>
          <a:prstGeom prst="flowChartConnector">
            <a:avLst/>
          </a:prstGeom>
          <a:solidFill>
            <a:schemeClr val="accent5">
              <a:lumMod val="40000"/>
              <a:lumOff val="60000"/>
            </a:schemeClr>
          </a:solidFill>
          <a:ln w="19050">
            <a:solidFill>
              <a:schemeClr val="accent5">
                <a:lumMod val="50000"/>
              </a:schemeClr>
            </a:solidFill>
          </a:ln>
          <a:effectLst>
            <a:outerShdw blurRad="12700" dist="127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6000" tIns="72000" rIns="36000" bIns="72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600"/>
              </a:spcAft>
            </a:pPr>
            <a:r>
              <a:rPr lang="sv-SE" sz="1400" dirty="0">
                <a:solidFill>
                  <a:schemeClr val="tx1">
                    <a:lumMod val="90000"/>
                    <a:lumOff val="10000"/>
                  </a:schemeClr>
                </a:solidFill>
              </a:rPr>
              <a:t>Barn 1</a:t>
            </a:r>
          </a:p>
        </p:txBody>
      </p:sp>
      <p:sp>
        <p:nvSpPr>
          <p:cNvPr id="36" name="Flödesschema: Koppling 35">
            <a:extLst>
              <a:ext uri="{FF2B5EF4-FFF2-40B4-BE49-F238E27FC236}">
                <a16:creationId xmlns:a16="http://schemas.microsoft.com/office/drawing/2014/main" id="{B1725D12-83A5-4629-AC1D-0C9DB8996188}"/>
              </a:ext>
            </a:extLst>
          </p:cNvPr>
          <p:cNvSpPr/>
          <p:nvPr/>
        </p:nvSpPr>
        <p:spPr>
          <a:xfrm>
            <a:off x="7788820" y="2577139"/>
            <a:ext cx="740767" cy="648072"/>
          </a:xfrm>
          <a:prstGeom prst="flowChartConnector">
            <a:avLst/>
          </a:prstGeom>
          <a:solidFill>
            <a:schemeClr val="accent5">
              <a:lumMod val="40000"/>
              <a:lumOff val="60000"/>
            </a:schemeClr>
          </a:solidFill>
          <a:ln w="19050">
            <a:solidFill>
              <a:schemeClr val="accent5">
                <a:lumMod val="50000"/>
              </a:schemeClr>
            </a:solidFill>
          </a:ln>
          <a:effectLst>
            <a:outerShdw blurRad="12700" dist="127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6000" tIns="72000" rIns="36000" bIns="72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600"/>
              </a:spcAft>
            </a:pPr>
            <a:r>
              <a:rPr lang="sv-SE" sz="1400" dirty="0">
                <a:solidFill>
                  <a:schemeClr val="tx1">
                    <a:lumMod val="90000"/>
                    <a:lumOff val="10000"/>
                  </a:schemeClr>
                </a:solidFill>
              </a:rPr>
              <a:t>Barn 2</a:t>
            </a:r>
          </a:p>
        </p:txBody>
      </p:sp>
      <p:sp>
        <p:nvSpPr>
          <p:cNvPr id="37" name="Pil: höger 36">
            <a:extLst>
              <a:ext uri="{FF2B5EF4-FFF2-40B4-BE49-F238E27FC236}">
                <a16:creationId xmlns:a16="http://schemas.microsoft.com/office/drawing/2014/main" id="{36D1E5D9-CAA8-4996-81B0-6490E0E67A9B}"/>
              </a:ext>
            </a:extLst>
          </p:cNvPr>
          <p:cNvSpPr/>
          <p:nvPr/>
        </p:nvSpPr>
        <p:spPr>
          <a:xfrm rot="10800000">
            <a:off x="6756722" y="2897365"/>
            <a:ext cx="845587" cy="297661"/>
          </a:xfrm>
          <a:prstGeom prst="rightArrow">
            <a:avLst/>
          </a:prstGeom>
          <a:solidFill>
            <a:schemeClr val="accent5">
              <a:lumMod val="40000"/>
              <a:lumOff val="60000"/>
            </a:schemeClr>
          </a:solidFill>
          <a:ln w="19050">
            <a:solidFill>
              <a:schemeClr val="accent5">
                <a:lumMod val="50000"/>
              </a:schemeClr>
            </a:solidFill>
          </a:ln>
          <a:effectLst>
            <a:outerShdw blurRad="12700" dist="127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6000" tIns="72000" rIns="36000" bIns="72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600"/>
              </a:spcAft>
            </a:pPr>
            <a:endParaRPr lang="sv-SE" sz="1400">
              <a:solidFill>
                <a:schemeClr val="tx1">
                  <a:lumMod val="90000"/>
                  <a:lumOff val="10000"/>
                </a:schemeClr>
              </a:solidFill>
            </a:endParaRPr>
          </a:p>
        </p:txBody>
      </p:sp>
      <p:cxnSp>
        <p:nvCxnSpPr>
          <p:cNvPr id="38" name="Rak pilkoppling 37">
            <a:extLst>
              <a:ext uri="{FF2B5EF4-FFF2-40B4-BE49-F238E27FC236}">
                <a16:creationId xmlns:a16="http://schemas.microsoft.com/office/drawing/2014/main" id="{032AFBFF-9225-4D8B-B797-5D5E8E511CFB}"/>
              </a:ext>
            </a:extLst>
          </p:cNvPr>
          <p:cNvCxnSpPr>
            <a:cxnSpLocks/>
          </p:cNvCxnSpPr>
          <p:nvPr/>
        </p:nvCxnSpPr>
        <p:spPr>
          <a:xfrm flipH="1">
            <a:off x="7801255" y="2055021"/>
            <a:ext cx="334516" cy="522118"/>
          </a:xfrm>
          <a:prstGeom prst="straightConnector1">
            <a:avLst/>
          </a:prstGeom>
          <a:ln w="28575" cap="sq">
            <a:solidFill>
              <a:schemeClr val="accent5">
                <a:lumMod val="50000"/>
              </a:schemeClr>
            </a:solidFill>
            <a:headEnd type="none" w="med" len="me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Rak pilkoppling 38">
            <a:extLst>
              <a:ext uri="{FF2B5EF4-FFF2-40B4-BE49-F238E27FC236}">
                <a16:creationId xmlns:a16="http://schemas.microsoft.com/office/drawing/2014/main" id="{87D4ABD7-B87A-4ADB-BB25-65AAB9977D2A}"/>
              </a:ext>
            </a:extLst>
          </p:cNvPr>
          <p:cNvCxnSpPr>
            <a:cxnSpLocks/>
          </p:cNvCxnSpPr>
          <p:nvPr/>
        </p:nvCxnSpPr>
        <p:spPr>
          <a:xfrm flipH="1" flipV="1">
            <a:off x="6756722" y="1974590"/>
            <a:ext cx="352938" cy="747316"/>
          </a:xfrm>
          <a:prstGeom prst="straightConnector1">
            <a:avLst/>
          </a:prstGeom>
          <a:ln w="28575" cap="sq">
            <a:solidFill>
              <a:schemeClr val="accent5">
                <a:lumMod val="50000"/>
              </a:schemeClr>
            </a:solidFill>
            <a:headEnd type="none" w="med" len="me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Rak pilkoppling 39">
            <a:extLst>
              <a:ext uri="{FF2B5EF4-FFF2-40B4-BE49-F238E27FC236}">
                <a16:creationId xmlns:a16="http://schemas.microsoft.com/office/drawing/2014/main" id="{6F17911E-6ACE-49E1-BB15-8C43202CE0FD}"/>
              </a:ext>
            </a:extLst>
          </p:cNvPr>
          <p:cNvCxnSpPr>
            <a:cxnSpLocks/>
          </p:cNvCxnSpPr>
          <p:nvPr/>
        </p:nvCxnSpPr>
        <p:spPr>
          <a:xfrm flipH="1">
            <a:off x="5703304" y="1799947"/>
            <a:ext cx="618782" cy="921959"/>
          </a:xfrm>
          <a:prstGeom prst="straightConnector1">
            <a:avLst/>
          </a:prstGeom>
          <a:ln w="28575" cap="sq">
            <a:solidFill>
              <a:schemeClr val="accent5">
                <a:lumMod val="50000"/>
              </a:schemeClr>
            </a:solidFill>
            <a:headEnd type="none" w="med" len="me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Flödesschema: Koppling 13">
            <a:extLst>
              <a:ext uri="{FF2B5EF4-FFF2-40B4-BE49-F238E27FC236}">
                <a16:creationId xmlns:a16="http://schemas.microsoft.com/office/drawing/2014/main" id="{EDA0F25D-5DA4-4338-8D14-1D2BE01E8E3E}"/>
              </a:ext>
            </a:extLst>
          </p:cNvPr>
          <p:cNvSpPr/>
          <p:nvPr/>
        </p:nvSpPr>
        <p:spPr>
          <a:xfrm>
            <a:off x="8003285" y="2017321"/>
            <a:ext cx="188586" cy="243605"/>
          </a:xfrm>
          <a:prstGeom prst="flowChartConnector">
            <a:avLst/>
          </a:prstGeom>
          <a:solidFill>
            <a:schemeClr val="bg1"/>
          </a:solidFill>
          <a:ln w="19050">
            <a:noFill/>
          </a:ln>
          <a:effectLst>
            <a:outerShdw blurRad="12700" dist="127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6000" tIns="72000" rIns="36000" bIns="72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600"/>
              </a:spcAft>
            </a:pPr>
            <a:endParaRPr lang="sv-SE" sz="1400">
              <a:solidFill>
                <a:schemeClr val="tx1">
                  <a:lumMod val="90000"/>
                  <a:lumOff val="10000"/>
                </a:schemeClr>
              </a:solidFill>
            </a:endParaRPr>
          </a:p>
        </p:txBody>
      </p:sp>
      <p:sp>
        <p:nvSpPr>
          <p:cNvPr id="23" name="Rektangel 22">
            <a:extLst>
              <a:ext uri="{FF2B5EF4-FFF2-40B4-BE49-F238E27FC236}">
                <a16:creationId xmlns:a16="http://schemas.microsoft.com/office/drawing/2014/main" id="{14051450-5845-47A9-9540-76DD19F9C128}"/>
              </a:ext>
            </a:extLst>
          </p:cNvPr>
          <p:cNvSpPr/>
          <p:nvPr/>
        </p:nvSpPr>
        <p:spPr>
          <a:xfrm>
            <a:off x="8135771" y="4624904"/>
            <a:ext cx="1634275" cy="1366907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19050">
            <a:solidFill>
              <a:schemeClr val="accent5">
                <a:lumMod val="50000"/>
              </a:schemeClr>
            </a:solidFill>
          </a:ln>
          <a:effectLst>
            <a:outerShdw blurRad="12700" dist="127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6000" tIns="72000" rIns="36000" bIns="72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600"/>
              </a:spcAft>
            </a:pPr>
            <a:r>
              <a:rPr lang="sv-SE" sz="1400" dirty="0">
                <a:solidFill>
                  <a:schemeClr val="tx1">
                    <a:lumMod val="90000"/>
                    <a:lumOff val="10000"/>
                  </a:schemeClr>
                </a:solidFill>
              </a:rPr>
              <a:t>Man ska parvis passa sig genom banan. Varva vem som skjuter mot mål. </a:t>
            </a:r>
          </a:p>
        </p:txBody>
      </p:sp>
      <p:sp>
        <p:nvSpPr>
          <p:cNvPr id="41" name="Pil: höger 40">
            <a:extLst>
              <a:ext uri="{FF2B5EF4-FFF2-40B4-BE49-F238E27FC236}">
                <a16:creationId xmlns:a16="http://schemas.microsoft.com/office/drawing/2014/main" id="{4369344A-52C9-4576-A03A-A7772AE7DEE8}"/>
              </a:ext>
            </a:extLst>
          </p:cNvPr>
          <p:cNvSpPr/>
          <p:nvPr/>
        </p:nvSpPr>
        <p:spPr>
          <a:xfrm rot="7035113">
            <a:off x="2890935" y="2952158"/>
            <a:ext cx="838395" cy="218267"/>
          </a:xfrm>
          <a:prstGeom prst="rightArrow">
            <a:avLst/>
          </a:prstGeom>
          <a:solidFill>
            <a:schemeClr val="accent5">
              <a:lumMod val="40000"/>
              <a:lumOff val="60000"/>
            </a:schemeClr>
          </a:solidFill>
          <a:ln w="19050">
            <a:solidFill>
              <a:schemeClr val="accent5">
                <a:lumMod val="50000"/>
              </a:schemeClr>
            </a:solidFill>
          </a:ln>
          <a:effectLst>
            <a:outerShdw blurRad="12700" dist="127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6000" tIns="72000" rIns="36000" bIns="72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600"/>
              </a:spcAft>
            </a:pPr>
            <a:endParaRPr lang="sv-SE" sz="1400">
              <a:solidFill>
                <a:schemeClr val="tx1">
                  <a:lumMod val="90000"/>
                  <a:lumOff val="10000"/>
                </a:schemeClr>
              </a:solidFill>
            </a:endParaRPr>
          </a:p>
        </p:txBody>
      </p:sp>
      <p:cxnSp>
        <p:nvCxnSpPr>
          <p:cNvPr id="42" name="Rak pilkoppling 41">
            <a:extLst>
              <a:ext uri="{FF2B5EF4-FFF2-40B4-BE49-F238E27FC236}">
                <a16:creationId xmlns:a16="http://schemas.microsoft.com/office/drawing/2014/main" id="{A8E9F172-1C41-4A16-96B4-B0CC219A338F}"/>
              </a:ext>
            </a:extLst>
          </p:cNvPr>
          <p:cNvCxnSpPr>
            <a:cxnSpLocks/>
          </p:cNvCxnSpPr>
          <p:nvPr/>
        </p:nvCxnSpPr>
        <p:spPr>
          <a:xfrm flipH="1" flipV="1">
            <a:off x="4808189" y="1907216"/>
            <a:ext cx="352938" cy="747316"/>
          </a:xfrm>
          <a:prstGeom prst="straightConnector1">
            <a:avLst/>
          </a:prstGeom>
          <a:ln w="28575" cap="sq">
            <a:solidFill>
              <a:schemeClr val="accent5">
                <a:lumMod val="50000"/>
              </a:schemeClr>
            </a:solidFill>
            <a:headEnd type="none" w="med" len="me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Rak pilkoppling 42">
            <a:extLst>
              <a:ext uri="{FF2B5EF4-FFF2-40B4-BE49-F238E27FC236}">
                <a16:creationId xmlns:a16="http://schemas.microsoft.com/office/drawing/2014/main" id="{BE41E2AB-A376-4BDD-B282-C6415150FD62}"/>
              </a:ext>
            </a:extLst>
          </p:cNvPr>
          <p:cNvCxnSpPr>
            <a:cxnSpLocks/>
          </p:cNvCxnSpPr>
          <p:nvPr/>
        </p:nvCxnSpPr>
        <p:spPr>
          <a:xfrm flipH="1">
            <a:off x="3900133" y="1753190"/>
            <a:ext cx="618782" cy="921959"/>
          </a:xfrm>
          <a:prstGeom prst="straightConnector1">
            <a:avLst/>
          </a:prstGeom>
          <a:ln w="28575" cap="sq">
            <a:solidFill>
              <a:schemeClr val="accent5">
                <a:lumMod val="50000"/>
              </a:schemeClr>
            </a:solidFill>
            <a:headEnd type="none" w="med" len="me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Flödesschema: Koppling 43">
            <a:extLst>
              <a:ext uri="{FF2B5EF4-FFF2-40B4-BE49-F238E27FC236}">
                <a16:creationId xmlns:a16="http://schemas.microsoft.com/office/drawing/2014/main" id="{F89D46CE-9691-41BF-B379-53D415346E7B}"/>
              </a:ext>
            </a:extLst>
          </p:cNvPr>
          <p:cNvSpPr/>
          <p:nvPr/>
        </p:nvSpPr>
        <p:spPr>
          <a:xfrm>
            <a:off x="5298901" y="5099232"/>
            <a:ext cx="740767" cy="648072"/>
          </a:xfrm>
          <a:prstGeom prst="flowChartConnector">
            <a:avLst/>
          </a:prstGeom>
          <a:solidFill>
            <a:schemeClr val="accent5">
              <a:lumMod val="40000"/>
              <a:lumOff val="60000"/>
            </a:schemeClr>
          </a:solidFill>
          <a:ln w="19050">
            <a:solidFill>
              <a:schemeClr val="accent5">
                <a:lumMod val="50000"/>
              </a:schemeClr>
            </a:solidFill>
          </a:ln>
          <a:effectLst>
            <a:outerShdw blurRad="12700" dist="127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6000" tIns="72000" rIns="36000" bIns="72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600"/>
              </a:spcAft>
            </a:pPr>
            <a:r>
              <a:rPr lang="sv-SE" sz="1400" dirty="0">
                <a:solidFill>
                  <a:schemeClr val="tx1">
                    <a:lumMod val="90000"/>
                    <a:lumOff val="10000"/>
                  </a:schemeClr>
                </a:solidFill>
              </a:rPr>
              <a:t>Barn 2</a:t>
            </a:r>
          </a:p>
        </p:txBody>
      </p:sp>
    </p:spTree>
    <p:extLst>
      <p:ext uri="{BB962C8B-B14F-4D97-AF65-F5344CB8AC3E}">
        <p14:creationId xmlns:p14="http://schemas.microsoft.com/office/powerpoint/2010/main" val="74961820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FK-mall-2018-12 ljus">
  <a:themeElements>
    <a:clrScheme name="Försäkringskassan mörk palett 2018">
      <a:dk1>
        <a:srgbClr val="1E1E1E"/>
      </a:dk1>
      <a:lt1>
        <a:srgbClr val="FFFFFF"/>
      </a:lt1>
      <a:dk2>
        <a:srgbClr val="11693E"/>
      </a:dk2>
      <a:lt2>
        <a:srgbClr val="A6D0AB"/>
      </a:lt2>
      <a:accent1>
        <a:srgbClr val="5F9E6C"/>
      </a:accent1>
      <a:accent2>
        <a:srgbClr val="A73A64"/>
      </a:accent2>
      <a:accent3>
        <a:srgbClr val="BF8A20"/>
      </a:accent3>
      <a:accent4>
        <a:srgbClr val="D34503"/>
      </a:accent4>
      <a:accent5>
        <a:srgbClr val="4C669F"/>
      </a:accent5>
      <a:accent6>
        <a:srgbClr val="A6D0AB"/>
      </a:accent6>
      <a:hlink>
        <a:srgbClr val="009CDD"/>
      </a:hlink>
      <a:folHlink>
        <a:srgbClr val="AEAFAD"/>
      </a:folHlink>
    </a:clrScheme>
    <a:fontScheme name="Office - klassiskt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outure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8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9050" h="3175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2"/>
        </a:solidFill>
        <a:ln w="19050">
          <a:noFill/>
        </a:ln>
        <a:effectLst>
          <a:outerShdw blurRad="12700" dist="12700" dir="5400000" algn="t" rotWithShape="0">
            <a:prstClr val="black">
              <a:alpha val="40000"/>
            </a:prstClr>
          </a:outerShdw>
        </a:effectLst>
      </a:spPr>
      <a:bodyPr rot="0" spcFirstLastPara="0" vertOverflow="overflow" horzOverflow="overflow" vert="horz" wrap="square" lIns="36000" tIns="72000" rIns="36000" bIns="7200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spcAft>
            <a:spcPts val="600"/>
          </a:spcAft>
          <a:defRPr sz="1400">
            <a:solidFill>
              <a:schemeClr val="tx1">
                <a:lumMod val="90000"/>
                <a:lumOff val="10000"/>
              </a:schemeClr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28575" cap="sq">
          <a:solidFill>
            <a:schemeClr val="accent1"/>
          </a:solidFill>
          <a:headEnd type="none" w="med" len="med"/>
          <a:tailEnd type="none" w="med" len="med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>
          <a:spcAft>
            <a:spcPts val="600"/>
          </a:spcAft>
          <a:defRPr sz="1400" spc="-20" dirty="0" smtClean="0">
            <a:solidFill>
              <a:schemeClr val="tx1">
                <a:lumMod val="90000"/>
                <a:lumOff val="10000"/>
              </a:schemeClr>
            </a:solidFill>
            <a:latin typeface="+mn-lt"/>
          </a:defRPr>
        </a:defPPr>
      </a:lstStyle>
    </a:txDef>
  </a:objectDefaults>
  <a:extraClrSchemeLst>
    <a:extraClrScheme>
      <a:clrScheme name="Office-tema 1">
        <a:dk1>
          <a:srgbClr val="000000"/>
        </a:dk1>
        <a:lt1>
          <a:srgbClr val="FFFFFF"/>
        </a:lt1>
        <a:dk2>
          <a:srgbClr val="007336"/>
        </a:dk2>
        <a:lt2>
          <a:srgbClr val="808080"/>
        </a:lt2>
        <a:accent1>
          <a:srgbClr val="D0DE8E"/>
        </a:accent1>
        <a:accent2>
          <a:srgbClr val="84B317"/>
        </a:accent2>
        <a:accent3>
          <a:srgbClr val="FFFFFF"/>
        </a:accent3>
        <a:accent4>
          <a:srgbClr val="000000"/>
        </a:accent4>
        <a:accent5>
          <a:srgbClr val="E4ECC6"/>
        </a:accent5>
        <a:accent6>
          <a:srgbClr val="77A214"/>
        </a:accent6>
        <a:hlink>
          <a:srgbClr val="0098D1"/>
        </a:hlink>
        <a:folHlink>
          <a:srgbClr val="9D62A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FK_original_ppt-mall" id="{36A0DBC0-13A5-432A-A628-79C8EE2D8F02}" vid="{6AC81A52-3750-4042-AEC5-8A077A3F371D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1210</TotalTime>
  <Words>278</Words>
  <Application>Microsoft Office PowerPoint</Application>
  <PresentationFormat>Anpassad</PresentationFormat>
  <Paragraphs>96</Paragraphs>
  <Slides>15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2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15</vt:i4>
      </vt:variant>
    </vt:vector>
  </HeadingPairs>
  <TitlesOfParts>
    <vt:vector size="18" baseType="lpstr">
      <vt:lpstr>Arial</vt:lpstr>
      <vt:lpstr>Calibri</vt:lpstr>
      <vt:lpstr>FK-mall-2018-12 ljus</vt:lpstr>
      <vt:lpstr>Olika övningar</vt:lpstr>
      <vt:lpstr>Förklaring figurer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</vt:vector>
  </TitlesOfParts>
  <Company>FK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Eriksson Elin (2910)</dc:creator>
  <cp:lastModifiedBy>Eriksson Elin (2910)</cp:lastModifiedBy>
  <cp:revision>14</cp:revision>
  <cp:lastPrinted>2018-12-13T10:42:56Z</cp:lastPrinted>
  <dcterms:created xsi:type="dcterms:W3CDTF">2021-09-04T18:10:09Z</dcterms:created>
  <dcterms:modified xsi:type="dcterms:W3CDTF">2021-09-05T14:20:34Z</dcterms:modified>
</cp:coreProperties>
</file>