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4" r:id="rId7"/>
    <p:sldId id="266" r:id="rId8"/>
    <p:sldId id="267" r:id="rId9"/>
    <p:sldId id="262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CADDF64D-CD36-4E29-97FC-2B7175FE1E5B}">
          <p14:sldIdLst>
            <p14:sldId id="256"/>
            <p14:sldId id="257"/>
            <p14:sldId id="258"/>
            <p14:sldId id="259"/>
            <p14:sldId id="263"/>
            <p14:sldId id="264"/>
            <p14:sldId id="266"/>
            <p14:sldId id="267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3447" autoAdjust="0"/>
  </p:normalViewPr>
  <p:slideViewPr>
    <p:cSldViewPr snapToGrid="0">
      <p:cViewPr varScale="1">
        <p:scale>
          <a:sx n="159" d="100"/>
          <a:sy n="159" d="100"/>
        </p:scale>
        <p:origin x="378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ter Håkansson" userId="c37b8764-6575-456a-9827-9d6d2bfc0eaa" providerId="ADAL" clId="{D3A3A6BD-2292-4D01-978C-0047C8B1E06B}"/>
    <pc:docChg chg="undo custSel modSld">
      <pc:chgData name="Petter Håkansson" userId="c37b8764-6575-456a-9827-9d6d2bfc0eaa" providerId="ADAL" clId="{D3A3A6BD-2292-4D01-978C-0047C8B1E06B}" dt="2026-05-11T07:23:38.165" v="682" actId="20577"/>
      <pc:docMkLst>
        <pc:docMk/>
      </pc:docMkLst>
      <pc:sldChg chg="modSp mod">
        <pc:chgData name="Petter Håkansson" userId="c37b8764-6575-456a-9827-9d6d2bfc0eaa" providerId="ADAL" clId="{D3A3A6BD-2292-4D01-978C-0047C8B1E06B}" dt="2026-05-03T11:16:34.537" v="519" actId="20577"/>
        <pc:sldMkLst>
          <pc:docMk/>
          <pc:sldMk cId="3488019884" sldId="257"/>
        </pc:sldMkLst>
        <pc:spChg chg="mod">
          <ac:chgData name="Petter Håkansson" userId="c37b8764-6575-456a-9827-9d6d2bfc0eaa" providerId="ADAL" clId="{D3A3A6BD-2292-4D01-978C-0047C8B1E06B}" dt="2026-05-03T11:16:34.537" v="519" actId="20577"/>
          <ac:spMkLst>
            <pc:docMk/>
            <pc:sldMk cId="3488019884" sldId="257"/>
            <ac:spMk id="3" creationId="{646483AA-EFA7-7A91-126E-69F09DA444EC}"/>
          </ac:spMkLst>
        </pc:spChg>
      </pc:sldChg>
      <pc:sldChg chg="modSp mod">
        <pc:chgData name="Petter Håkansson" userId="c37b8764-6575-456a-9827-9d6d2bfc0eaa" providerId="ADAL" clId="{D3A3A6BD-2292-4D01-978C-0047C8B1E06B}" dt="2026-05-03T11:20:25.894" v="615" actId="20577"/>
        <pc:sldMkLst>
          <pc:docMk/>
          <pc:sldMk cId="413806695" sldId="258"/>
        </pc:sldMkLst>
        <pc:spChg chg="mod">
          <ac:chgData name="Petter Håkansson" userId="c37b8764-6575-456a-9827-9d6d2bfc0eaa" providerId="ADAL" clId="{D3A3A6BD-2292-4D01-978C-0047C8B1E06B}" dt="2026-05-03T11:20:25.894" v="615" actId="20577"/>
          <ac:spMkLst>
            <pc:docMk/>
            <pc:sldMk cId="413806695" sldId="258"/>
            <ac:spMk id="3" creationId="{400FD04B-098C-0935-D813-20774225B872}"/>
          </ac:spMkLst>
        </pc:spChg>
        <pc:spChg chg="mod">
          <ac:chgData name="Petter Håkansson" userId="c37b8764-6575-456a-9827-9d6d2bfc0eaa" providerId="ADAL" clId="{D3A3A6BD-2292-4D01-978C-0047C8B1E06B}" dt="2026-05-03T11:19:28.904" v="585" actId="1076"/>
          <ac:spMkLst>
            <pc:docMk/>
            <pc:sldMk cId="413806695" sldId="258"/>
            <ac:spMk id="8" creationId="{CDB5DCD2-DBD2-B50E-F7FD-1CF9EC20AFF8}"/>
          </ac:spMkLst>
        </pc:spChg>
      </pc:sldChg>
      <pc:sldChg chg="modSp mod">
        <pc:chgData name="Petter Håkansson" userId="c37b8764-6575-456a-9827-9d6d2bfc0eaa" providerId="ADAL" clId="{D3A3A6BD-2292-4D01-978C-0047C8B1E06B}" dt="2026-05-03T11:15:58.303" v="518" actId="255"/>
        <pc:sldMkLst>
          <pc:docMk/>
          <pc:sldMk cId="3598927147" sldId="262"/>
        </pc:sldMkLst>
        <pc:spChg chg="mod">
          <ac:chgData name="Petter Håkansson" userId="c37b8764-6575-456a-9827-9d6d2bfc0eaa" providerId="ADAL" clId="{D3A3A6BD-2292-4D01-978C-0047C8B1E06B}" dt="2026-05-03T11:15:58.303" v="518" actId="255"/>
          <ac:spMkLst>
            <pc:docMk/>
            <pc:sldMk cId="3598927147" sldId="262"/>
            <ac:spMk id="3" creationId="{BB2507EE-04C3-5801-2B9A-80E6DF1704F1}"/>
          </ac:spMkLst>
        </pc:spChg>
      </pc:sldChg>
      <pc:sldChg chg="delSp modSp mod">
        <pc:chgData name="Petter Håkansson" userId="c37b8764-6575-456a-9827-9d6d2bfc0eaa" providerId="ADAL" clId="{D3A3A6BD-2292-4D01-978C-0047C8B1E06B}" dt="2026-05-11T07:22:35.223" v="639" actId="20577"/>
        <pc:sldMkLst>
          <pc:docMk/>
          <pc:sldMk cId="3287117079" sldId="263"/>
        </pc:sldMkLst>
        <pc:spChg chg="mod">
          <ac:chgData name="Petter Håkansson" userId="c37b8764-6575-456a-9827-9d6d2bfc0eaa" providerId="ADAL" clId="{D3A3A6BD-2292-4D01-978C-0047C8B1E06B}" dt="2026-05-03T11:10:51.187" v="273" actId="20577"/>
          <ac:spMkLst>
            <pc:docMk/>
            <pc:sldMk cId="3287117079" sldId="263"/>
            <ac:spMk id="2" creationId="{EDA82826-66C1-BE68-0CBB-CC19238F7ACC}"/>
          </ac:spMkLst>
        </pc:spChg>
        <pc:spChg chg="mod">
          <ac:chgData name="Petter Håkansson" userId="c37b8764-6575-456a-9827-9d6d2bfc0eaa" providerId="ADAL" clId="{D3A3A6BD-2292-4D01-978C-0047C8B1E06B}" dt="2026-05-11T07:22:35.223" v="639" actId="20577"/>
          <ac:spMkLst>
            <pc:docMk/>
            <pc:sldMk cId="3287117079" sldId="263"/>
            <ac:spMk id="3" creationId="{7BB2E191-991C-BFCE-E219-68EFCE024D23}"/>
          </ac:spMkLst>
        </pc:spChg>
      </pc:sldChg>
      <pc:sldChg chg="modSp mod">
        <pc:chgData name="Petter Håkansson" userId="c37b8764-6575-456a-9827-9d6d2bfc0eaa" providerId="ADAL" clId="{D3A3A6BD-2292-4D01-978C-0047C8B1E06B}" dt="2026-05-11T07:22:46.926" v="652" actId="20577"/>
        <pc:sldMkLst>
          <pc:docMk/>
          <pc:sldMk cId="3830557324" sldId="264"/>
        </pc:sldMkLst>
        <pc:spChg chg="mod">
          <ac:chgData name="Petter Håkansson" userId="c37b8764-6575-456a-9827-9d6d2bfc0eaa" providerId="ADAL" clId="{D3A3A6BD-2292-4D01-978C-0047C8B1E06B}" dt="2026-05-03T11:11:04.788" v="295" actId="20577"/>
          <ac:spMkLst>
            <pc:docMk/>
            <pc:sldMk cId="3830557324" sldId="264"/>
            <ac:spMk id="2" creationId="{8751BD91-3082-16FA-4870-199AD2F17CDC}"/>
          </ac:spMkLst>
        </pc:spChg>
        <pc:spChg chg="mod">
          <ac:chgData name="Petter Håkansson" userId="c37b8764-6575-456a-9827-9d6d2bfc0eaa" providerId="ADAL" clId="{D3A3A6BD-2292-4D01-978C-0047C8B1E06B}" dt="2026-05-11T07:22:46.926" v="652" actId="20577"/>
          <ac:spMkLst>
            <pc:docMk/>
            <pc:sldMk cId="3830557324" sldId="264"/>
            <ac:spMk id="5" creationId="{9B151C4D-C497-F717-DF89-5F87A69C6884}"/>
          </ac:spMkLst>
        </pc:spChg>
      </pc:sldChg>
      <pc:sldChg chg="modSp mod">
        <pc:chgData name="Petter Håkansson" userId="c37b8764-6575-456a-9827-9d6d2bfc0eaa" providerId="ADAL" clId="{D3A3A6BD-2292-4D01-978C-0047C8B1E06B}" dt="2026-05-11T07:23:19.562" v="667" actId="20577"/>
        <pc:sldMkLst>
          <pc:docMk/>
          <pc:sldMk cId="2319809847" sldId="266"/>
        </pc:sldMkLst>
        <pc:spChg chg="mod">
          <ac:chgData name="Petter Håkansson" userId="c37b8764-6575-456a-9827-9d6d2bfc0eaa" providerId="ADAL" clId="{D3A3A6BD-2292-4D01-978C-0047C8B1E06B}" dt="2026-05-03T11:11:29.387" v="325" actId="20577"/>
          <ac:spMkLst>
            <pc:docMk/>
            <pc:sldMk cId="2319809847" sldId="266"/>
            <ac:spMk id="2" creationId="{0609B423-0F27-E49C-548F-15C9460EB228}"/>
          </ac:spMkLst>
        </pc:spChg>
        <pc:spChg chg="mod">
          <ac:chgData name="Petter Håkansson" userId="c37b8764-6575-456a-9827-9d6d2bfc0eaa" providerId="ADAL" clId="{D3A3A6BD-2292-4D01-978C-0047C8B1E06B}" dt="2026-05-11T07:23:19.562" v="667" actId="20577"/>
          <ac:spMkLst>
            <pc:docMk/>
            <pc:sldMk cId="2319809847" sldId="266"/>
            <ac:spMk id="3" creationId="{1CFCE43B-18A6-5006-183B-8646EEA1B1AB}"/>
          </ac:spMkLst>
        </pc:spChg>
      </pc:sldChg>
      <pc:sldChg chg="modSp mod">
        <pc:chgData name="Petter Håkansson" userId="c37b8764-6575-456a-9827-9d6d2bfc0eaa" providerId="ADAL" clId="{D3A3A6BD-2292-4D01-978C-0047C8B1E06B}" dt="2026-05-11T07:23:38.165" v="682" actId="20577"/>
        <pc:sldMkLst>
          <pc:docMk/>
          <pc:sldMk cId="2194566251" sldId="267"/>
        </pc:sldMkLst>
        <pc:spChg chg="mod">
          <ac:chgData name="Petter Håkansson" userId="c37b8764-6575-456a-9827-9d6d2bfc0eaa" providerId="ADAL" clId="{D3A3A6BD-2292-4D01-978C-0047C8B1E06B}" dt="2026-05-03T11:13:18.065" v="411" actId="20577"/>
          <ac:spMkLst>
            <pc:docMk/>
            <pc:sldMk cId="2194566251" sldId="267"/>
            <ac:spMk id="2" creationId="{9C596FBE-8D75-B89F-AC52-EB5BE44F0F3E}"/>
          </ac:spMkLst>
        </pc:spChg>
        <pc:spChg chg="mod">
          <ac:chgData name="Petter Håkansson" userId="c37b8764-6575-456a-9827-9d6d2bfc0eaa" providerId="ADAL" clId="{D3A3A6BD-2292-4D01-978C-0047C8B1E06B}" dt="2026-05-11T07:23:38.165" v="682" actId="20577"/>
          <ac:spMkLst>
            <pc:docMk/>
            <pc:sldMk cId="2194566251" sldId="267"/>
            <ac:spMk id="3" creationId="{B48D6830-E82E-6E1F-26C3-CB359FC2071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5C3E9-F40D-4438-97BE-A8FE86B750F8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5A96C-4930-4F5A-822D-7F7DE5F6DB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0785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E5A96C-4930-4F5A-822D-7F7DE5F6DB5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1273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E5A96C-4930-4F5A-822D-7F7DE5F6DB5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7143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6E9F3-1C9C-EE5D-A2D1-927FF8EF6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E798D96-62CF-6B96-73BA-D4728793A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67FAF1-A8EC-C0D0-1932-27F8E22F7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E4FBB49-2335-FCED-FB31-E3A3C4B7B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582E28-9160-689A-79DB-E2A331E23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391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82D204-0029-39F9-DA8F-3FAB1B2F3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275F584-0011-0D3A-62B8-6586E6DA2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E3F29B-1924-EF25-44AE-116E7E23A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77EC75-B39D-558D-6395-1A768FF7D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D00A32-D230-88B1-6C5F-661D150E7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66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073C7C3-C196-EE01-7B64-C9B908C5E6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1C9081C-D657-23C2-AE71-4DF78961A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5ABE19-C364-B553-740F-C7E21179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2D7B5B-E319-1DD8-AB6E-13C8B8E3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2344621-7D78-30C2-2E86-02BC7BE5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401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53983-ACDB-A0DA-B84A-0AAAB8D3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13D903-D3E3-82A5-CC6C-846556A8E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22A6DE-B097-9742-511B-AF7608943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742250-5911-7015-FE88-5644C6079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DB1916-AF13-CFE4-72B5-628653DDA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854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1A7045-17EC-2C99-2036-469214A1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A39F8C-A3CD-1DF8-58B3-DA590F7B4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869F6D-FDE1-4612-1587-3C6FB1F47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48422F-E793-C830-8EEF-640D26B1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182865-61A9-0B8E-F40F-9436F20E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866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B848A8-5A6F-42C5-184C-65830643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07A069-7C4C-D87B-1867-EBBF292432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D626DA1-402D-F2F1-9DD6-132364EB7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B9CCA73-E7C1-EDE1-9463-88E96A578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E86F3CD-4B02-9E2F-2A53-00D04B2F9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F908FE2-7C4A-C8DE-C198-B57E83D86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924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D16DC1-EB70-FF08-7D4E-4749C67F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4B81B65-3EEF-4D89-DF6D-345501140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0DA166B-839E-91CF-8249-A48D62CD6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18C2DF1-A985-9644-282D-6460DA8E1F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B00AB2B-198D-E089-F240-D4FA77A59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E13392E-8447-D05C-2BF9-CE38BCF2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A245CF4-387D-32AF-0FAE-489B336AD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FE91204-3722-478C-C881-C55722B6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857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67BE25-7CFD-5B64-958C-7F4D92A79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B1BE738-629B-2A3F-9922-4188E8DD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A690767-0F3F-436F-7694-0D7224CC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4005ABA-DBAC-DC75-5FBB-299947DB7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519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E9C9220-5392-61DB-792D-9164F1E3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0FE02F6-C8AE-FB76-2341-3E4C2AAFD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091AE15-EB8C-1101-F8AA-5CC97374B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0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5D76F8-8745-92F2-CDE7-A971471A4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CC4373-06BA-D11E-B748-E1AB2861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2094E89-0E95-877A-3049-531A98859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FC35A7A-F6C6-B984-6674-19B4E84A4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7BFBF80-DA6D-3D56-5AB7-5773FCEC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ABB3068-AA62-BFD6-A21A-D23959631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351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9ED23F-1CC6-B234-51D0-FA528A740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7E7F040-738A-05CD-80F8-351AA0623A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9E608BD-FFC8-FF68-F028-F619106D8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A7EED14-83F8-D2FF-0B1A-C67A74AE9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956567-3296-13F3-2A5A-BB65538AF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52E92F3-5530-E4AE-1623-21E6FD19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326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04738EF-C472-ED32-E664-E7504ABAA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3DBE0B-D86A-FCE5-96E2-57A3FB86C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F3F238-6618-38B6-15BC-85971AACC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8311B-4A61-43F3-9131-DE167C6DAB0D}" type="datetimeFigureOut">
              <a:rPr lang="sv-SE" smtClean="0"/>
              <a:t>2026-05-11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649C78-E644-540C-7EB1-DF3AF1250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388697-3BBB-98B9-EDBF-570D2F9B73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F65B53-EFB8-4857-AEA5-717B49AAF9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169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D6ACF0-088E-49CD-F9BA-7ADA44FE6D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SK Lejon U18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1403021-52DB-28DF-078C-5FC5062FA1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Föräldramöte/info Säsong 2026-2027</a:t>
            </a:r>
          </a:p>
        </p:txBody>
      </p:sp>
    </p:spTree>
    <p:extLst>
      <p:ext uri="{BB962C8B-B14F-4D97-AF65-F5344CB8AC3E}">
        <p14:creationId xmlns:p14="http://schemas.microsoft.com/office/powerpoint/2010/main" val="110330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1298B6-20D7-6407-C479-7C6D9AD53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6483AA-EFA7-7A91-126E-69F09DA44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744" y="1353312"/>
            <a:ext cx="10515600" cy="6247723"/>
          </a:xfrm>
        </p:spPr>
        <p:txBody>
          <a:bodyPr/>
          <a:lstStyle/>
          <a:p>
            <a:r>
              <a:rPr lang="sv-SE" dirty="0"/>
              <a:t>Presentation</a:t>
            </a:r>
          </a:p>
          <a:p>
            <a:r>
              <a:rPr lang="sv-SE" dirty="0"/>
              <a:t>Truppen</a:t>
            </a:r>
          </a:p>
          <a:p>
            <a:r>
              <a:rPr lang="sv-SE" dirty="0"/>
              <a:t>Tillsättning Funktioner</a:t>
            </a:r>
          </a:p>
          <a:p>
            <a:pPr>
              <a:buFontTx/>
              <a:buChar char="-"/>
            </a:pPr>
            <a:r>
              <a:rPr lang="sv-SE" dirty="0"/>
              <a:t>Lagledare</a:t>
            </a:r>
          </a:p>
          <a:p>
            <a:pPr>
              <a:buFontTx/>
              <a:buChar char="-"/>
            </a:pPr>
            <a:r>
              <a:rPr lang="sv-SE" dirty="0"/>
              <a:t>Ekonomi</a:t>
            </a:r>
          </a:p>
          <a:p>
            <a:pPr>
              <a:buFontTx/>
              <a:buChar char="-"/>
            </a:pPr>
            <a:r>
              <a:rPr lang="sv-SE" dirty="0"/>
              <a:t>Fika, Sek</a:t>
            </a:r>
          </a:p>
          <a:p>
            <a:pPr>
              <a:buFontTx/>
              <a:buChar char="-"/>
            </a:pPr>
            <a:r>
              <a:rPr lang="sv-SE" dirty="0"/>
              <a:t>Frukt och försäljning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801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88A99B-B705-7C37-E671-FB830905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Truppen 26-27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0FD04B-098C-0935-D813-20774225B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146" y="1205344"/>
            <a:ext cx="10515600" cy="7329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600" b="1" dirty="0"/>
              <a:t>Utespelare						Målvakter</a:t>
            </a:r>
          </a:p>
          <a:p>
            <a:pPr marL="0" indent="0">
              <a:buNone/>
            </a:pPr>
            <a:r>
              <a:rPr lang="sv-SE" sz="1600" dirty="0"/>
              <a:t>Alvin Bergqvist		Hampus Lundmark</a:t>
            </a:r>
          </a:p>
          <a:p>
            <a:pPr marL="0" indent="0">
              <a:buNone/>
            </a:pPr>
            <a:r>
              <a:rPr lang="sv-SE" sz="1600" dirty="0"/>
              <a:t>Melker Flemström		Felix Lundström			Theo </a:t>
            </a:r>
            <a:r>
              <a:rPr lang="sv-SE" sz="1600" dirty="0" err="1"/>
              <a:t>Ermling</a:t>
            </a:r>
            <a:endParaRPr lang="sv-SE" sz="1600" dirty="0"/>
          </a:p>
          <a:p>
            <a:pPr marL="0" indent="0">
              <a:buNone/>
            </a:pPr>
            <a:r>
              <a:rPr lang="sv-SE" sz="1600" dirty="0"/>
              <a:t>Olle Gotthardsson		Joel </a:t>
            </a:r>
            <a:r>
              <a:rPr lang="sv-SE" sz="1600" dirty="0" err="1"/>
              <a:t>Mäkitalo</a:t>
            </a:r>
            <a:r>
              <a:rPr lang="sv-SE" sz="1600" dirty="0"/>
              <a:t>			Kevin </a:t>
            </a:r>
            <a:r>
              <a:rPr lang="sv-SE" sz="1600" dirty="0" err="1"/>
              <a:t>Hahlin</a:t>
            </a:r>
            <a:endParaRPr lang="sv-SE" sz="1600" dirty="0"/>
          </a:p>
          <a:p>
            <a:pPr marL="0" indent="0">
              <a:buNone/>
            </a:pPr>
            <a:r>
              <a:rPr lang="sv-SE" sz="1600" dirty="0"/>
              <a:t>Loui Håkansson 		Edward Nilsson			Colin Burén</a:t>
            </a:r>
          </a:p>
          <a:p>
            <a:pPr marL="0" indent="0">
              <a:buNone/>
            </a:pPr>
            <a:r>
              <a:rPr lang="sv-SE" sz="1600" dirty="0"/>
              <a:t>Julius Höglund </a:t>
            </a:r>
            <a:r>
              <a:rPr lang="sv-SE" sz="1600" dirty="0" err="1"/>
              <a:t>Renling</a:t>
            </a:r>
            <a:r>
              <a:rPr lang="sv-SE" sz="1600" dirty="0"/>
              <a:t>	Conrad Nilzon	 		</a:t>
            </a:r>
            <a:endParaRPr lang="sv-SE" sz="1600" b="1" dirty="0"/>
          </a:p>
          <a:p>
            <a:pPr marL="0" indent="0">
              <a:buNone/>
            </a:pPr>
            <a:r>
              <a:rPr lang="sv-SE" sz="1600" dirty="0"/>
              <a:t>Pontus Karbin		Jonathan Tikkanen		</a:t>
            </a:r>
          </a:p>
          <a:p>
            <a:pPr marL="0" indent="0">
              <a:buNone/>
            </a:pPr>
            <a:r>
              <a:rPr lang="sv-SE" sz="1600" dirty="0"/>
              <a:t>Jonathan Lindgren		Alex Vikman</a:t>
            </a:r>
          </a:p>
          <a:p>
            <a:pPr marL="0" indent="0">
              <a:buNone/>
            </a:pPr>
            <a:r>
              <a:rPr lang="sv-SE" sz="1600" dirty="0"/>
              <a:t>Love Lindgren		Lucas Lundström				</a:t>
            </a:r>
          </a:p>
          <a:p>
            <a:pPr marL="0" indent="0">
              <a:buNone/>
            </a:pPr>
            <a:r>
              <a:rPr lang="sv-SE" sz="1600" dirty="0"/>
              <a:t>Sebastian Lundberg						Ledare:</a:t>
            </a:r>
          </a:p>
          <a:p>
            <a:pPr marL="0" indent="0">
              <a:buNone/>
            </a:pPr>
            <a:r>
              <a:rPr lang="sv-SE" sz="1600" dirty="0"/>
              <a:t>							Huvudtränare:</a:t>
            </a:r>
          </a:p>
          <a:p>
            <a:pPr marL="0" indent="0">
              <a:buNone/>
            </a:pPr>
            <a:r>
              <a:rPr lang="sv-SE" sz="1600" dirty="0"/>
              <a:t>							Tränare: Fridolf Nilsson, Wincent Nordfjell 						</a:t>
            </a:r>
            <a:r>
              <a:rPr lang="sv-SE" sz="1600"/>
              <a:t>	</a:t>
            </a:r>
            <a:endParaRPr lang="sv-SE" sz="1600" dirty="0"/>
          </a:p>
          <a:p>
            <a:pPr marL="0" indent="0">
              <a:buNone/>
            </a:pPr>
            <a:r>
              <a:rPr lang="sv-SE" sz="1600" dirty="0"/>
              <a:t>																		</a:t>
            </a:r>
          </a:p>
          <a:p>
            <a:pPr marL="0" indent="0">
              <a:buNone/>
            </a:pPr>
            <a:r>
              <a:rPr lang="sv-SE" sz="1600" dirty="0"/>
              <a:t>						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CEF5DE7-F4D6-CADC-DB3D-C90511F2BD41}"/>
              </a:ext>
            </a:extLst>
          </p:cNvPr>
          <p:cNvSpPr/>
          <p:nvPr/>
        </p:nvSpPr>
        <p:spPr>
          <a:xfrm>
            <a:off x="6478073" y="1783724"/>
            <a:ext cx="1854558" cy="1120462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5CF97F4-1515-E4A8-4E02-449F089C0690}"/>
              </a:ext>
            </a:extLst>
          </p:cNvPr>
          <p:cNvSpPr/>
          <p:nvPr/>
        </p:nvSpPr>
        <p:spPr>
          <a:xfrm>
            <a:off x="212501" y="1526146"/>
            <a:ext cx="4584879" cy="3065172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DB5DCD2-DBD2-B50E-F7FD-1CF9EC20AFF8}"/>
              </a:ext>
            </a:extLst>
          </p:cNvPr>
          <p:cNvSpPr/>
          <p:nvPr/>
        </p:nvSpPr>
        <p:spPr>
          <a:xfrm>
            <a:off x="6346065" y="4394272"/>
            <a:ext cx="3973132" cy="1120462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806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D7765E-2106-9D64-7AF4-F2E651E85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U18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ECC2FFD-1E49-C7D9-477C-A1AC9667F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939"/>
            <a:ext cx="10515600" cy="4824024"/>
          </a:xfrm>
        </p:spPr>
        <p:txBody>
          <a:bodyPr>
            <a:normAutofit/>
          </a:bodyPr>
          <a:lstStyle/>
          <a:p>
            <a:r>
              <a:rPr lang="sv-SE" dirty="0" err="1"/>
              <a:t>Prel</a:t>
            </a:r>
            <a:r>
              <a:rPr lang="sv-SE" dirty="0"/>
              <a:t> kostnader för säsongen 2026-2027</a:t>
            </a:r>
          </a:p>
          <a:p>
            <a:r>
              <a:rPr lang="sv-SE" dirty="0"/>
              <a:t>Medlemsavgift 300kr/person eller 500kr/</a:t>
            </a:r>
            <a:r>
              <a:rPr lang="sv-SE" dirty="0" err="1"/>
              <a:t>familjemedlemsskap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dirty="0"/>
              <a:t>Betalas med </a:t>
            </a:r>
            <a:r>
              <a:rPr lang="sv-SE" dirty="0" err="1"/>
              <a:t>cardskipper</a:t>
            </a:r>
            <a:r>
              <a:rPr lang="sv-SE" dirty="0"/>
              <a:t>.</a:t>
            </a:r>
          </a:p>
          <a:p>
            <a:r>
              <a:rPr lang="sv-SE" dirty="0"/>
              <a:t>Deltagaravgift: 3300kr/spelare.(</a:t>
            </a:r>
            <a:r>
              <a:rPr lang="sv-SE" dirty="0" err="1"/>
              <a:t>inkl</a:t>
            </a:r>
            <a:r>
              <a:rPr lang="sv-SE" dirty="0"/>
              <a:t> medlemsavgift) Går till föreningen. </a:t>
            </a:r>
          </a:p>
          <a:p>
            <a:r>
              <a:rPr lang="sv-SE" dirty="0"/>
              <a:t>Sommarträningsavgift: 2500kr</a:t>
            </a:r>
          </a:p>
          <a:p>
            <a:r>
              <a:rPr lang="sv-SE" dirty="0"/>
              <a:t>Spelaravgift : 8000kr/spelare. Går till laget.</a:t>
            </a:r>
          </a:p>
          <a:p>
            <a:pPr marL="0" indent="0">
              <a:buNone/>
            </a:pPr>
            <a:r>
              <a:rPr lang="sv-SE" dirty="0"/>
              <a:t>    Betalas 2 ggr/år via </a:t>
            </a:r>
            <a:r>
              <a:rPr lang="sv-SE" dirty="0" err="1"/>
              <a:t>swish</a:t>
            </a:r>
            <a:r>
              <a:rPr lang="sv-SE" dirty="0"/>
              <a:t>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0905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A82826-66C1-BE68-0CBB-CC19238F7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Roll- Lagledare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B2E191-991C-BFCE-E219-68EFCE024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4000" dirty="0"/>
              <a:t>Vad gör en lagledare?</a:t>
            </a:r>
          </a:p>
          <a:p>
            <a:r>
              <a:rPr lang="sv-SE" dirty="0"/>
              <a:t>Sköta bokningar av bussar och </a:t>
            </a:r>
            <a:r>
              <a:rPr lang="sv-SE" dirty="0" err="1"/>
              <a:t>ev</a:t>
            </a:r>
            <a:r>
              <a:rPr lang="sv-SE" dirty="0"/>
              <a:t> boende vid bortamatcher. </a:t>
            </a:r>
          </a:p>
          <a:p>
            <a:r>
              <a:rPr lang="sv-SE" dirty="0"/>
              <a:t>Agera efter de beslut som tas av tränare.</a:t>
            </a:r>
          </a:p>
          <a:p>
            <a:r>
              <a:rPr lang="sv-SE" dirty="0"/>
              <a:t>Vara lagets representant vid hemmamatch. Tex visa bortalag till </a:t>
            </a:r>
            <a:r>
              <a:rPr lang="sv-SE" dirty="0" err="1"/>
              <a:t>omkl.rum</a:t>
            </a:r>
            <a:r>
              <a:rPr lang="sv-SE" dirty="0"/>
              <a:t> (Önskvärt men ej supernödvändigt)</a:t>
            </a:r>
          </a:p>
          <a:p>
            <a:r>
              <a:rPr lang="sv-SE" dirty="0"/>
              <a:t>Hantera eventuella avstängningar, som kommer från förbundet.</a:t>
            </a:r>
          </a:p>
          <a:p>
            <a:r>
              <a:rPr lang="sv-SE" b="1" dirty="0"/>
              <a:t>Vem/vilka</a:t>
            </a:r>
            <a:r>
              <a:rPr lang="sv-SE" dirty="0"/>
              <a:t>?:  Mikael Lundberg.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7117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51BD91-3082-16FA-4870-199AD2F17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Roll- Kassör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B151C4D-C497-F717-DF89-5F87A69C6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 gör kassör?:</a:t>
            </a:r>
          </a:p>
          <a:p>
            <a:r>
              <a:rPr lang="sv-SE" dirty="0"/>
              <a:t>Sammanställer lagets ekonomi med hjälp av kansli.</a:t>
            </a:r>
          </a:p>
          <a:p>
            <a:r>
              <a:rPr lang="sv-SE" dirty="0"/>
              <a:t>Ser till att medlemsavgifter, deltagaravgifter betalas i tid.</a:t>
            </a:r>
          </a:p>
          <a:p>
            <a:r>
              <a:rPr lang="sv-SE" dirty="0"/>
              <a:t>Blir lagets kontakt med Kansli och styrelse i frågor som rör lagets ekonomi.</a:t>
            </a:r>
          </a:p>
          <a:p>
            <a:r>
              <a:rPr lang="sv-SE" b="1" dirty="0"/>
              <a:t>Vem/vilka</a:t>
            </a:r>
            <a:r>
              <a:rPr lang="sv-SE" dirty="0"/>
              <a:t>?: Kicki Nilzon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0557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09B423-0F27-E49C-548F-15C9460EB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Roll- Fika, 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FCE43B-18A6-5006-183B-8646EEA1B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Göra en lista på fika och sek.</a:t>
            </a:r>
          </a:p>
          <a:p>
            <a:r>
              <a:rPr lang="sv-SE" dirty="0"/>
              <a:t>Se till att det finns en OVR –kunnig på varje hemmamatch.</a:t>
            </a:r>
          </a:p>
          <a:p>
            <a:r>
              <a:rPr lang="sv-SE" dirty="0"/>
              <a:t>Lägga till och ta bort om spelare tillkommer eller slutar.</a:t>
            </a:r>
          </a:p>
          <a:p>
            <a:r>
              <a:rPr lang="sv-SE" b="1" dirty="0"/>
              <a:t>Vem/vilka</a:t>
            </a:r>
            <a:r>
              <a:rPr lang="sv-SE" dirty="0"/>
              <a:t>?: Jenny </a:t>
            </a:r>
            <a:r>
              <a:rPr lang="sv-SE" dirty="0" err="1"/>
              <a:t>Ermling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980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596FBE-8D75-B89F-AC52-EB5BE44F0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Roll- Frukt och jobb	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8D6830-E82E-6E1F-26C3-CB359FC20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029"/>
            <a:ext cx="10515600" cy="4750934"/>
          </a:xfrm>
        </p:spPr>
        <p:txBody>
          <a:bodyPr/>
          <a:lstStyle/>
          <a:p>
            <a:r>
              <a:rPr lang="sv-SE" dirty="0"/>
              <a:t>Roll- Samordna fruktjobb</a:t>
            </a:r>
          </a:p>
          <a:p>
            <a:pPr marL="0" indent="0">
              <a:buNone/>
            </a:pPr>
            <a:r>
              <a:rPr lang="sv-SE" dirty="0"/>
              <a:t>U18 utför ett jobb varje söndag hela säsongen. Packar frukt åt företaget </a:t>
            </a:r>
            <a:r>
              <a:rPr lang="sv-SE" dirty="0" err="1"/>
              <a:t>Enjoj</a:t>
            </a:r>
            <a:r>
              <a:rPr lang="sv-SE" dirty="0"/>
              <a:t>. Detta ger en inkomst på 10 000kr/månad till laget.</a:t>
            </a:r>
          </a:p>
          <a:p>
            <a:pPr marL="0" indent="0">
              <a:buNone/>
            </a:pPr>
            <a:r>
              <a:rPr lang="sv-SE" dirty="0"/>
              <a:t>2 spelare och 2 föräldrar vid varje tillfälle. Ca 3-4 timmar/pass.</a:t>
            </a:r>
          </a:p>
          <a:p>
            <a:pPr marL="0" indent="0">
              <a:buNone/>
            </a:pPr>
            <a:r>
              <a:rPr lang="sv-SE" b="1" dirty="0"/>
              <a:t>Vem: </a:t>
            </a:r>
            <a:r>
              <a:rPr lang="sv-SE" dirty="0"/>
              <a:t>Patrik Nilsson sköter indelning och är kontaktperson mot </a:t>
            </a:r>
            <a:r>
              <a:rPr lang="sv-SE" dirty="0" err="1"/>
              <a:t>Enjoj</a:t>
            </a:r>
            <a:r>
              <a:rPr lang="sv-SE" dirty="0"/>
              <a:t>.</a:t>
            </a:r>
          </a:p>
          <a:p>
            <a:r>
              <a:rPr lang="sv-SE" dirty="0"/>
              <a:t>Roll- Samordna försäljning och </a:t>
            </a:r>
            <a:r>
              <a:rPr lang="sv-SE" dirty="0" err="1"/>
              <a:t>lagjobb</a:t>
            </a:r>
            <a:endParaRPr lang="sv-SE" dirty="0"/>
          </a:p>
          <a:p>
            <a:pPr marL="0" indent="0">
              <a:buNone/>
            </a:pPr>
            <a:r>
              <a:rPr lang="sv-SE" b="1" dirty="0"/>
              <a:t>Vem/Vilka</a:t>
            </a:r>
            <a:r>
              <a:rPr lang="sv-SE" dirty="0"/>
              <a:t>?: Kicki Nilzon.</a:t>
            </a:r>
          </a:p>
        </p:txBody>
      </p:sp>
    </p:spTree>
    <p:extLst>
      <p:ext uri="{BB962C8B-B14F-4D97-AF65-F5344CB8AC3E}">
        <p14:creationId xmlns:p14="http://schemas.microsoft.com/office/powerpoint/2010/main" val="2194566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E8C04A-1434-D7F8-255B-F91B2CE20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Träningskort på Star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2507EE-04C3-5801-2B9A-80E6DF170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sv-SE" sz="8000" dirty="0" err="1"/>
              <a:t>Sk</a:t>
            </a:r>
            <a:r>
              <a:rPr lang="sv-SE" sz="8000" dirty="0"/>
              <a:t> Lejon har tecknat ett avtal för säsongen med Star.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0" dirty="0"/>
              <a:t>Star är gymmet som ligger i samma fastighet som Skellefteå Kraft Arena. Ett av Sveriges modernaste och mest anpassade gym för elitidrott och rehab.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0" dirty="0"/>
              <a:t>Spelarna i U18 kommer att köra 3 ledarledda pass/vecka under Maj, Juni Augusti. Egen träning under Juli månad (tillhandahållet träningsprogram). Ansvarig från Star: Tommy Henriksson.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0" dirty="0"/>
              <a:t>Årskort på Star ingår i träningsupplägget.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0" dirty="0"/>
              <a:t>Detta har vi till stor del fått sponsring på.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0" dirty="0"/>
              <a:t>Varje spelare behöver köpa en tagg för 100kr för att komma in på gymmet.</a:t>
            </a:r>
          </a:p>
          <a:p>
            <a:pPr marL="0" indent="0">
              <a:lnSpc>
                <a:spcPct val="110000"/>
              </a:lnSpc>
              <a:buNone/>
            </a:pPr>
            <a:endParaRPr lang="sv-SE" sz="8000" dirty="0"/>
          </a:p>
          <a:p>
            <a:pPr marL="0" indent="0">
              <a:lnSpc>
                <a:spcPct val="110000"/>
              </a:lnSpc>
              <a:buNone/>
            </a:pPr>
            <a:r>
              <a:rPr lang="sv-SE" sz="8000" dirty="0"/>
              <a:t>Fysträningarna startar 4/5 20.15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892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6430</TotalTime>
  <Words>559</Words>
  <Application>Microsoft Office PowerPoint</Application>
  <PresentationFormat>Bredbild</PresentationFormat>
  <Paragraphs>76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Office-tema</vt:lpstr>
      <vt:lpstr>SK Lejon U18</vt:lpstr>
      <vt:lpstr>Dagordning</vt:lpstr>
      <vt:lpstr>Truppen 26-27 </vt:lpstr>
      <vt:lpstr>U18</vt:lpstr>
      <vt:lpstr>Roll- Lagledare</vt:lpstr>
      <vt:lpstr>Roll- Kassör</vt:lpstr>
      <vt:lpstr>Roll- Fika, Sekretariat</vt:lpstr>
      <vt:lpstr>Roll- Frukt och jobb  </vt:lpstr>
      <vt:lpstr>Träningskort på Star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Petter Håkansson</dc:creator>
  <cp:lastModifiedBy>Petter Håkansson</cp:lastModifiedBy>
  <cp:revision>4</cp:revision>
  <dcterms:created xsi:type="dcterms:W3CDTF">2025-05-19T08:42:41Z</dcterms:created>
  <dcterms:modified xsi:type="dcterms:W3CDTF">2026-05-11T07:23:42Z</dcterms:modified>
</cp:coreProperties>
</file>