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6.xml" ContentType="application/vnd.openxmlformats-officedocument.theme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2.xml" ContentType="application/vnd.openxmlformats-officedocument.presentationml.notesSlide+xml"/>
  <Override PartName="/ppt/tags/tag33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30" r:id="rId2"/>
    <p:sldMasterId id="2147483741" r:id="rId3"/>
    <p:sldMasterId id="2147483747" r:id="rId4"/>
    <p:sldMasterId id="2147483750" r:id="rId5"/>
  </p:sldMasterIdLst>
  <p:notesMasterIdLst>
    <p:notesMasterId r:id="rId16"/>
  </p:notesMasterIdLst>
  <p:sldIdLst>
    <p:sldId id="259" r:id="rId6"/>
    <p:sldId id="293" r:id="rId7"/>
    <p:sldId id="260" r:id="rId8"/>
    <p:sldId id="291" r:id="rId9"/>
    <p:sldId id="287" r:id="rId10"/>
    <p:sldId id="292" r:id="rId11"/>
    <p:sldId id="288" r:id="rId12"/>
    <p:sldId id="290" r:id="rId13"/>
    <p:sldId id="289" r:id="rId14"/>
    <p:sldId id="281" r:id="rId15"/>
  </p:sldIdLst>
  <p:sldSz cx="12192000" cy="6858000"/>
  <p:notesSz cx="6858000" cy="9144000"/>
  <p:custDataLst>
    <p:tags r:id="rId17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AC10"/>
    <a:srgbClr val="D82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79962" autoAdjust="0"/>
  </p:normalViewPr>
  <p:slideViewPr>
    <p:cSldViewPr snapToGrid="0">
      <p:cViewPr varScale="1">
        <p:scale>
          <a:sx n="89" d="100"/>
          <a:sy n="89" d="100"/>
        </p:scale>
        <p:origin x="649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e Furtenback" userId="a65b7bf0-104f-480d-915e-0a2c56b0e326" providerId="ADAL" clId="{77B02CEF-DABA-47A0-B5B5-316E10DE9F44}"/>
    <pc:docChg chg="undo custSel addSld delSld modSld">
      <pc:chgData name="Sofie Furtenback" userId="a65b7bf0-104f-480d-915e-0a2c56b0e326" providerId="ADAL" clId="{77B02CEF-DABA-47A0-B5B5-316E10DE9F44}" dt="2025-11-30T08:29:08.895" v="2757" actId="20577"/>
      <pc:docMkLst>
        <pc:docMk/>
      </pc:docMkLst>
      <pc:sldChg chg="modSp mod">
        <pc:chgData name="Sofie Furtenback" userId="a65b7bf0-104f-480d-915e-0a2c56b0e326" providerId="ADAL" clId="{77B02CEF-DABA-47A0-B5B5-316E10DE9F44}" dt="2025-11-25T16:06:39.690" v="123" actId="20577"/>
        <pc:sldMkLst>
          <pc:docMk/>
          <pc:sldMk cId="197682335" sldId="259"/>
        </pc:sldMkLst>
        <pc:spChg chg="mod">
          <ac:chgData name="Sofie Furtenback" userId="a65b7bf0-104f-480d-915e-0a2c56b0e326" providerId="ADAL" clId="{77B02CEF-DABA-47A0-B5B5-316E10DE9F44}" dt="2025-11-25T16:06:39.690" v="123" actId="20577"/>
          <ac:spMkLst>
            <pc:docMk/>
            <pc:sldMk cId="197682335" sldId="259"/>
            <ac:spMk id="2" creationId="{28926B29-82C5-12C4-A68C-7979AB7EBD52}"/>
          </ac:spMkLst>
        </pc:spChg>
      </pc:sldChg>
      <pc:sldChg chg="addSp delSp modSp mod modClrScheme chgLayout">
        <pc:chgData name="Sofie Furtenback" userId="a65b7bf0-104f-480d-915e-0a2c56b0e326" providerId="ADAL" clId="{77B02CEF-DABA-47A0-B5B5-316E10DE9F44}" dt="2025-11-25T16:27:19.739" v="683" actId="6549"/>
        <pc:sldMkLst>
          <pc:docMk/>
          <pc:sldMk cId="3710199968" sldId="260"/>
        </pc:sldMkLst>
        <pc:spChg chg="mod ord">
          <ac:chgData name="Sofie Furtenback" userId="a65b7bf0-104f-480d-915e-0a2c56b0e326" providerId="ADAL" clId="{77B02CEF-DABA-47A0-B5B5-316E10DE9F44}" dt="2025-11-25T16:25:50.818" v="595" actId="700"/>
          <ac:spMkLst>
            <pc:docMk/>
            <pc:sldMk cId="3710199968" sldId="260"/>
            <ac:spMk id="2" creationId="{F1F70CEB-F0B5-171B-656A-5D5633C8FB90}"/>
          </ac:spMkLst>
        </pc:spChg>
        <pc:spChg chg="mod ord">
          <ac:chgData name="Sofie Furtenback" userId="a65b7bf0-104f-480d-915e-0a2c56b0e326" providerId="ADAL" clId="{77B02CEF-DABA-47A0-B5B5-316E10DE9F44}" dt="2025-11-25T16:27:19.739" v="683" actId="6549"/>
          <ac:spMkLst>
            <pc:docMk/>
            <pc:sldMk cId="3710199968" sldId="260"/>
            <ac:spMk id="3" creationId="{739BD893-8DB3-B9D5-BA4F-09B635160BE2}"/>
          </ac:spMkLst>
        </pc:spChg>
      </pc:sldChg>
      <pc:sldChg chg="modSp mod">
        <pc:chgData name="Sofie Furtenback" userId="a65b7bf0-104f-480d-915e-0a2c56b0e326" providerId="ADAL" clId="{77B02CEF-DABA-47A0-B5B5-316E10DE9F44}" dt="2025-11-25T17:07:13.452" v="945" actId="6549"/>
        <pc:sldMkLst>
          <pc:docMk/>
          <pc:sldMk cId="1321161728" sldId="281"/>
        </pc:sldMkLst>
        <pc:spChg chg="mod">
          <ac:chgData name="Sofie Furtenback" userId="a65b7bf0-104f-480d-915e-0a2c56b0e326" providerId="ADAL" clId="{77B02CEF-DABA-47A0-B5B5-316E10DE9F44}" dt="2025-11-25T17:07:13.452" v="945" actId="6549"/>
          <ac:spMkLst>
            <pc:docMk/>
            <pc:sldMk cId="1321161728" sldId="281"/>
            <ac:spMk id="5" creationId="{C8DC1A9B-962A-91C3-21F3-B0740C8BF67F}"/>
          </ac:spMkLst>
        </pc:spChg>
      </pc:sldChg>
      <pc:sldChg chg="addSp delSp modSp add mod modClrScheme chgLayout">
        <pc:chgData name="Sofie Furtenback" userId="a65b7bf0-104f-480d-915e-0a2c56b0e326" providerId="ADAL" clId="{77B02CEF-DABA-47A0-B5B5-316E10DE9F44}" dt="2025-11-25T17:04:41.121" v="927" actId="20577"/>
        <pc:sldMkLst>
          <pc:docMk/>
          <pc:sldMk cId="2929109992" sldId="287"/>
        </pc:sldMkLst>
        <pc:spChg chg="mod ord">
          <ac:chgData name="Sofie Furtenback" userId="a65b7bf0-104f-480d-915e-0a2c56b0e326" providerId="ADAL" clId="{77B02CEF-DABA-47A0-B5B5-316E10DE9F44}" dt="2025-11-25T16:27:05.518" v="681" actId="700"/>
          <ac:spMkLst>
            <pc:docMk/>
            <pc:sldMk cId="2929109992" sldId="287"/>
            <ac:spMk id="2" creationId="{6E68B750-4D45-2318-B232-F183A337D433}"/>
          </ac:spMkLst>
        </pc:spChg>
        <pc:spChg chg="mod ord">
          <ac:chgData name="Sofie Furtenback" userId="a65b7bf0-104f-480d-915e-0a2c56b0e326" providerId="ADAL" clId="{77B02CEF-DABA-47A0-B5B5-316E10DE9F44}" dt="2025-11-25T17:04:41.121" v="927" actId="20577"/>
          <ac:spMkLst>
            <pc:docMk/>
            <pc:sldMk cId="2929109992" sldId="287"/>
            <ac:spMk id="3" creationId="{CFE0982E-0CE2-FEE3-9052-C7D378FEE1D1}"/>
          </ac:spMkLst>
        </pc:spChg>
      </pc:sldChg>
      <pc:sldChg chg="addSp delSp modSp new mod">
        <pc:chgData name="Sofie Furtenback" userId="a65b7bf0-104f-480d-915e-0a2c56b0e326" providerId="ADAL" clId="{77B02CEF-DABA-47A0-B5B5-316E10DE9F44}" dt="2025-11-25T17:05:07.782" v="941" actId="20577"/>
        <pc:sldMkLst>
          <pc:docMk/>
          <pc:sldMk cId="1696783647" sldId="288"/>
        </pc:sldMkLst>
        <pc:spChg chg="mod">
          <ac:chgData name="Sofie Furtenback" userId="a65b7bf0-104f-480d-915e-0a2c56b0e326" providerId="ADAL" clId="{77B02CEF-DABA-47A0-B5B5-316E10DE9F44}" dt="2025-11-25T16:24:25.923" v="591" actId="20577"/>
          <ac:spMkLst>
            <pc:docMk/>
            <pc:sldMk cId="1696783647" sldId="288"/>
            <ac:spMk id="2" creationId="{859A9A7E-690D-7A0E-A4AD-3782BEB8B560}"/>
          </ac:spMkLst>
        </pc:spChg>
        <pc:spChg chg="mod">
          <ac:chgData name="Sofie Furtenback" userId="a65b7bf0-104f-480d-915e-0a2c56b0e326" providerId="ADAL" clId="{77B02CEF-DABA-47A0-B5B5-316E10DE9F44}" dt="2025-11-25T17:05:07.782" v="941" actId="20577"/>
          <ac:spMkLst>
            <pc:docMk/>
            <pc:sldMk cId="1696783647" sldId="288"/>
            <ac:spMk id="3" creationId="{5D2C8E65-7566-8A0A-5BE4-1FA7AA0A1A7F}"/>
          </ac:spMkLst>
        </pc:spChg>
      </pc:sldChg>
      <pc:sldChg chg="addSp delSp modSp new mod">
        <pc:chgData name="Sofie Furtenback" userId="a65b7bf0-104f-480d-915e-0a2c56b0e326" providerId="ADAL" clId="{77B02CEF-DABA-47A0-B5B5-316E10DE9F44}" dt="2025-11-25T16:23:14.857" v="570" actId="6549"/>
        <pc:sldMkLst>
          <pc:docMk/>
          <pc:sldMk cId="496183042" sldId="289"/>
        </pc:sldMkLst>
        <pc:spChg chg="mod">
          <ac:chgData name="Sofie Furtenback" userId="a65b7bf0-104f-480d-915e-0a2c56b0e326" providerId="ADAL" clId="{77B02CEF-DABA-47A0-B5B5-316E10DE9F44}" dt="2025-11-25T16:23:14.857" v="570" actId="6549"/>
          <ac:spMkLst>
            <pc:docMk/>
            <pc:sldMk cId="496183042" sldId="289"/>
            <ac:spMk id="2" creationId="{A155721E-401E-61CF-C3E3-55980491B472}"/>
          </ac:spMkLst>
        </pc:spChg>
        <pc:spChg chg="add mod">
          <ac:chgData name="Sofie Furtenback" userId="a65b7bf0-104f-480d-915e-0a2c56b0e326" providerId="ADAL" clId="{77B02CEF-DABA-47A0-B5B5-316E10DE9F44}" dt="2025-11-25T16:22:44.730" v="524" actId="20577"/>
          <ac:spMkLst>
            <pc:docMk/>
            <pc:sldMk cId="496183042" sldId="289"/>
            <ac:spMk id="7" creationId="{0B261010-8E79-E828-3946-9D8E12DDEB8A}"/>
          </ac:spMkLst>
        </pc:spChg>
        <pc:picChg chg="add mod">
          <ac:chgData name="Sofie Furtenback" userId="a65b7bf0-104f-480d-915e-0a2c56b0e326" providerId="ADAL" clId="{77B02CEF-DABA-47A0-B5B5-316E10DE9F44}" dt="2025-11-25T16:20:46.806" v="453" actId="14100"/>
          <ac:picMkLst>
            <pc:docMk/>
            <pc:sldMk cId="496183042" sldId="289"/>
            <ac:picMk id="5" creationId="{CF38D3D5-D704-E5C6-A5F1-44E00FEC7F11}"/>
          </ac:picMkLst>
        </pc:picChg>
      </pc:sldChg>
      <pc:sldChg chg="addSp delSp modSp new mod modClrScheme chgLayout">
        <pc:chgData name="Sofie Furtenback" userId="a65b7bf0-104f-480d-915e-0a2c56b0e326" providerId="ADAL" clId="{77B02CEF-DABA-47A0-B5B5-316E10DE9F44}" dt="2025-11-25T16:36:30.213" v="764" actId="27636"/>
        <pc:sldMkLst>
          <pc:docMk/>
          <pc:sldMk cId="3395842765" sldId="290"/>
        </pc:sldMkLst>
        <pc:spChg chg="mod ord">
          <ac:chgData name="Sofie Furtenback" userId="a65b7bf0-104f-480d-915e-0a2c56b0e326" providerId="ADAL" clId="{77B02CEF-DABA-47A0-B5B5-316E10DE9F44}" dt="2025-11-25T16:36:10.656" v="762" actId="113"/>
          <ac:spMkLst>
            <pc:docMk/>
            <pc:sldMk cId="3395842765" sldId="290"/>
            <ac:spMk id="2" creationId="{79061631-2A7B-2DC4-14BA-DE82B4B1578D}"/>
          </ac:spMkLst>
        </pc:spChg>
        <pc:spChg chg="mod ord">
          <ac:chgData name="Sofie Furtenback" userId="a65b7bf0-104f-480d-915e-0a2c56b0e326" providerId="ADAL" clId="{77B02CEF-DABA-47A0-B5B5-316E10DE9F44}" dt="2025-11-25T16:36:30.213" v="764" actId="27636"/>
          <ac:spMkLst>
            <pc:docMk/>
            <pc:sldMk cId="3395842765" sldId="290"/>
            <ac:spMk id="3" creationId="{4348A4A0-FCF5-C01D-D8DB-0B8D531F893C}"/>
          </ac:spMkLst>
        </pc:spChg>
        <pc:picChg chg="add mod ord">
          <ac:chgData name="Sofie Furtenback" userId="a65b7bf0-104f-480d-915e-0a2c56b0e326" providerId="ADAL" clId="{77B02CEF-DABA-47A0-B5B5-316E10DE9F44}" dt="2025-11-25T16:36:03.627" v="761" actId="14100"/>
          <ac:picMkLst>
            <pc:docMk/>
            <pc:sldMk cId="3395842765" sldId="290"/>
            <ac:picMk id="11" creationId="{B1A9C8D1-B5DC-EAAF-7CBB-6AAB6267856D}"/>
          </ac:picMkLst>
        </pc:picChg>
      </pc:sldChg>
      <pc:sldChg chg="modSp new mod">
        <pc:chgData name="Sofie Furtenback" userId="a65b7bf0-104f-480d-915e-0a2c56b0e326" providerId="ADAL" clId="{77B02CEF-DABA-47A0-B5B5-316E10DE9F44}" dt="2025-11-25T17:03:52.442" v="898"/>
        <pc:sldMkLst>
          <pc:docMk/>
          <pc:sldMk cId="1082565688" sldId="291"/>
        </pc:sldMkLst>
        <pc:spChg chg="mod">
          <ac:chgData name="Sofie Furtenback" userId="a65b7bf0-104f-480d-915e-0a2c56b0e326" providerId="ADAL" clId="{77B02CEF-DABA-47A0-B5B5-316E10DE9F44}" dt="2025-11-25T17:03:52.442" v="898"/>
          <ac:spMkLst>
            <pc:docMk/>
            <pc:sldMk cId="1082565688" sldId="291"/>
            <ac:spMk id="2" creationId="{721BC9D6-031F-0F7F-34FA-4C36833D4FF9}"/>
          </ac:spMkLst>
        </pc:spChg>
        <pc:spChg chg="mod">
          <ac:chgData name="Sofie Furtenback" userId="a65b7bf0-104f-480d-915e-0a2c56b0e326" providerId="ADAL" clId="{77B02CEF-DABA-47A0-B5B5-316E10DE9F44}" dt="2025-11-25T16:27:50.472" v="687" actId="108"/>
          <ac:spMkLst>
            <pc:docMk/>
            <pc:sldMk cId="1082565688" sldId="291"/>
            <ac:spMk id="4" creationId="{F711F81E-C75B-A060-1761-A1551E6083E8}"/>
          </ac:spMkLst>
        </pc:spChg>
      </pc:sldChg>
      <pc:sldChg chg="modSp new mod">
        <pc:chgData name="Sofie Furtenback" userId="a65b7bf0-104f-480d-915e-0a2c56b0e326" providerId="ADAL" clId="{77B02CEF-DABA-47A0-B5B5-316E10DE9F44}" dt="2025-11-25T17:03:44.412" v="896" actId="21"/>
        <pc:sldMkLst>
          <pc:docMk/>
          <pc:sldMk cId="2891973942" sldId="292"/>
        </pc:sldMkLst>
        <pc:spChg chg="mod">
          <ac:chgData name="Sofie Furtenback" userId="a65b7bf0-104f-480d-915e-0a2c56b0e326" providerId="ADAL" clId="{77B02CEF-DABA-47A0-B5B5-316E10DE9F44}" dt="2025-11-25T17:03:44.412" v="896" actId="21"/>
          <ac:spMkLst>
            <pc:docMk/>
            <pc:sldMk cId="2891973942" sldId="292"/>
            <ac:spMk id="2" creationId="{BE784410-3C85-CBAB-4ED5-3340D492FBD9}"/>
          </ac:spMkLst>
        </pc:spChg>
        <pc:spChg chg="mod">
          <ac:chgData name="Sofie Furtenback" userId="a65b7bf0-104f-480d-915e-0a2c56b0e326" providerId="ADAL" clId="{77B02CEF-DABA-47A0-B5B5-316E10DE9F44}" dt="2025-11-25T16:26:59.645" v="680" actId="20577"/>
          <ac:spMkLst>
            <pc:docMk/>
            <pc:sldMk cId="2891973942" sldId="292"/>
            <ac:spMk id="4" creationId="{53EB594A-8339-5B15-92F0-752966A813D4}"/>
          </ac:spMkLst>
        </pc:spChg>
      </pc:sldChg>
      <pc:sldChg chg="modSp new mod">
        <pc:chgData name="Sofie Furtenback" userId="a65b7bf0-104f-480d-915e-0a2c56b0e326" providerId="ADAL" clId="{77B02CEF-DABA-47A0-B5B5-316E10DE9F44}" dt="2025-11-30T08:29:08.895" v="2757" actId="20577"/>
        <pc:sldMkLst>
          <pc:docMk/>
          <pc:sldMk cId="1234212041" sldId="293"/>
        </pc:sldMkLst>
        <pc:spChg chg="mod">
          <ac:chgData name="Sofie Furtenback" userId="a65b7bf0-104f-480d-915e-0a2c56b0e326" providerId="ADAL" clId="{77B02CEF-DABA-47A0-B5B5-316E10DE9F44}" dt="2025-11-30T08:15:16.452" v="970" actId="20577"/>
          <ac:spMkLst>
            <pc:docMk/>
            <pc:sldMk cId="1234212041" sldId="293"/>
            <ac:spMk id="2" creationId="{0939F183-C483-DDE7-A482-101F74EDBD84}"/>
          </ac:spMkLst>
        </pc:spChg>
        <pc:spChg chg="mod">
          <ac:chgData name="Sofie Furtenback" userId="a65b7bf0-104f-480d-915e-0a2c56b0e326" providerId="ADAL" clId="{77B02CEF-DABA-47A0-B5B5-316E10DE9F44}" dt="2025-11-30T08:29:08.895" v="2757" actId="20577"/>
          <ac:spMkLst>
            <pc:docMk/>
            <pc:sldMk cId="1234212041" sldId="293"/>
            <ac:spMk id="3" creationId="{90C76E31-EDFC-EF38-C213-9AC84F84AD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704BF-9656-49ED-B8F4-72E1ED7E4552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A711C-AD2F-40CA-AF4C-34E7A9351D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76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A711C-AD2F-40CA-AF4C-34E7A9351D5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060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A711C-AD2F-40CA-AF4C-34E7A9351D5C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40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5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6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28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B7E4B35-42A0-CA3A-0822-A1BDDB7317D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AC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16C428-9115-C56F-098A-0789C1A44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913184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F04613-0E3A-2E7E-E194-AEEFC273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91318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E68544-52ED-C19A-04F2-3A00FA24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434563-C469-3114-82E4-688F7773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764F61-C29F-3E2B-DDDD-CEC6FF32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B0C3933-61D1-BFA0-9CE7-D9825AC08B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184" y="522513"/>
            <a:ext cx="4255618" cy="56135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816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B7E4B35-42A0-CA3A-0822-A1BDDB7317D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16C428-9115-C56F-098A-0789C1A44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913184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F04613-0E3A-2E7E-E194-AEEFC273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91318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E68544-52ED-C19A-04F2-3A00FA24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434563-C469-3114-82E4-688F7773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764F61-C29F-3E2B-DDDD-CEC6FF32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B0C3933-61D1-BFA0-9CE7-D9825AC08B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184" y="522513"/>
            <a:ext cx="4255618" cy="56135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4426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B7E4B35-42A0-CA3A-0822-A1BDDB7317D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16C428-9115-C56F-098A-0789C1A44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4875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F04613-0E3A-2E7E-E194-AEEFC273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048749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E68544-52ED-C19A-04F2-3A00FA24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434563-C469-3114-82E4-688F7773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764F61-C29F-3E2B-DDDD-CEC6FF32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B0C3933-61D1-BFA0-9CE7-D9825AC08B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739" y="5346283"/>
            <a:ext cx="904122" cy="11926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3299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3A44E7-77FE-B586-BAA3-B450712A4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FECDFB-25B9-83F3-E8C6-7D3CFD9B6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2EAE64-EBD7-F02D-1A2C-0E26CB22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5525B7-43E9-A0D5-EE9B-7E6D4C67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31903C-AF58-B1C1-39DA-783F8A9D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150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3A44E7-77FE-B586-BAA3-B450712A4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446" y="4871667"/>
            <a:ext cx="8979569" cy="1325563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FECDFB-25B9-83F3-E8C6-7D3CFD9B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446" y="361210"/>
            <a:ext cx="10515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2EAE64-EBD7-F02D-1A2C-0E26CB22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5525B7-43E9-A0D5-EE9B-7E6D4C67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31903C-AF58-B1C1-39DA-783F8A9D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231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9F1A1E-07D0-BCF5-3006-09B5CF68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C74D32-232F-C8D8-B8D3-4023BF130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6386" y="1848037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2456D9D-8072-2FC8-F5C8-44CB2AB43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4803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840CBE-B572-BAA4-09C5-A78ABD37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64C519-6ECC-D754-BC3F-32F554F0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8F938F1-0B5A-2DE5-137B-CF797A25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068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C6CC2-4E79-8BDA-D180-BC0A0EC1D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601FA9-EAF0-1BD1-FAAF-0E29F3FB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8FC387-7808-F44D-C451-981C1D094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816565-FC78-A2FF-83EF-DB023215E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D9AEDEA-EAD3-7745-DBE1-FF3F676959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lang="sv-SE" sz="2400" kern="1200" dirty="0" smtClean="0">
                <a:solidFill>
                  <a:schemeClr val="tx1"/>
                </a:solidFill>
                <a:latin typeface="Arial Nova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E411EB-9F34-DF51-7FE1-39D238FAE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2C03AAD-20A1-CD94-851F-8E40E2AF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A73E114-94B6-E8D3-9705-2778E8F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31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4E56564-A2B6-E6CA-7DC1-3325094D6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974975"/>
            <a:ext cx="6172200" cy="43706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7A7E5B-73BD-2E31-27FE-38E26E4A1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AB78B-5F78-0E69-5F6A-0AD22085C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E834300-8C32-CDD2-5BC4-52FD5244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0F8C50-1DD0-9028-5580-D6B6D967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484DC828-222F-2E63-3515-DBB913BF0E84}"/>
              </a:ext>
            </a:extLst>
          </p:cNvPr>
          <p:cNvSpPr txBox="1">
            <a:spLocks/>
          </p:cNvSpPr>
          <p:nvPr userDrawn="1"/>
        </p:nvSpPr>
        <p:spPr>
          <a:xfrm>
            <a:off x="838200" y="892175"/>
            <a:ext cx="4114801" cy="502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dirty="0"/>
              <a:t>Enradig sidrubrik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4781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Lisat - Vit bakgrund -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FBE69FD-15FD-4536-A714-DFC9B6AF903D}"/>
              </a:ext>
            </a:extLst>
          </p:cNvPr>
          <p:cNvSpPr/>
          <p:nvPr userDrawn="1"/>
        </p:nvSpPr>
        <p:spPr>
          <a:xfrm flipH="1">
            <a:off x="7286017" y="0"/>
            <a:ext cx="4905983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9011DDD7-EA1F-97CE-8373-18192598F843}"/>
              </a:ext>
            </a:extLst>
          </p:cNvPr>
          <p:cNvSpPr txBox="1">
            <a:spLocks/>
          </p:cNvSpPr>
          <p:nvPr userDrawn="1"/>
        </p:nvSpPr>
        <p:spPr>
          <a:xfrm>
            <a:off x="638694" y="322903"/>
            <a:ext cx="6327371" cy="1298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A61DADA6-86A1-BBBD-F1C3-5783C7659B20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6386" y="1848037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B47F150B-5293-2BEA-815B-454A48415F9C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7780313" y="971943"/>
            <a:ext cx="3917390" cy="42341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C39962B-4F79-BF3C-2EF0-060747CE70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844" y="5361709"/>
            <a:ext cx="976781" cy="1288473"/>
          </a:xfrm>
          <a:prstGeom prst="rect">
            <a:avLst/>
          </a:prstGeom>
        </p:spPr>
      </p:pic>
      <p:sp>
        <p:nvSpPr>
          <p:cNvPr id="3" name="Rubrik 6">
            <a:extLst>
              <a:ext uri="{FF2B5EF4-FFF2-40B4-BE49-F238E27FC236}">
                <a16:creationId xmlns:a16="http://schemas.microsoft.com/office/drawing/2014/main" id="{C07F800F-D1EE-5CBB-3E2D-14E74D7D5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5181600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3396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  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825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793120"/>
            <a:ext cx="9144000" cy="157252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Presentationsrubrik</a:t>
            </a:r>
            <a:br>
              <a:rPr lang="sv-SE" dirty="0"/>
            </a:br>
            <a:r>
              <a:rPr lang="sv-SE" dirty="0"/>
              <a:t>på två rader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415830" y="59086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37ACEF47-F174-EC43-B125-CE5684048320}" type="datetime1">
              <a:rPr lang="sv-SE" smtClean="0"/>
              <a:pPr/>
              <a:t>2025-11-30</a:t>
            </a:fld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279A1F-06A8-CB4A-D059-737E94EAB9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4346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TA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825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1047750"/>
            <a:ext cx="7731345" cy="97499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Avskedsfras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7F3E2C0C-B196-433B-A077-509DB16A84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25355" y="5913006"/>
            <a:ext cx="4375370" cy="552450"/>
          </a:xfrm>
          <a:prstGeom prst="rect">
            <a:avLst/>
          </a:prstGeom>
        </p:spPr>
        <p:txBody>
          <a:bodyPr wrap="none"/>
          <a:lstStyle>
            <a:lvl1pPr marL="0" indent="0">
              <a:buFontTx/>
              <a:buNone/>
              <a:defRPr sz="2000">
                <a:solidFill>
                  <a:schemeClr val="tx1"/>
                </a:solidFill>
              </a:defRPr>
            </a:lvl1pPr>
            <a:lvl2pPr marL="425450" indent="0">
              <a:buNone/>
              <a:defRPr/>
            </a:lvl2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www</a:t>
            </a:r>
            <a:r>
              <a:rPr lang="sv-SE" dirty="0"/>
              <a:t>-adress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CCFFBEC-3E61-EE55-315D-B74B497B96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17743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B7E4B35-42A0-CA3A-0822-A1BDDB7317D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AC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16C428-9115-C56F-098A-0789C1A44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4875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F04613-0E3A-2E7E-E194-AEEFC273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048749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E68544-52ED-C19A-04F2-3A00FA24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434563-C469-3114-82E4-688F7773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764F61-C29F-3E2B-DDDD-CEC6FF325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B0C3933-61D1-BFA0-9CE7-D9825AC08B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778" y="5346283"/>
            <a:ext cx="904122" cy="11926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74366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  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A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793120"/>
            <a:ext cx="9144000" cy="157252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Presentationsrubrik</a:t>
            </a:r>
            <a:br>
              <a:rPr lang="sv-SE" dirty="0"/>
            </a:br>
            <a:r>
              <a:rPr lang="sv-SE" dirty="0"/>
              <a:t>på två rader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415830" y="59086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37ACEF47-F174-EC43-B125-CE5684048320}" type="datetime1">
              <a:rPr lang="sv-SE" smtClean="0"/>
              <a:pPr/>
              <a:t>2025-11-30</a:t>
            </a:fld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279A1F-06A8-CB4A-D059-737E94EAB9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05037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TA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A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1047750"/>
            <a:ext cx="7731345" cy="97499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Avskedsfras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7F3E2C0C-B196-433B-A077-509DB16A84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25355" y="5913006"/>
            <a:ext cx="4375370" cy="552450"/>
          </a:xfrm>
          <a:prstGeom prst="rect">
            <a:avLst/>
          </a:prstGeom>
        </p:spPr>
        <p:txBody>
          <a:bodyPr wrap="none"/>
          <a:lstStyle>
            <a:lvl1pPr marL="0" indent="0">
              <a:buFontTx/>
              <a:buNone/>
              <a:defRPr sz="2000">
                <a:solidFill>
                  <a:schemeClr val="tx1"/>
                </a:solidFill>
              </a:defRPr>
            </a:lvl1pPr>
            <a:lvl2pPr marL="425450" indent="0">
              <a:buNone/>
              <a:defRPr/>
            </a:lvl2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www</a:t>
            </a:r>
            <a:r>
              <a:rPr lang="sv-SE" dirty="0"/>
              <a:t>-adress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CCFFBEC-3E61-EE55-315D-B74B497B96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675390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  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793120"/>
            <a:ext cx="9144000" cy="157252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Presentationsrubrik</a:t>
            </a:r>
            <a:br>
              <a:rPr lang="sv-SE" dirty="0"/>
            </a:br>
            <a:r>
              <a:rPr lang="sv-SE" dirty="0"/>
              <a:t>på två rader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415830" y="590867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fld id="{37ACEF47-F174-EC43-B125-CE5684048320}" type="datetime1">
              <a:rPr lang="sv-SE" smtClean="0"/>
              <a:pPr/>
              <a:t>2025-11-30</a:t>
            </a:fld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279A1F-06A8-CB4A-D059-737E94EAB9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3107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TA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1047750"/>
            <a:ext cx="7731345" cy="97499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Avskedsfras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7F3E2C0C-B196-433B-A077-509DB16A84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25355" y="5913006"/>
            <a:ext cx="4375370" cy="552450"/>
          </a:xfrm>
          <a:prstGeom prst="rect">
            <a:avLst/>
          </a:prstGeom>
        </p:spPr>
        <p:txBody>
          <a:bodyPr wrap="none"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25450" indent="0">
              <a:buNone/>
              <a:defRPr/>
            </a:lvl2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www</a:t>
            </a:r>
            <a:r>
              <a:rPr lang="sv-SE" dirty="0"/>
              <a:t>-adress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CCFFBEC-3E61-EE55-315D-B74B497B96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3905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3A44E7-77FE-B586-BAA3-B450712A4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FECDFB-25B9-83F3-E8C6-7D3CFD9B6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2EAE64-EBD7-F02D-1A2C-0E26CB22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5525B7-43E9-A0D5-EE9B-7E6D4C67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31903C-AF58-B1C1-39DA-783F8A9D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9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3A44E7-77FE-B586-BAA3-B450712A4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446" y="4871667"/>
            <a:ext cx="8979569" cy="1325563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FECDFB-25B9-83F3-E8C6-7D3CFD9B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446" y="361210"/>
            <a:ext cx="10515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2EAE64-EBD7-F02D-1A2C-0E26CB22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5525B7-43E9-A0D5-EE9B-7E6D4C67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31903C-AF58-B1C1-39DA-783F8A9D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502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9F1A1E-07D0-BCF5-3006-09B5CF68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C74D32-232F-C8D8-B8D3-4023BF130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6386" y="1848037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2456D9D-8072-2FC8-F5C8-44CB2AB43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4803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840CBE-B572-BAA4-09C5-A78ABD37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64C519-6ECC-D754-BC3F-32F554F0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8F938F1-0B5A-2DE5-137B-CF797A25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48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C6CC2-4E79-8BDA-D180-BC0A0EC1D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601FA9-EAF0-1BD1-FAAF-0E29F3FB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8FC387-7808-F44D-C451-981C1D094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816565-FC78-A2FF-83EF-DB023215E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D9AEDEA-EAD3-7745-DBE1-FF3F676959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lang="sv-SE" sz="2400" kern="1200" dirty="0" smtClean="0">
                <a:solidFill>
                  <a:schemeClr val="tx1"/>
                </a:solidFill>
                <a:latin typeface="Arial Nova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E411EB-9F34-DF51-7FE1-39D238FAE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2C03AAD-20A1-CD94-851F-8E40E2AF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A73E114-94B6-E8D3-9705-2778E8F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137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4E56564-A2B6-E6CA-7DC1-3325094D6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041477"/>
            <a:ext cx="6172200" cy="43706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7A7E5B-73BD-2E31-27FE-38E26E4A1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AB78B-5F78-0E69-5F6A-0AD22085C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E834300-8C32-CDD2-5BC4-52FD5244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0F8C50-1DD0-9028-5580-D6B6D967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484DC828-222F-2E63-3515-DBB913BF0E84}"/>
              </a:ext>
            </a:extLst>
          </p:cNvPr>
          <p:cNvSpPr txBox="1">
            <a:spLocks/>
          </p:cNvSpPr>
          <p:nvPr userDrawn="1"/>
        </p:nvSpPr>
        <p:spPr>
          <a:xfrm>
            <a:off x="838200" y="892175"/>
            <a:ext cx="4114801" cy="502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dirty="0"/>
              <a:t>Enradig sidrubrik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079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Lisat - Vit bakgrund -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FBE69FD-15FD-4536-A714-DFC9B6AF903D}"/>
              </a:ext>
            </a:extLst>
          </p:cNvPr>
          <p:cNvSpPr/>
          <p:nvPr userDrawn="1"/>
        </p:nvSpPr>
        <p:spPr>
          <a:xfrm flipH="1">
            <a:off x="7286017" y="0"/>
            <a:ext cx="4905983" cy="6858000"/>
          </a:xfrm>
          <a:prstGeom prst="rect">
            <a:avLst/>
          </a:prstGeom>
          <a:solidFill>
            <a:srgbClr val="E8AC1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9011DDD7-EA1F-97CE-8373-18192598F843}"/>
              </a:ext>
            </a:extLst>
          </p:cNvPr>
          <p:cNvSpPr txBox="1">
            <a:spLocks/>
          </p:cNvSpPr>
          <p:nvPr userDrawn="1"/>
        </p:nvSpPr>
        <p:spPr>
          <a:xfrm>
            <a:off x="638694" y="322903"/>
            <a:ext cx="6327371" cy="1298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A61DADA6-86A1-BBBD-F1C3-5783C7659B20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6386" y="1848037"/>
            <a:ext cx="5181600" cy="435133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B47F150B-5293-2BEA-815B-454A48415F9C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7780313" y="971943"/>
            <a:ext cx="3917390" cy="423410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C39962B-4F79-BF3C-2EF0-060747CE70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844" y="5361709"/>
            <a:ext cx="976781" cy="1288473"/>
          </a:xfrm>
          <a:prstGeom prst="rect">
            <a:avLst/>
          </a:prstGeom>
        </p:spPr>
      </p:pic>
      <p:sp>
        <p:nvSpPr>
          <p:cNvPr id="7" name="Rubrik 6">
            <a:extLst>
              <a:ext uri="{FF2B5EF4-FFF2-40B4-BE49-F238E27FC236}">
                <a16:creationId xmlns:a16="http://schemas.microsoft.com/office/drawing/2014/main" id="{A073A006-6A55-F799-91D9-ECE53589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5181600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02959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TA sida+lju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B9554B44-FDB5-4258-80FE-4F7BE17C0B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A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425355" y="1047750"/>
            <a:ext cx="7731345" cy="974991"/>
          </a:xfrm>
          <a:prstGeom prst="rect">
            <a:avLst/>
          </a:prstGeom>
        </p:spPr>
        <p:txBody>
          <a:bodyPr anchor="b"/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Avskedsfras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7F3E2C0C-B196-433B-A077-509DB16A84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25355" y="5913006"/>
            <a:ext cx="4375370" cy="552450"/>
          </a:xfrm>
          <a:prstGeom prst="rect">
            <a:avLst/>
          </a:prstGeom>
        </p:spPr>
        <p:txBody>
          <a:bodyPr wrap="none"/>
          <a:lstStyle>
            <a:lvl1pPr marL="0" indent="0">
              <a:buFontTx/>
              <a:buNone/>
              <a:defRPr sz="2000">
                <a:solidFill>
                  <a:schemeClr val="tx1"/>
                </a:solidFill>
              </a:defRPr>
            </a:lvl1pPr>
            <a:lvl2pPr marL="425450" indent="0">
              <a:buNone/>
              <a:defRPr/>
            </a:lvl2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www</a:t>
            </a:r>
            <a:r>
              <a:rPr lang="sv-SE" dirty="0"/>
              <a:t>-adress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CCFFBEC-3E61-EE55-315D-B74B497B96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955" y="5264438"/>
            <a:ext cx="976781" cy="12884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452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png"/><Relationship Id="rId4" Type="http://schemas.openxmlformats.org/officeDocument/2006/relationships/tags" Target="../tags/tag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.png"/><Relationship Id="rId4" Type="http://schemas.openxmlformats.org/officeDocument/2006/relationships/tags" Target="../tags/tag2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1.png"/><Relationship Id="rId4" Type="http://schemas.openxmlformats.org/officeDocument/2006/relationships/tags" Target="../tags/tag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952D2D4-ACF6-449A-E28E-B9FC75DD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4DECC2-E867-B339-240D-91A83968F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386" y="18480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A11F8C-1370-F7BF-7A5C-3AD8AFF04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AAFC18-9B97-8817-66A8-256744052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F3DAB-C90B-E957-F2B1-455EB8DFB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316633F-A22C-EFA0-A098-D24E7056BB29}"/>
              </a:ext>
            </a:extLst>
          </p:cNvPr>
          <p:cNvSpPr/>
          <p:nvPr userDrawn="1"/>
        </p:nvSpPr>
        <p:spPr>
          <a:xfrm>
            <a:off x="11353800" y="0"/>
            <a:ext cx="838200" cy="6858000"/>
          </a:xfrm>
          <a:prstGeom prst="rect">
            <a:avLst/>
          </a:prstGeom>
          <a:solidFill>
            <a:srgbClr val="E8AC1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120D466-D48E-4283-35B0-7E0E3B5E11A5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019" y="5433002"/>
            <a:ext cx="976781" cy="1288473"/>
          </a:xfrm>
          <a:prstGeom prst="rect">
            <a:avLst/>
          </a:prstGeom>
        </p:spPr>
      </p:pic>
    </p:spTree>
    <p:custDataLst>
      <p:tags r:id="rId11"/>
    </p:custDataLst>
    <p:extLst>
      <p:ext uri="{BB962C8B-B14F-4D97-AF65-F5344CB8AC3E}">
        <p14:creationId xmlns:p14="http://schemas.microsoft.com/office/powerpoint/2010/main" val="357722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54" r:id="rId8"/>
    <p:sldLayoutId id="21474837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952D2D4-ACF6-449A-E28E-B9FC75DD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4DECC2-E867-B339-240D-91A83968F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386" y="18480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A11F8C-1370-F7BF-7A5C-3AD8AFF04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E6255-5988-41B9-92A8-0571F867E473}" type="datetimeFigureOut">
              <a:rPr lang="sv-SE" smtClean="0"/>
              <a:t>2025-11-30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AAFC18-9B97-8817-66A8-256744052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F3DAB-C90B-E957-F2B1-455EB8DFB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47C85-89C4-41A9-9448-0DE6069B8E7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316633F-A22C-EFA0-A098-D24E7056BB29}"/>
              </a:ext>
            </a:extLst>
          </p:cNvPr>
          <p:cNvSpPr/>
          <p:nvPr userDrawn="1"/>
        </p:nvSpPr>
        <p:spPr>
          <a:xfrm>
            <a:off x="11353800" y="0"/>
            <a:ext cx="8382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120D466-D48E-4283-35B0-7E0E3B5E11A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019" y="5433002"/>
            <a:ext cx="976781" cy="1288473"/>
          </a:xfrm>
          <a:prstGeom prst="rect">
            <a:avLst/>
          </a:prstGeom>
        </p:spPr>
      </p:pic>
    </p:spTree>
    <p:custDataLst>
      <p:tags r:id="rId10"/>
    </p:custDataLst>
    <p:extLst>
      <p:ext uri="{BB962C8B-B14F-4D97-AF65-F5344CB8AC3E}">
        <p14:creationId xmlns:p14="http://schemas.microsoft.com/office/powerpoint/2010/main" val="407686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7E87079-E4E5-E1B9-6D45-6852B28C6D95}"/>
              </a:ext>
            </a:extLst>
          </p:cNvPr>
          <p:cNvSpPr/>
          <p:nvPr userDrawn="1"/>
        </p:nvSpPr>
        <p:spPr>
          <a:xfrm>
            <a:off x="11353800" y="0"/>
            <a:ext cx="838200" cy="6858000"/>
          </a:xfrm>
          <a:prstGeom prst="rect">
            <a:avLst/>
          </a:prstGeom>
          <a:solidFill>
            <a:srgbClr val="D8251C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rubrik 1">
            <a:extLst>
              <a:ext uri="{FF2B5EF4-FFF2-40B4-BE49-F238E27FC236}">
                <a16:creationId xmlns:a16="http://schemas.microsoft.com/office/drawing/2014/main" id="{C3C17128-30E6-A45D-C21B-8B8C6388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90D6BA9E-8625-D885-6397-13B4DC5AE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386" y="18480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BD99AF1-5026-BD58-76A7-0ABD81BB7C2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205" y="5433002"/>
            <a:ext cx="976781" cy="1288473"/>
          </a:xfrm>
          <a:prstGeom prst="rect">
            <a:avLst/>
          </a:prstGeom>
        </p:spPr>
      </p:pic>
    </p:spTree>
    <p:custDataLst>
      <p:tags r:id="rId4"/>
    </p:custDataLst>
    <p:extLst>
      <p:ext uri="{BB962C8B-B14F-4D97-AF65-F5344CB8AC3E}">
        <p14:creationId xmlns:p14="http://schemas.microsoft.com/office/powerpoint/2010/main" val="265768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400" b="1" kern="1200" dirty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914400" rtl="0" eaLnBrk="1" latinLnBrk="0" hangingPunct="1">
        <a:lnSpc>
          <a:spcPct val="100000"/>
        </a:lnSpc>
        <a:spcBef>
          <a:spcPts val="12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60413" indent="-334963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1400" indent="-244475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93825" indent="-29845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38300" indent="-198438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7E87079-E4E5-E1B9-6D45-6852B28C6D95}"/>
              </a:ext>
            </a:extLst>
          </p:cNvPr>
          <p:cNvSpPr/>
          <p:nvPr userDrawn="1"/>
        </p:nvSpPr>
        <p:spPr>
          <a:xfrm>
            <a:off x="11353800" y="0"/>
            <a:ext cx="838200" cy="6858000"/>
          </a:xfrm>
          <a:prstGeom prst="rect">
            <a:avLst/>
          </a:prstGeom>
          <a:solidFill>
            <a:srgbClr val="E8AC1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rubrik 1">
            <a:extLst>
              <a:ext uri="{FF2B5EF4-FFF2-40B4-BE49-F238E27FC236}">
                <a16:creationId xmlns:a16="http://schemas.microsoft.com/office/drawing/2014/main" id="{C3C17128-30E6-A45D-C21B-8B8C6388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90D6BA9E-8625-D885-6397-13B4DC5AE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386" y="18480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BD99AF1-5026-BD58-76A7-0ABD81BB7C2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205" y="5433002"/>
            <a:ext cx="976781" cy="1288473"/>
          </a:xfrm>
          <a:prstGeom prst="rect">
            <a:avLst/>
          </a:prstGeom>
        </p:spPr>
      </p:pic>
    </p:spTree>
    <p:custDataLst>
      <p:tags r:id="rId4"/>
    </p:custDataLst>
    <p:extLst>
      <p:ext uri="{BB962C8B-B14F-4D97-AF65-F5344CB8AC3E}">
        <p14:creationId xmlns:p14="http://schemas.microsoft.com/office/powerpoint/2010/main" val="401766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400" b="1" kern="1200" dirty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914400" rtl="0" eaLnBrk="1" latinLnBrk="0" hangingPunct="1">
        <a:lnSpc>
          <a:spcPct val="100000"/>
        </a:lnSpc>
        <a:spcBef>
          <a:spcPts val="12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60413" indent="-334963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1400" indent="-244475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93825" indent="-29845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38300" indent="-198438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7E87079-E4E5-E1B9-6D45-6852B28C6D95}"/>
              </a:ext>
            </a:extLst>
          </p:cNvPr>
          <p:cNvSpPr/>
          <p:nvPr userDrawn="1"/>
        </p:nvSpPr>
        <p:spPr>
          <a:xfrm>
            <a:off x="11353800" y="0"/>
            <a:ext cx="8382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rubrik 1">
            <a:extLst>
              <a:ext uri="{FF2B5EF4-FFF2-40B4-BE49-F238E27FC236}">
                <a16:creationId xmlns:a16="http://schemas.microsoft.com/office/drawing/2014/main" id="{C3C17128-30E6-A45D-C21B-8B8C6388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86" y="3654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90D6BA9E-8625-D885-6397-13B4DC5AE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386" y="18480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BD99AF1-5026-BD58-76A7-0ABD81BB7C2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205" y="5433002"/>
            <a:ext cx="976781" cy="1288473"/>
          </a:xfrm>
          <a:prstGeom prst="rect">
            <a:avLst/>
          </a:prstGeom>
        </p:spPr>
      </p:pic>
    </p:spTree>
    <p:custDataLst>
      <p:tags r:id="rId4"/>
    </p:custDataLst>
    <p:extLst>
      <p:ext uri="{BB962C8B-B14F-4D97-AF65-F5344CB8AC3E}">
        <p14:creationId xmlns:p14="http://schemas.microsoft.com/office/powerpoint/2010/main" val="55099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400" b="1" kern="1200" dirty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914400" rtl="0" eaLnBrk="1" latinLnBrk="0" hangingPunct="1">
        <a:lnSpc>
          <a:spcPct val="100000"/>
        </a:lnSpc>
        <a:spcBef>
          <a:spcPts val="12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60413" indent="-334963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1400" indent="-244475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93825" indent="-29845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38300" indent="-198438" algn="l" defTabSz="914400" rtl="0" eaLnBrk="1" latinLnBrk="0" hangingPunct="1">
        <a:lnSpc>
          <a:spcPct val="95000"/>
        </a:lnSpc>
        <a:spcBef>
          <a:spcPts val="6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ansli@sklejon.nu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apply.cardskipper.se/OrganisationApplication/cb492b03-044d-4f7d-9245-8753198a1f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26B29-82C5-12C4-A68C-7979AB7EBD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Deltagaravgifter och medlemsavgifter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7A9CB1C-8DF4-E868-4429-863085DCD4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682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8DC1A9B-962A-91C3-21F3-B0740C8BF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884" y="2683633"/>
            <a:ext cx="6039196" cy="1490734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endParaRPr lang="sv-SE" sz="2700" b="0" dirty="0"/>
          </a:p>
        </p:txBody>
      </p:sp>
      <p:pic>
        <p:nvPicPr>
          <p:cNvPr id="8" name="Bildobjekt 7" descr="En bild som visar byggnad, person, rink, ishockey&#10;&#10;Automatiskt genererad beskrivning">
            <a:extLst>
              <a:ext uri="{FF2B5EF4-FFF2-40B4-BE49-F238E27FC236}">
                <a16:creationId xmlns:a16="http://schemas.microsoft.com/office/drawing/2014/main" id="{7242AE22-2EDE-E6BE-CC15-67CF9D91E3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0" y="0"/>
            <a:ext cx="514350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116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39F183-C483-DDE7-A482-101F74ED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Nya rutiner i föreningen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C76E31-EDFC-EF38-C213-9AC84F84A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386" y="150225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Från och med detta år har föreningen beslutat att samtliga lag i föreningen behöver betala en deltagaravgift till föreningen för att täcka föreningsgemensamma kostnader (kansli, förråd, administration, redovisning m.m.) </a:t>
            </a:r>
          </a:p>
          <a:p>
            <a:r>
              <a:rPr lang="sv-SE" dirty="0"/>
              <a:t>Anledningen är att vi rest oss från konkurshot till en stabil förening </a:t>
            </a:r>
            <a:r>
              <a:rPr lang="sv-SE"/>
              <a:t>på tre år </a:t>
            </a:r>
            <a:r>
              <a:rPr lang="sv-SE" dirty="0"/>
              <a:t>och att vi nu vill bygga en långsiktigt hållbar förening där alla hjälps åt att bidra. </a:t>
            </a:r>
          </a:p>
          <a:p>
            <a:r>
              <a:rPr lang="sv-SE" dirty="0"/>
              <a:t>Rutinerna för inbetalningen av deltagaravgifter har dröjt delvis på grund av att vi även infört fritidskortet.</a:t>
            </a:r>
          </a:p>
          <a:p>
            <a:r>
              <a:rPr lang="sv-SE" dirty="0"/>
              <a:t>På följande bilder följer information om hur deltagaravgift och medlemskap i föreningen ska betalas beroende på om eller vad ni betalat hittills.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421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F70CEB-F0B5-171B-656A-5D5633C8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Har redan betalat 3 300 kr (Född 2008)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9BD893-8DB3-B9D5-BA4F-09B635160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Vad gäller?</a:t>
            </a:r>
            <a:endParaRPr lang="sv-SE" dirty="0"/>
          </a:p>
          <a:p>
            <a:r>
              <a:rPr lang="sv-SE" dirty="0"/>
              <a:t>Du har betalat deltagaravgift (3 000 kr) + medlemsavgift (300 kr).</a:t>
            </a:r>
          </a:p>
          <a:p>
            <a:r>
              <a:rPr lang="sv-SE" dirty="0"/>
              <a:t>Barnet är fött 2008 → ingen rätt till fritidskort.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Vad ska du göra nu?</a:t>
            </a:r>
            <a:endParaRPr lang="sv-SE" dirty="0"/>
          </a:p>
          <a:p>
            <a:r>
              <a:rPr lang="sv-SE" dirty="0"/>
              <a:t>Om du vill ha </a:t>
            </a:r>
            <a:r>
              <a:rPr lang="sv-SE" b="1" dirty="0"/>
              <a:t>familjemedlemskap</a:t>
            </a:r>
            <a:r>
              <a:rPr lang="sv-SE" dirty="0"/>
              <a:t> (rekommenderas):</a:t>
            </a:r>
            <a:br>
              <a:rPr lang="sv-SE" dirty="0"/>
            </a:br>
            <a:r>
              <a:rPr lang="sv-SE" dirty="0"/>
              <a:t>→ Betala </a:t>
            </a:r>
            <a:r>
              <a:rPr lang="sv-SE" b="1" dirty="0"/>
              <a:t>200 kr</a:t>
            </a:r>
            <a:r>
              <a:rPr lang="sv-SE" dirty="0"/>
              <a:t> via </a:t>
            </a:r>
            <a:r>
              <a:rPr lang="sv-SE" dirty="0" err="1"/>
              <a:t>Cardskipper</a:t>
            </a:r>
            <a:br>
              <a:rPr lang="sv-SE" dirty="0"/>
            </a:br>
            <a:r>
              <a:rPr lang="sv-SE" dirty="0"/>
              <a:t>(Totalt blir familjemedlemskap 500 kr.)</a:t>
            </a:r>
          </a:p>
          <a:p>
            <a:pPr marL="0" indent="0">
              <a:buNone/>
            </a:pPr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19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21BC9D6-031F-0F7F-34FA-4C36833D4FF9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sv-SE" dirty="0"/>
              <a:t>Max Lundström</a:t>
            </a:r>
          </a:p>
          <a:p>
            <a:r>
              <a:rPr lang="sv-SE" dirty="0"/>
              <a:t>Ludvig Eklund</a:t>
            </a:r>
          </a:p>
          <a:p>
            <a:r>
              <a:rPr lang="sv-SE" dirty="0"/>
              <a:t>Conrad Hedblad</a:t>
            </a:r>
          </a:p>
          <a:p>
            <a:r>
              <a:rPr lang="sv-SE" dirty="0"/>
              <a:t>Filip Forsell</a:t>
            </a:r>
          </a:p>
          <a:p>
            <a:r>
              <a:rPr lang="sv-SE" dirty="0"/>
              <a:t>Kevin Hollström</a:t>
            </a:r>
          </a:p>
          <a:p>
            <a:r>
              <a:rPr lang="sv-SE" dirty="0"/>
              <a:t>Eddie Furtenback</a:t>
            </a:r>
          </a:p>
          <a:p>
            <a:r>
              <a:rPr lang="sv-SE" dirty="0"/>
              <a:t>Liam </a:t>
            </a:r>
            <a:r>
              <a:rPr lang="sv-SE" dirty="0" err="1"/>
              <a:t>Zidek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A4C36F-FD8A-9E15-B038-D06887D8272F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F711F81E-C75B-A060-1761-A1551E60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Redan betalat 3 300 kr (2008)</a:t>
            </a:r>
          </a:p>
        </p:txBody>
      </p:sp>
    </p:spTree>
    <p:extLst>
      <p:ext uri="{BB962C8B-B14F-4D97-AF65-F5344CB8AC3E}">
        <p14:creationId xmlns:p14="http://schemas.microsoft.com/office/powerpoint/2010/main" val="108256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B262E-BF7A-6BAF-7957-1DCAC55A9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68B750-4D45-2318-B232-F183A337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Har redan betalat 3 300 kr (Född 2009)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E0982E-0CE2-FEE3-9052-C7D378FEE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/>
              <a:t>Vad gäller?</a:t>
            </a:r>
            <a:endParaRPr lang="sv-SE" dirty="0"/>
          </a:p>
          <a:p>
            <a:r>
              <a:rPr lang="sv-SE" dirty="0"/>
              <a:t>Du har betalat full avgift (3 000 kr + 300 kr).</a:t>
            </a:r>
          </a:p>
          <a:p>
            <a:r>
              <a:rPr lang="sv-SE" dirty="0"/>
              <a:t>Barnet är fött 2009 → har rätt till fritidskort (500 kr).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Vad ska du göra nu?</a:t>
            </a:r>
            <a:endParaRPr lang="sv-SE" dirty="0"/>
          </a:p>
          <a:p>
            <a:r>
              <a:rPr lang="sv-SE" b="1" dirty="0"/>
              <a:t>Ansök om fritidskort</a:t>
            </a:r>
            <a:r>
              <a:rPr lang="sv-SE" dirty="0"/>
              <a:t> se lathund → få tillbaka </a:t>
            </a:r>
            <a:r>
              <a:rPr lang="sv-SE" b="1" dirty="0"/>
              <a:t>500 kr från föreningen – mejla </a:t>
            </a:r>
            <a:r>
              <a:rPr lang="sv-SE" b="1" dirty="0" err="1"/>
              <a:t>skärmdump</a:t>
            </a:r>
            <a:r>
              <a:rPr lang="sv-SE" b="1" dirty="0"/>
              <a:t> på beviljat stöd till </a:t>
            </a:r>
            <a:r>
              <a:rPr lang="sv-SE" b="1" dirty="0">
                <a:hlinkClick r:id="rId3"/>
              </a:rPr>
              <a:t>kansli@sklejon.nu</a:t>
            </a:r>
            <a:r>
              <a:rPr lang="sv-SE" b="1" dirty="0"/>
              <a:t> samt kontonummer för återbetalning.</a:t>
            </a:r>
            <a:endParaRPr lang="sv-SE" dirty="0"/>
          </a:p>
          <a:p>
            <a:r>
              <a:rPr lang="sv-SE" dirty="0"/>
              <a:t>Om du vill ha </a:t>
            </a:r>
            <a:r>
              <a:rPr lang="sv-SE" b="1" dirty="0"/>
              <a:t>familjemedlemskap</a:t>
            </a:r>
            <a:br>
              <a:rPr lang="sv-SE" dirty="0"/>
            </a:br>
            <a:r>
              <a:rPr lang="sv-SE" dirty="0"/>
              <a:t>→ Betala </a:t>
            </a:r>
            <a:r>
              <a:rPr lang="sv-SE" b="1" dirty="0"/>
              <a:t>200 kr</a:t>
            </a:r>
            <a:r>
              <a:rPr lang="sv-SE" dirty="0"/>
              <a:t> via </a:t>
            </a:r>
            <a:r>
              <a:rPr lang="sv-SE" dirty="0" err="1"/>
              <a:t>Cardskipper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910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E784410-3C85-CBAB-4ED5-3340D492FBD9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sv-SE" dirty="0"/>
              <a:t>Jonathan Tikkanen</a:t>
            </a:r>
          </a:p>
          <a:p>
            <a:r>
              <a:rPr lang="sv-SE" dirty="0"/>
              <a:t>Alvin Bergqvist</a:t>
            </a:r>
          </a:p>
          <a:p>
            <a:r>
              <a:rPr lang="sv-SE" dirty="0"/>
              <a:t>Joel </a:t>
            </a:r>
            <a:r>
              <a:rPr lang="sv-SE" dirty="0" err="1"/>
              <a:t>Mäkitalo</a:t>
            </a:r>
            <a:endParaRPr lang="sv-SE" dirty="0"/>
          </a:p>
          <a:p>
            <a:r>
              <a:rPr lang="sv-SE" dirty="0"/>
              <a:t>Edward Nilsson</a:t>
            </a:r>
          </a:p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05E2C8-D38C-79C8-A1E2-76594EF9752F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3EB594A-8339-5B15-92F0-752966A8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Redan betalat 3300 kr (2009)</a:t>
            </a:r>
          </a:p>
        </p:txBody>
      </p:sp>
    </p:spTree>
    <p:extLst>
      <p:ext uri="{BB962C8B-B14F-4D97-AF65-F5344CB8AC3E}">
        <p14:creationId xmlns:p14="http://schemas.microsoft.com/office/powerpoint/2010/main" val="2891973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9A9A7E-690D-7A0E-A4AD-3782BEB8B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Har inte betalat än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2C8E65-7566-8A0A-5BE4-1FA7AA0A1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/>
              <a:t>Barn födda 2008:</a:t>
            </a:r>
            <a:endParaRPr lang="sv-SE" dirty="0"/>
          </a:p>
          <a:p>
            <a:r>
              <a:rPr lang="sv-SE" dirty="0"/>
              <a:t>Betala </a:t>
            </a:r>
            <a:r>
              <a:rPr lang="sv-SE" b="1" dirty="0"/>
              <a:t>3 000 kr</a:t>
            </a:r>
            <a:r>
              <a:rPr lang="sv-SE" dirty="0"/>
              <a:t> till föreningens konto.</a:t>
            </a:r>
          </a:p>
          <a:p>
            <a:r>
              <a:rPr lang="sv-SE" dirty="0"/>
              <a:t>Registrera medlemskap via </a:t>
            </a:r>
            <a:r>
              <a:rPr lang="sv-SE" dirty="0" err="1"/>
              <a:t>Cardskipper</a:t>
            </a:r>
            <a:r>
              <a:rPr lang="sv-SE" dirty="0"/>
              <a:t> (300 kr eller 500 kr för familj).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Barn födda 2009:</a:t>
            </a:r>
            <a:endParaRPr lang="sv-SE" dirty="0"/>
          </a:p>
          <a:p>
            <a:r>
              <a:rPr lang="sv-SE" dirty="0"/>
              <a:t>Betala </a:t>
            </a:r>
            <a:r>
              <a:rPr lang="sv-SE" b="1" dirty="0"/>
              <a:t>2 500 kr</a:t>
            </a:r>
            <a:r>
              <a:rPr lang="sv-SE" dirty="0"/>
              <a:t> till föreningens konto.</a:t>
            </a:r>
          </a:p>
          <a:p>
            <a:r>
              <a:rPr lang="sv-SE" dirty="0"/>
              <a:t>Ansök om fritidskort, se lathund (500 kr).</a:t>
            </a:r>
          </a:p>
          <a:p>
            <a:r>
              <a:rPr lang="sv-SE" dirty="0"/>
              <a:t>Registrera medlemskap via </a:t>
            </a:r>
            <a:r>
              <a:rPr lang="sv-SE" dirty="0" err="1"/>
              <a:t>Cardskipper</a:t>
            </a:r>
            <a:r>
              <a:rPr lang="sv-SE" dirty="0"/>
              <a:t> (300 kr eller 500 kr för familj).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678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48A4A0-FCF5-C01D-D8DB-0B8D531F893C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Inbetalning till föreningens konto kan göras via:</a:t>
            </a:r>
            <a:endParaRPr lang="sv-SE" sz="2400" dirty="0"/>
          </a:p>
          <a:p>
            <a:r>
              <a:rPr lang="sv-SE" sz="2400" b="1" dirty="0" err="1"/>
              <a:t>Swish</a:t>
            </a:r>
            <a:r>
              <a:rPr lang="sv-SE" sz="2400" b="1" dirty="0"/>
              <a:t> 123 483 1772</a:t>
            </a:r>
            <a:r>
              <a:rPr lang="sv-SE" sz="2400" dirty="0"/>
              <a:t> eller</a:t>
            </a:r>
          </a:p>
          <a:p>
            <a:r>
              <a:rPr lang="sv-SE" sz="2400" dirty="0"/>
              <a:t>Överföring till kontonummer 8420-2 693.553.551-5 i Swedbank</a:t>
            </a:r>
          </a:p>
          <a:p>
            <a:pPr marL="0" indent="0">
              <a:buNone/>
            </a:pPr>
            <a:endParaRPr lang="sv-SE" sz="2400" b="1" dirty="0"/>
          </a:p>
          <a:p>
            <a:pPr marL="0" indent="0">
              <a:buNone/>
            </a:pPr>
            <a:r>
              <a:rPr lang="sv-SE" sz="2400" b="1" dirty="0"/>
              <a:t>Märk betalningen</a:t>
            </a:r>
            <a:r>
              <a:rPr lang="sv-SE" sz="2400" dirty="0"/>
              <a:t> med J18 och barnets för- och efternamn, exempelvis </a:t>
            </a:r>
            <a:r>
              <a:rPr lang="sv-SE" sz="2400" b="1" dirty="0"/>
              <a:t>”J18 Kalle Karlsson".</a:t>
            </a:r>
            <a:endParaRPr lang="sv-SE" sz="2400" dirty="0"/>
          </a:p>
          <a:p>
            <a:endParaRPr lang="sv-SE" sz="24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9061631-2A7B-2DC4-14BA-DE82B4B15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Inbetalning deltagaravgift till föreningens konto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B1A9C8D1-B5DC-EAAF-7CBB-6AAB6267856D}"/>
              </a:ext>
            </a:extLst>
          </p:cNvPr>
          <p:cNvPicPr>
            <a:picLocks noGrp="1" noChangeAspect="1"/>
          </p:cNvPicPr>
          <p:nvPr>
            <p:ph sz="half" idx="12"/>
          </p:nvPr>
        </p:nvPicPr>
        <p:blipFill>
          <a:blip r:embed="rId2"/>
          <a:stretch>
            <a:fillRect/>
          </a:stretch>
        </p:blipFill>
        <p:spPr>
          <a:xfrm>
            <a:off x="7912608" y="971550"/>
            <a:ext cx="3346497" cy="466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42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5721E-401E-61CF-C3E3-55980491B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Registrera medlemskap</a:t>
            </a:r>
          </a:p>
        </p:txBody>
      </p:sp>
      <p:pic>
        <p:nvPicPr>
          <p:cNvPr id="5" name="Platshållare för innehåll 4" descr="En bild som visar mönster, stygn, monokrom&#10;&#10;AI-genererat innehåll kan vara felaktigt.">
            <a:extLst>
              <a:ext uri="{FF2B5EF4-FFF2-40B4-BE49-F238E27FC236}">
                <a16:creationId xmlns:a16="http://schemas.microsoft.com/office/drawing/2014/main" id="{CF38D3D5-D704-E5C6-A5F1-44E00FEC7F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731" y="1847850"/>
            <a:ext cx="3490503" cy="3490503"/>
          </a:xfr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B261010-8E79-E828-3946-9D8E12DDEB8A}"/>
              </a:ext>
            </a:extLst>
          </p:cNvPr>
          <p:cNvSpPr txBox="1"/>
          <p:nvPr/>
        </p:nvSpPr>
        <p:spPr>
          <a:xfrm>
            <a:off x="1036318" y="5139696"/>
            <a:ext cx="9413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Klicka på denna länk:</a:t>
            </a:r>
          </a:p>
          <a:p>
            <a:r>
              <a:rPr lang="sv-SE" dirty="0">
                <a:hlinkClick r:id="rId4"/>
              </a:rPr>
              <a:t>https://apply.cardskipper.se/OrganisationApplication/cb492b03-044d-4f7d-9245-8753198a1fb0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61830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DESIGN_ID_1_OFFICE-TEMA" val="SxrLu8zG"/>
  <p:tag name="ARTICULATE_DESIGN_ID_OFFICE-TEMA" val="dHnJEweY"/>
  <p:tag name="ARTICULATE_DESIGN_ID_2_OFFICE-TEMA" val="Cow9QoCv"/>
  <p:tag name="ARTICULATE_DESIGN_ID_3_OFFICE-TEMA" val="u0wpnySM"/>
  <p:tag name="ARTICULATE_DESIGN_ID_BLÅTT AVSNITT" val="P7Mxp8bX"/>
  <p:tag name="ARTICULATE_DESIGN_ID_FÖRSTA OCH SISTA SIDA_LJUS BILD" val="gK3JvrvW"/>
  <p:tag name="ARTICULATE_DESIGN_ID_1_FÖRSTA OCH SISTA SIDA_LJUS BILD" val="eQC2ks1O"/>
  <p:tag name="ARTICULATE_DESIGN_ID_2_FÖRSTA OCH SISTA SIDA_LJUS BILD" val="OF5pYPvd"/>
  <p:tag name="ARTICULATE_SLIDE_COUNT" val="5"/>
  <p:tag name="ARTICULATE_DESIGN_ID_3_FÖRSTA OCH SISTA SIDA_LJUS BILD" val="r6OupVMY"/>
  <p:tag name="ARTICULATE_DESIGN_ID_4_FÖRSTA OCH SISTA SIDA_LJUS BILD" val="57hJ6qO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4BBD97B-E4D0-42C6-8E3D-95D0492494B0}" vid="{600F8391-BA76-40A4-A8EC-5DDC32C6878F}"/>
    </a:ext>
  </a:extLst>
</a:theme>
</file>

<file path=ppt/theme/theme2.xml><?xml version="1.0" encoding="utf-8"?>
<a:theme xmlns:a="http://schemas.openxmlformats.org/drawingml/2006/main" name="3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4BBD97B-E4D0-42C6-8E3D-95D0492494B0}" vid="{8E53248A-BBCB-4F6D-ACE0-126D90B15175}"/>
    </a:ext>
  </a:extLst>
</a:theme>
</file>

<file path=ppt/theme/theme3.xml><?xml version="1.0" encoding="utf-8"?>
<a:theme xmlns:a="http://schemas.openxmlformats.org/drawingml/2006/main" name="1_FÖRSTA och SISTA sida_ljus bild">
  <a:themeElements>
    <a:clrScheme name="sterk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8185C"/>
      </a:accent1>
      <a:accent2>
        <a:srgbClr val="CE086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ter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4BBD97B-E4D0-42C6-8E3D-95D0492494B0}" vid="{6AAC7F27-B039-4866-BA15-4653DE871466}"/>
    </a:ext>
  </a:extLst>
</a:theme>
</file>

<file path=ppt/theme/theme4.xml><?xml version="1.0" encoding="utf-8"?>
<a:theme xmlns:a="http://schemas.openxmlformats.org/drawingml/2006/main" name="3_FÖRSTA och SISTA sida_ljus bild">
  <a:themeElements>
    <a:clrScheme name="sterk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8185C"/>
      </a:accent1>
      <a:accent2>
        <a:srgbClr val="CE086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ter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4BBD97B-E4D0-42C6-8E3D-95D0492494B0}" vid="{6AB8AE00-B2E3-464B-B434-8E0D6BA92058}"/>
    </a:ext>
  </a:extLst>
</a:theme>
</file>

<file path=ppt/theme/theme5.xml><?xml version="1.0" encoding="utf-8"?>
<a:theme xmlns:a="http://schemas.openxmlformats.org/drawingml/2006/main" name="4_FÖRSTA och SISTA sida_ljus bild">
  <a:themeElements>
    <a:clrScheme name="sterk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8185C"/>
      </a:accent1>
      <a:accent2>
        <a:srgbClr val="CE086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ter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4BBD97B-E4D0-42C6-8E3D-95D0492494B0}" vid="{C97504B4-C685-4193-9EBD-F4A6421784F7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 Lejon mall</Template>
  <TotalTime>0</TotalTime>
  <Words>432</Words>
  <Application>Microsoft Office PowerPoint</Application>
  <PresentationFormat>Bredbild</PresentationFormat>
  <Paragraphs>55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10</vt:i4>
      </vt:variant>
    </vt:vector>
  </HeadingPairs>
  <TitlesOfParts>
    <vt:vector size="18" baseType="lpstr">
      <vt:lpstr>Arial</vt:lpstr>
      <vt:lpstr>Arial Nova</vt:lpstr>
      <vt:lpstr>Calibri</vt:lpstr>
      <vt:lpstr>1_Office-tema</vt:lpstr>
      <vt:lpstr>3_Office-tema</vt:lpstr>
      <vt:lpstr>1_FÖRSTA och SISTA sida_ljus bild</vt:lpstr>
      <vt:lpstr>3_FÖRSTA och SISTA sida_ljus bild</vt:lpstr>
      <vt:lpstr>4_FÖRSTA och SISTA sida_ljus bild</vt:lpstr>
      <vt:lpstr>Deltagaravgifter och medlemsavgifter</vt:lpstr>
      <vt:lpstr>Nya rutiner i föreningen</vt:lpstr>
      <vt:lpstr>Har redan betalat 3 300 kr (Född 2008)</vt:lpstr>
      <vt:lpstr>Redan betalat 3 300 kr (2008)</vt:lpstr>
      <vt:lpstr>Har redan betalat 3 300 kr (Född 2009)</vt:lpstr>
      <vt:lpstr>Redan betalat 3300 kr (2009)</vt:lpstr>
      <vt:lpstr>Har inte betalat än</vt:lpstr>
      <vt:lpstr>Inbetalning deltagaravgift till föreningens konto</vt:lpstr>
      <vt:lpstr>Registrera medlemskap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Sofie Furtenback</dc:creator>
  <cp:lastModifiedBy>Sofie Furtenback</cp:lastModifiedBy>
  <cp:revision>2</cp:revision>
  <dcterms:created xsi:type="dcterms:W3CDTF">2024-02-05T13:48:21Z</dcterms:created>
  <dcterms:modified xsi:type="dcterms:W3CDTF">2025-11-30T08:29:16Z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505F12DA-C942-4D50-976D-9E1E42764B9A</vt:lpwstr>
  </property>
  <property fmtid="{D5CDD505-2E9C-101B-9397-08002B2CF9AE}" pid="3" name="ArticulatePath">
    <vt:lpwstr>Presentation2</vt:lpwstr>
  </property>
</Properties>
</file>