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  <p:sldId id="267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C17BF0-91D6-410F-8689-70E98B117F1E}" v="64" dt="2020-09-17T21:34:37.1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ksson, Erik" userId="f8708f17-04b8-4a15-8b6b-4d31d06789c8" providerId="ADAL" clId="{DAC17BF0-91D6-410F-8689-70E98B117F1E}"/>
    <pc:docChg chg="undo redo custSel addSld modSld sldOrd">
      <pc:chgData name="Eriksson, Erik" userId="f8708f17-04b8-4a15-8b6b-4d31d06789c8" providerId="ADAL" clId="{DAC17BF0-91D6-410F-8689-70E98B117F1E}" dt="2020-09-17T21:33:36.517" v="2937" actId="20577"/>
      <pc:docMkLst>
        <pc:docMk/>
      </pc:docMkLst>
      <pc:sldChg chg="modSp mod">
        <pc:chgData name="Eriksson, Erik" userId="f8708f17-04b8-4a15-8b6b-4d31d06789c8" providerId="ADAL" clId="{DAC17BF0-91D6-410F-8689-70E98B117F1E}" dt="2020-09-16T16:02:29.142" v="180" actId="20577"/>
        <pc:sldMkLst>
          <pc:docMk/>
          <pc:sldMk cId="750278594" sldId="256"/>
        </pc:sldMkLst>
        <pc:spChg chg="mod">
          <ac:chgData name="Eriksson, Erik" userId="f8708f17-04b8-4a15-8b6b-4d31d06789c8" providerId="ADAL" clId="{DAC17BF0-91D6-410F-8689-70E98B117F1E}" dt="2020-09-16T16:02:29.142" v="180" actId="20577"/>
          <ac:spMkLst>
            <pc:docMk/>
            <pc:sldMk cId="750278594" sldId="256"/>
            <ac:spMk id="4" creationId="{ADB336E7-6BC4-4E89-8B3D-467C5313D2B8}"/>
          </ac:spMkLst>
        </pc:spChg>
      </pc:sldChg>
      <pc:sldChg chg="addSp delSp modSp mod">
        <pc:chgData name="Eriksson, Erik" userId="f8708f17-04b8-4a15-8b6b-4d31d06789c8" providerId="ADAL" clId="{DAC17BF0-91D6-410F-8689-70E98B117F1E}" dt="2020-09-16T16:03:52.697" v="200"/>
        <pc:sldMkLst>
          <pc:docMk/>
          <pc:sldMk cId="3051760344" sldId="257"/>
        </pc:sldMkLst>
        <pc:spChg chg="mod">
          <ac:chgData name="Eriksson, Erik" userId="f8708f17-04b8-4a15-8b6b-4d31d06789c8" providerId="ADAL" clId="{DAC17BF0-91D6-410F-8689-70E98B117F1E}" dt="2020-09-16T16:02:22.773" v="177" actId="20577"/>
          <ac:spMkLst>
            <pc:docMk/>
            <pc:sldMk cId="3051760344" sldId="257"/>
            <ac:spMk id="2" creationId="{937AF4C3-A95C-408F-8BF2-0BE8144603A6}"/>
          </ac:spMkLst>
        </pc:spChg>
        <pc:spChg chg="mod">
          <ac:chgData name="Eriksson, Erik" userId="f8708f17-04b8-4a15-8b6b-4d31d06789c8" providerId="ADAL" clId="{DAC17BF0-91D6-410F-8689-70E98B117F1E}" dt="2020-09-16T16:02:18.106" v="174" actId="20577"/>
          <ac:spMkLst>
            <pc:docMk/>
            <pc:sldMk cId="3051760344" sldId="257"/>
            <ac:spMk id="3" creationId="{A8D325F6-DACA-43EF-8A2B-BA8D23724590}"/>
          </ac:spMkLst>
        </pc:spChg>
        <pc:spChg chg="add del mod">
          <ac:chgData name="Eriksson, Erik" userId="f8708f17-04b8-4a15-8b6b-4d31d06789c8" providerId="ADAL" clId="{DAC17BF0-91D6-410F-8689-70E98B117F1E}" dt="2020-09-16T16:03:52.697" v="200"/>
          <ac:spMkLst>
            <pc:docMk/>
            <pc:sldMk cId="3051760344" sldId="257"/>
            <ac:spMk id="4" creationId="{A445EE39-1FC6-4580-9762-79D12C9BB027}"/>
          </ac:spMkLst>
        </pc:spChg>
        <pc:spChg chg="add mod">
          <ac:chgData name="Eriksson, Erik" userId="f8708f17-04b8-4a15-8b6b-4d31d06789c8" providerId="ADAL" clId="{DAC17BF0-91D6-410F-8689-70E98B117F1E}" dt="2020-09-16T16:03:49.215" v="198" actId="113"/>
          <ac:spMkLst>
            <pc:docMk/>
            <pc:sldMk cId="3051760344" sldId="257"/>
            <ac:spMk id="5" creationId="{4503B4FD-34FA-4084-828D-31FDAF3BD1F6}"/>
          </ac:spMkLst>
        </pc:spChg>
      </pc:sldChg>
      <pc:sldChg chg="addSp delSp modSp new mod">
        <pc:chgData name="Eriksson, Erik" userId="f8708f17-04b8-4a15-8b6b-4d31d06789c8" providerId="ADAL" clId="{DAC17BF0-91D6-410F-8689-70E98B117F1E}" dt="2020-09-16T16:50:58.095" v="2862" actId="478"/>
        <pc:sldMkLst>
          <pc:docMk/>
          <pc:sldMk cId="3863610210" sldId="258"/>
        </pc:sldMkLst>
        <pc:spChg chg="del mod">
          <ac:chgData name="Eriksson, Erik" userId="f8708f17-04b8-4a15-8b6b-4d31d06789c8" providerId="ADAL" clId="{DAC17BF0-91D6-410F-8689-70E98B117F1E}" dt="2020-09-16T16:50:55.122" v="2861" actId="478"/>
          <ac:spMkLst>
            <pc:docMk/>
            <pc:sldMk cId="3863610210" sldId="258"/>
            <ac:spMk id="2" creationId="{BD28B3F8-FDD1-4FF1-8066-D281638716C7}"/>
          </ac:spMkLst>
        </pc:spChg>
        <pc:spChg chg="del mod">
          <ac:chgData name="Eriksson, Erik" userId="f8708f17-04b8-4a15-8b6b-4d31d06789c8" providerId="ADAL" clId="{DAC17BF0-91D6-410F-8689-70E98B117F1E}" dt="2020-09-16T16:50:33.652" v="2852" actId="478"/>
          <ac:spMkLst>
            <pc:docMk/>
            <pc:sldMk cId="3863610210" sldId="258"/>
            <ac:spMk id="3" creationId="{C8489285-F77B-4B5C-AACB-8F7E9C68831F}"/>
          </ac:spMkLst>
        </pc:spChg>
        <pc:spChg chg="add del mod">
          <ac:chgData name="Eriksson, Erik" userId="f8708f17-04b8-4a15-8b6b-4d31d06789c8" providerId="ADAL" clId="{DAC17BF0-91D6-410F-8689-70E98B117F1E}" dt="2020-09-16T16:50:36.723" v="2853" actId="478"/>
          <ac:spMkLst>
            <pc:docMk/>
            <pc:sldMk cId="3863610210" sldId="258"/>
            <ac:spMk id="5" creationId="{80113062-ADC2-4445-BDDD-2D995C3238BE}"/>
          </ac:spMkLst>
        </pc:spChg>
        <pc:spChg chg="add mod">
          <ac:chgData name="Eriksson, Erik" userId="f8708f17-04b8-4a15-8b6b-4d31d06789c8" providerId="ADAL" clId="{DAC17BF0-91D6-410F-8689-70E98B117F1E}" dt="2020-09-16T16:50:51.412" v="2860" actId="404"/>
          <ac:spMkLst>
            <pc:docMk/>
            <pc:sldMk cId="3863610210" sldId="258"/>
            <ac:spMk id="6" creationId="{23B5A7AE-4658-4BA8-BB51-8E3B4F3E3E16}"/>
          </ac:spMkLst>
        </pc:spChg>
        <pc:spChg chg="add del mod">
          <ac:chgData name="Eriksson, Erik" userId="f8708f17-04b8-4a15-8b6b-4d31d06789c8" providerId="ADAL" clId="{DAC17BF0-91D6-410F-8689-70E98B117F1E}" dt="2020-09-16T16:50:58.095" v="2862" actId="478"/>
          <ac:spMkLst>
            <pc:docMk/>
            <pc:sldMk cId="3863610210" sldId="258"/>
            <ac:spMk id="8" creationId="{FCE494C1-4590-4FC3-9F33-7BDF31B9B62B}"/>
          </ac:spMkLst>
        </pc:spChg>
      </pc:sldChg>
      <pc:sldChg chg="addSp modSp mod">
        <pc:chgData name="Eriksson, Erik" userId="f8708f17-04b8-4a15-8b6b-4d31d06789c8" providerId="ADAL" clId="{DAC17BF0-91D6-410F-8689-70E98B117F1E}" dt="2020-09-16T16:08:36.417" v="313" actId="207"/>
        <pc:sldMkLst>
          <pc:docMk/>
          <pc:sldMk cId="2775931607" sldId="259"/>
        </pc:sldMkLst>
        <pc:spChg chg="mod">
          <ac:chgData name="Eriksson, Erik" userId="f8708f17-04b8-4a15-8b6b-4d31d06789c8" providerId="ADAL" clId="{DAC17BF0-91D6-410F-8689-70E98B117F1E}" dt="2020-09-16T16:07:38.861" v="292" actId="20577"/>
          <ac:spMkLst>
            <pc:docMk/>
            <pc:sldMk cId="2775931607" sldId="259"/>
            <ac:spMk id="2" creationId="{937AF4C3-A95C-408F-8BF2-0BE8144603A6}"/>
          </ac:spMkLst>
        </pc:spChg>
        <pc:spChg chg="mod">
          <ac:chgData name="Eriksson, Erik" userId="f8708f17-04b8-4a15-8b6b-4d31d06789c8" providerId="ADAL" clId="{DAC17BF0-91D6-410F-8689-70E98B117F1E}" dt="2020-09-16T16:07:02.717" v="290" actId="20577"/>
          <ac:spMkLst>
            <pc:docMk/>
            <pc:sldMk cId="2775931607" sldId="259"/>
            <ac:spMk id="3" creationId="{A8D325F6-DACA-43EF-8A2B-BA8D23724590}"/>
          </ac:spMkLst>
        </pc:spChg>
        <pc:spChg chg="add mod">
          <ac:chgData name="Eriksson, Erik" userId="f8708f17-04b8-4a15-8b6b-4d31d06789c8" providerId="ADAL" clId="{DAC17BF0-91D6-410F-8689-70E98B117F1E}" dt="2020-09-16T16:06:39.045" v="289" actId="27636"/>
          <ac:spMkLst>
            <pc:docMk/>
            <pc:sldMk cId="2775931607" sldId="259"/>
            <ac:spMk id="4" creationId="{2FF2F46F-7EC4-45C6-B67E-DD37B98FDBBA}"/>
          </ac:spMkLst>
        </pc:spChg>
        <pc:spChg chg="mod">
          <ac:chgData name="Eriksson, Erik" userId="f8708f17-04b8-4a15-8b6b-4d31d06789c8" providerId="ADAL" clId="{DAC17BF0-91D6-410F-8689-70E98B117F1E}" dt="2020-09-16T16:08:36.417" v="313" actId="207"/>
          <ac:spMkLst>
            <pc:docMk/>
            <pc:sldMk cId="2775931607" sldId="259"/>
            <ac:spMk id="5" creationId="{4503B4FD-34FA-4084-828D-31FDAF3BD1F6}"/>
          </ac:spMkLst>
        </pc:spChg>
      </pc:sldChg>
      <pc:sldChg chg="delSp modSp add mod">
        <pc:chgData name="Eriksson, Erik" userId="f8708f17-04b8-4a15-8b6b-4d31d06789c8" providerId="ADAL" clId="{DAC17BF0-91D6-410F-8689-70E98B117F1E}" dt="2020-09-16T16:46:28.196" v="2652" actId="20577"/>
        <pc:sldMkLst>
          <pc:docMk/>
          <pc:sldMk cId="2752963675" sldId="260"/>
        </pc:sldMkLst>
        <pc:spChg chg="mod">
          <ac:chgData name="Eriksson, Erik" userId="f8708f17-04b8-4a15-8b6b-4d31d06789c8" providerId="ADAL" clId="{DAC17BF0-91D6-410F-8689-70E98B117F1E}" dt="2020-09-16T16:08:50.270" v="314"/>
          <ac:spMkLst>
            <pc:docMk/>
            <pc:sldMk cId="2752963675" sldId="260"/>
            <ac:spMk id="2" creationId="{937AF4C3-A95C-408F-8BF2-0BE8144603A6}"/>
          </ac:spMkLst>
        </pc:spChg>
        <pc:spChg chg="mod">
          <ac:chgData name="Eriksson, Erik" userId="f8708f17-04b8-4a15-8b6b-4d31d06789c8" providerId="ADAL" clId="{DAC17BF0-91D6-410F-8689-70E98B117F1E}" dt="2020-09-16T16:46:28.196" v="2652" actId="20577"/>
          <ac:spMkLst>
            <pc:docMk/>
            <pc:sldMk cId="2752963675" sldId="260"/>
            <ac:spMk id="3" creationId="{A8D325F6-DACA-43EF-8A2B-BA8D23724590}"/>
          </ac:spMkLst>
        </pc:spChg>
        <pc:spChg chg="del mod">
          <ac:chgData name="Eriksson, Erik" userId="f8708f17-04b8-4a15-8b6b-4d31d06789c8" providerId="ADAL" clId="{DAC17BF0-91D6-410F-8689-70E98B117F1E}" dt="2020-09-16T16:08:56.366" v="316" actId="478"/>
          <ac:spMkLst>
            <pc:docMk/>
            <pc:sldMk cId="2752963675" sldId="260"/>
            <ac:spMk id="4" creationId="{2FF2F46F-7EC4-45C6-B67E-DD37B98FDBBA}"/>
          </ac:spMkLst>
        </pc:spChg>
      </pc:sldChg>
      <pc:sldChg chg="modSp add mod">
        <pc:chgData name="Eriksson, Erik" userId="f8708f17-04b8-4a15-8b6b-4d31d06789c8" providerId="ADAL" clId="{DAC17BF0-91D6-410F-8689-70E98B117F1E}" dt="2020-09-16T16:23:49.682" v="1415" actId="20577"/>
        <pc:sldMkLst>
          <pc:docMk/>
          <pc:sldMk cId="155069060" sldId="261"/>
        </pc:sldMkLst>
        <pc:spChg chg="mod">
          <ac:chgData name="Eriksson, Erik" userId="f8708f17-04b8-4a15-8b6b-4d31d06789c8" providerId="ADAL" clId="{DAC17BF0-91D6-410F-8689-70E98B117F1E}" dt="2020-09-16T16:18:00.246" v="735" actId="20577"/>
          <ac:spMkLst>
            <pc:docMk/>
            <pc:sldMk cId="155069060" sldId="261"/>
            <ac:spMk id="2" creationId="{937AF4C3-A95C-408F-8BF2-0BE8144603A6}"/>
          </ac:spMkLst>
        </pc:spChg>
        <pc:spChg chg="mod">
          <ac:chgData name="Eriksson, Erik" userId="f8708f17-04b8-4a15-8b6b-4d31d06789c8" providerId="ADAL" clId="{DAC17BF0-91D6-410F-8689-70E98B117F1E}" dt="2020-09-16T16:23:49.682" v="1415" actId="20577"/>
          <ac:spMkLst>
            <pc:docMk/>
            <pc:sldMk cId="155069060" sldId="261"/>
            <ac:spMk id="3" creationId="{A8D325F6-DACA-43EF-8A2B-BA8D23724590}"/>
          </ac:spMkLst>
        </pc:spChg>
      </pc:sldChg>
      <pc:sldChg chg="addSp delSp modSp add mod">
        <pc:chgData name="Eriksson, Erik" userId="f8708f17-04b8-4a15-8b6b-4d31d06789c8" providerId="ADAL" clId="{DAC17BF0-91D6-410F-8689-70E98B117F1E}" dt="2020-09-16T16:25:39.656" v="1563" actId="20577"/>
        <pc:sldMkLst>
          <pc:docMk/>
          <pc:sldMk cId="2202666201" sldId="262"/>
        </pc:sldMkLst>
        <pc:spChg chg="mod">
          <ac:chgData name="Eriksson, Erik" userId="f8708f17-04b8-4a15-8b6b-4d31d06789c8" providerId="ADAL" clId="{DAC17BF0-91D6-410F-8689-70E98B117F1E}" dt="2020-09-16T16:24:25.425" v="1451" actId="6549"/>
          <ac:spMkLst>
            <pc:docMk/>
            <pc:sldMk cId="2202666201" sldId="262"/>
            <ac:spMk id="2" creationId="{937AF4C3-A95C-408F-8BF2-0BE8144603A6}"/>
          </ac:spMkLst>
        </pc:spChg>
        <pc:spChg chg="mod">
          <ac:chgData name="Eriksson, Erik" userId="f8708f17-04b8-4a15-8b6b-4d31d06789c8" providerId="ADAL" clId="{DAC17BF0-91D6-410F-8689-70E98B117F1E}" dt="2020-09-16T16:25:39.656" v="1563" actId="20577"/>
          <ac:spMkLst>
            <pc:docMk/>
            <pc:sldMk cId="2202666201" sldId="262"/>
            <ac:spMk id="3" creationId="{A8D325F6-DACA-43EF-8A2B-BA8D23724590}"/>
          </ac:spMkLst>
        </pc:spChg>
        <pc:spChg chg="del">
          <ac:chgData name="Eriksson, Erik" userId="f8708f17-04b8-4a15-8b6b-4d31d06789c8" providerId="ADAL" clId="{DAC17BF0-91D6-410F-8689-70E98B117F1E}" dt="2020-09-16T16:24:39.719" v="1454" actId="478"/>
          <ac:spMkLst>
            <pc:docMk/>
            <pc:sldMk cId="2202666201" sldId="262"/>
            <ac:spMk id="5" creationId="{4503B4FD-34FA-4084-828D-31FDAF3BD1F6}"/>
          </ac:spMkLst>
        </pc:spChg>
        <pc:spChg chg="add del mod">
          <ac:chgData name="Eriksson, Erik" userId="f8708f17-04b8-4a15-8b6b-4d31d06789c8" providerId="ADAL" clId="{DAC17BF0-91D6-410F-8689-70E98B117F1E}" dt="2020-09-16T16:24:38.146" v="1453"/>
          <ac:spMkLst>
            <pc:docMk/>
            <pc:sldMk cId="2202666201" sldId="262"/>
            <ac:spMk id="6" creationId="{84635F71-E114-4A6A-A76B-AAE0E5D6D9BD}"/>
          </ac:spMkLst>
        </pc:spChg>
        <pc:spChg chg="add mod">
          <ac:chgData name="Eriksson, Erik" userId="f8708f17-04b8-4a15-8b6b-4d31d06789c8" providerId="ADAL" clId="{DAC17BF0-91D6-410F-8689-70E98B117F1E}" dt="2020-09-16T16:24:53.008" v="1481" actId="20577"/>
          <ac:spMkLst>
            <pc:docMk/>
            <pc:sldMk cId="2202666201" sldId="262"/>
            <ac:spMk id="7" creationId="{A5A21A7D-25AC-4BED-A812-1DAFBABD6EB3}"/>
          </ac:spMkLst>
        </pc:spChg>
      </pc:sldChg>
      <pc:sldChg chg="modSp add mod ord">
        <pc:chgData name="Eriksson, Erik" userId="f8708f17-04b8-4a15-8b6b-4d31d06789c8" providerId="ADAL" clId="{DAC17BF0-91D6-410F-8689-70E98B117F1E}" dt="2020-09-16T16:30:23.670" v="1891" actId="20577"/>
        <pc:sldMkLst>
          <pc:docMk/>
          <pc:sldMk cId="513696343" sldId="263"/>
        </pc:sldMkLst>
        <pc:spChg chg="mod">
          <ac:chgData name="Eriksson, Erik" userId="f8708f17-04b8-4a15-8b6b-4d31d06789c8" providerId="ADAL" clId="{DAC17BF0-91D6-410F-8689-70E98B117F1E}" dt="2020-09-16T16:26:25.711" v="1596" actId="6549"/>
          <ac:spMkLst>
            <pc:docMk/>
            <pc:sldMk cId="513696343" sldId="263"/>
            <ac:spMk id="2" creationId="{937AF4C3-A95C-408F-8BF2-0BE8144603A6}"/>
          </ac:spMkLst>
        </pc:spChg>
        <pc:spChg chg="mod">
          <ac:chgData name="Eriksson, Erik" userId="f8708f17-04b8-4a15-8b6b-4d31d06789c8" providerId="ADAL" clId="{DAC17BF0-91D6-410F-8689-70E98B117F1E}" dt="2020-09-16T16:30:23.670" v="1891" actId="20577"/>
          <ac:spMkLst>
            <pc:docMk/>
            <pc:sldMk cId="513696343" sldId="263"/>
            <ac:spMk id="3" creationId="{A8D325F6-DACA-43EF-8A2B-BA8D23724590}"/>
          </ac:spMkLst>
        </pc:spChg>
      </pc:sldChg>
      <pc:sldChg chg="modSp add mod">
        <pc:chgData name="Eriksson, Erik" userId="f8708f17-04b8-4a15-8b6b-4d31d06789c8" providerId="ADAL" clId="{DAC17BF0-91D6-410F-8689-70E98B117F1E}" dt="2020-09-16T16:33:46.252" v="2129" actId="20577"/>
        <pc:sldMkLst>
          <pc:docMk/>
          <pc:sldMk cId="2382577646" sldId="264"/>
        </pc:sldMkLst>
        <pc:spChg chg="mod">
          <ac:chgData name="Eriksson, Erik" userId="f8708f17-04b8-4a15-8b6b-4d31d06789c8" providerId="ADAL" clId="{DAC17BF0-91D6-410F-8689-70E98B117F1E}" dt="2020-09-16T16:31:26.595" v="1904" actId="6549"/>
          <ac:spMkLst>
            <pc:docMk/>
            <pc:sldMk cId="2382577646" sldId="264"/>
            <ac:spMk id="2" creationId="{937AF4C3-A95C-408F-8BF2-0BE8144603A6}"/>
          </ac:spMkLst>
        </pc:spChg>
        <pc:spChg chg="mod">
          <ac:chgData name="Eriksson, Erik" userId="f8708f17-04b8-4a15-8b6b-4d31d06789c8" providerId="ADAL" clId="{DAC17BF0-91D6-410F-8689-70E98B117F1E}" dt="2020-09-16T16:33:46.252" v="2129" actId="20577"/>
          <ac:spMkLst>
            <pc:docMk/>
            <pc:sldMk cId="2382577646" sldId="264"/>
            <ac:spMk id="3" creationId="{A8D325F6-DACA-43EF-8A2B-BA8D23724590}"/>
          </ac:spMkLst>
        </pc:spChg>
      </pc:sldChg>
      <pc:sldChg chg="modSp add mod">
        <pc:chgData name="Eriksson, Erik" userId="f8708f17-04b8-4a15-8b6b-4d31d06789c8" providerId="ADAL" clId="{DAC17BF0-91D6-410F-8689-70E98B117F1E}" dt="2020-09-17T21:33:36.517" v="2937" actId="20577"/>
        <pc:sldMkLst>
          <pc:docMk/>
          <pc:sldMk cId="508507660" sldId="265"/>
        </pc:sldMkLst>
        <pc:spChg chg="mod">
          <ac:chgData name="Eriksson, Erik" userId="f8708f17-04b8-4a15-8b6b-4d31d06789c8" providerId="ADAL" clId="{DAC17BF0-91D6-410F-8689-70E98B117F1E}" dt="2020-09-16T16:35:42.902" v="2177" actId="6549"/>
          <ac:spMkLst>
            <pc:docMk/>
            <pc:sldMk cId="508507660" sldId="265"/>
            <ac:spMk id="2" creationId="{937AF4C3-A95C-408F-8BF2-0BE8144603A6}"/>
          </ac:spMkLst>
        </pc:spChg>
        <pc:spChg chg="mod">
          <ac:chgData name="Eriksson, Erik" userId="f8708f17-04b8-4a15-8b6b-4d31d06789c8" providerId="ADAL" clId="{DAC17BF0-91D6-410F-8689-70E98B117F1E}" dt="2020-09-17T21:33:36.517" v="2937" actId="20577"/>
          <ac:spMkLst>
            <pc:docMk/>
            <pc:sldMk cId="508507660" sldId="265"/>
            <ac:spMk id="3" creationId="{A8D325F6-DACA-43EF-8A2B-BA8D23724590}"/>
          </ac:spMkLst>
        </pc:spChg>
      </pc:sldChg>
      <pc:sldChg chg="modSp add mod">
        <pc:chgData name="Eriksson, Erik" userId="f8708f17-04b8-4a15-8b6b-4d31d06789c8" providerId="ADAL" clId="{DAC17BF0-91D6-410F-8689-70E98B117F1E}" dt="2020-09-16T16:51:14.018" v="2886" actId="20577"/>
        <pc:sldMkLst>
          <pc:docMk/>
          <pc:sldMk cId="4157783471" sldId="266"/>
        </pc:sldMkLst>
        <pc:spChg chg="mod">
          <ac:chgData name="Eriksson, Erik" userId="f8708f17-04b8-4a15-8b6b-4d31d06789c8" providerId="ADAL" clId="{DAC17BF0-91D6-410F-8689-70E98B117F1E}" dt="2020-09-16T16:47:11.582" v="2693" actId="20577"/>
          <ac:spMkLst>
            <pc:docMk/>
            <pc:sldMk cId="4157783471" sldId="266"/>
            <ac:spMk id="2" creationId="{937AF4C3-A95C-408F-8BF2-0BE8144603A6}"/>
          </ac:spMkLst>
        </pc:spChg>
        <pc:spChg chg="mod">
          <ac:chgData name="Eriksson, Erik" userId="f8708f17-04b8-4a15-8b6b-4d31d06789c8" providerId="ADAL" clId="{DAC17BF0-91D6-410F-8689-70E98B117F1E}" dt="2020-09-16T16:51:14.018" v="2886" actId="20577"/>
          <ac:spMkLst>
            <pc:docMk/>
            <pc:sldMk cId="4157783471" sldId="266"/>
            <ac:spMk id="3" creationId="{A8D325F6-DACA-43EF-8A2B-BA8D23724590}"/>
          </ac:spMkLst>
        </pc:spChg>
      </pc:sldChg>
      <pc:sldChg chg="modSp new mod">
        <pc:chgData name="Eriksson, Erik" userId="f8708f17-04b8-4a15-8b6b-4d31d06789c8" providerId="ADAL" clId="{DAC17BF0-91D6-410F-8689-70E98B117F1E}" dt="2020-09-17T06:53:29.612" v="2904" actId="20577"/>
        <pc:sldMkLst>
          <pc:docMk/>
          <pc:sldMk cId="942243375" sldId="267"/>
        </pc:sldMkLst>
        <pc:spChg chg="mod">
          <ac:chgData name="Eriksson, Erik" userId="f8708f17-04b8-4a15-8b6b-4d31d06789c8" providerId="ADAL" clId="{DAC17BF0-91D6-410F-8689-70E98B117F1E}" dt="2020-09-17T06:52:44.088" v="2892" actId="20577"/>
          <ac:spMkLst>
            <pc:docMk/>
            <pc:sldMk cId="942243375" sldId="267"/>
            <ac:spMk id="2" creationId="{2C85E2D8-D9F3-48D0-ADE7-406CC525B265}"/>
          </ac:spMkLst>
        </pc:spChg>
        <pc:spChg chg="mod">
          <ac:chgData name="Eriksson, Erik" userId="f8708f17-04b8-4a15-8b6b-4d31d06789c8" providerId="ADAL" clId="{DAC17BF0-91D6-410F-8689-70E98B117F1E}" dt="2020-09-17T06:53:29.612" v="2904" actId="20577"/>
          <ac:spMkLst>
            <pc:docMk/>
            <pc:sldMk cId="942243375" sldId="267"/>
            <ac:spMk id="3" creationId="{3AF18D29-CE0A-4300-AA9C-6F68353D387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EB62F-CF78-4FC1-A031-1CB9F3DD1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B389C-FFEB-4440-BEE9-7B39713A92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ABDA5-2C2E-4A6C-93E0-3A6E358AB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1F11-3C0B-4979-B025-CC1DFD2342AD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37DE7-40CC-4334-8850-E864646B6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2CF36-C21E-49F6-9861-809FB1E75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FABA-45FE-4895-8D05-84FFECFE3F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40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77377-4061-455B-A5D0-71D965E31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C8CCB0-CFB8-4849-9143-E7253AA47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9397C-E5BD-4437-B0EC-F7EAA0BCD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1F11-3C0B-4979-B025-CC1DFD2342AD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AEB32-F434-4DE5-B8FD-872E75BE7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BC8B6-7084-4790-AB37-57B6D471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FABA-45FE-4895-8D05-84FFECFE3F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445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41A35F-C55A-4FD9-B122-3F89A70ED4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EA216B-F45A-4125-AB55-F724A3495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6106D-FD7A-4C9F-8B89-8E5F5376B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1F11-3C0B-4979-B025-CC1DFD2342AD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D108C-1AA6-4150-9F9B-ABC2FB704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F52A9-C9BC-47A2-AD90-4932C1941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FABA-45FE-4895-8D05-84FFECFE3F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291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C66E3-E856-47DA-AC90-AB40BA499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046F0-DFEB-4121-B322-220490623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E21C6-563C-4399-A4DE-5DCC30543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1F11-3C0B-4979-B025-CC1DFD2342AD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F64AF-7CE1-4A96-B548-2DF0CD1A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922C4-7BCA-4588-8F4D-A8B9E76D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FABA-45FE-4895-8D05-84FFECFE3F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85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3C06F-B93E-4E37-97BA-6FE6A305A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68909-7228-4622-95C8-05FE23516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CFBE3-78FF-4D07-9A0C-11067582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1F11-3C0B-4979-B025-CC1DFD2342AD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003BA-2847-4900-BACB-EF87A42EA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CD077-419F-4EFC-9EFF-5B826701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FABA-45FE-4895-8D05-84FFECFE3F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7890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8326C-F10D-407B-BD5B-23FD003B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B9B2B-FC79-4CA2-B76A-58A5405D76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E5CF8-AE3F-4F59-B83F-5CA791553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BAB76-E44E-4BB4-A4A5-E7FC6D3F9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1F11-3C0B-4979-B025-CC1DFD2342AD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3CED-DBD0-4073-84A8-C4DE781CA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52B38-2FA7-487D-B3E3-6E303827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FABA-45FE-4895-8D05-84FFECFE3F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41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8DFF7-7F50-4B4B-B982-3C00ECFD0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977E1-4155-4E65-B7A5-2DB182DC3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16FBFF-FFAD-4FB4-8F1A-F36E0D998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5C2CFB-D847-4A4E-A8C2-1EDACC4C5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60E676-8CB7-4DBB-B17E-4EF1DCC574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DD3AE5-821E-4F38-B557-E7AD1C9F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1F11-3C0B-4979-B025-CC1DFD2342AD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C4C3B8-4613-46B4-BD04-939419C9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574273-F715-4F6F-839E-899959B34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FABA-45FE-4895-8D05-84FFECFE3F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83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98239-876D-49D4-81CE-502086FA6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A2149F-1928-4229-8E35-3C1BF5419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1F11-3C0B-4979-B025-CC1DFD2342AD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90BEA9-B77E-4DB0-B560-2D7DC25F3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EE9FC3-D648-4869-B31C-EB122A4B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FABA-45FE-4895-8D05-84FFECFE3F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24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25438-CAB6-4C2C-BE74-F11BB29BD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1F11-3C0B-4979-B025-CC1DFD2342AD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EB3331-9D5C-4465-865C-FE51F6533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4455C-DA17-499D-B352-AE1EC450D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FABA-45FE-4895-8D05-84FFECFE3F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56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D0744-250A-4F62-BE70-87693F836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96847-EA43-4EFD-9518-1E25403F0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6AD1A-ACDD-4634-B449-2FFAD0CE5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2BE33-5F48-4ED3-A2BE-59A72C56B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1F11-3C0B-4979-B025-CC1DFD2342AD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99547-FD5F-482C-8162-D8D63D965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69ACE-D2AC-4D41-8A13-E04A78F5E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FABA-45FE-4895-8D05-84FFECFE3F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57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4292B-B578-42BC-8AD5-359D15A75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6E5F4C-5A9D-46A6-AAB8-2DE4017017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C9CA17-BA41-46DA-B7FD-5A9CD2F48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117AD-CD3B-4C6E-B487-F1AA1954F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1F11-3C0B-4979-B025-CC1DFD2342AD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608B0-4E9C-410B-B64A-67EC3E501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904D4-684F-4A04-8C90-2BD94329C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FABA-45FE-4895-8D05-84FFECFE3F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32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7C5526-C46D-4DF7-85D6-ED7DB7FF6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C0B4C-ADE1-41A5-8A53-4840163AD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5A863-0D19-4B33-806D-247725EC0C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A1F11-3C0B-4979-B025-CC1DFD2342AD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C211A-1575-473D-86DB-F5FB71A21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5EFE2-F494-4A96-A664-CA2276323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9FABA-45FE-4895-8D05-84FFECFE3F4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MSIPCMContentMarking" descr="{&quot;HashCode&quot;:1071427657,&quot;Placement&quot;:&quot;Footer&quot;,&quot;Top&quot;:519.343,&quot;Left&quot;:444.2841,&quot;SlideWidth&quot;:960,&quot;SlideHeight&quot;:540}">
            <a:extLst>
              <a:ext uri="{FF2B5EF4-FFF2-40B4-BE49-F238E27FC236}">
                <a16:creationId xmlns:a16="http://schemas.microsoft.com/office/drawing/2014/main" id="{ED3ABE42-ABFF-4239-8C3D-739338DD669E}"/>
              </a:ext>
            </a:extLst>
          </p:cNvPr>
          <p:cNvSpPr txBox="1"/>
          <p:nvPr userDrawn="1"/>
        </p:nvSpPr>
        <p:spPr>
          <a:xfrm>
            <a:off x="5642408" y="6595656"/>
            <a:ext cx="90718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1850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et.se/SKIronteam08/Document/Download/1657315/918747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n244170\Downloads\SK-Iron-mal--och-policy-faststalld-2018%20(2).pdf" TargetMode="External"/><Relationship Id="rId7" Type="http://schemas.openxmlformats.org/officeDocument/2006/relationships/hyperlink" Target="https://www.cuponline.se/start.aspx?cupid=35145" TargetMode="External"/><Relationship Id="rId2" Type="http://schemas.openxmlformats.org/officeDocument/2006/relationships/hyperlink" Target="https://www.laget.se/SKIron/Docu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uponline.se/start.aspx?cupid=35189" TargetMode="External"/><Relationship Id="rId5" Type="http://schemas.openxmlformats.org/officeDocument/2006/relationships/hyperlink" Target="https://www.cuponline.se/start.aspx?cupid=34007&amp;lc=sv" TargetMode="External"/><Relationship Id="rId4" Type="http://schemas.openxmlformats.org/officeDocument/2006/relationships/hyperlink" Target="file:///C:\Users\n244170\Downloads\Bla-Linjen-%20(1)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ponline.se/start.aspx?cupid=35189" TargetMode="External"/><Relationship Id="rId2" Type="http://schemas.openxmlformats.org/officeDocument/2006/relationships/hyperlink" Target="https://www.cuponline.se/start.aspx?cupid=34007&amp;lc=s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uponline.se/start.aspx?cupid=3514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get.se/SK_IRON_HOCKEY/Document/Download/913676/8042102" TargetMode="External"/><Relationship Id="rId2" Type="http://schemas.openxmlformats.org/officeDocument/2006/relationships/hyperlink" Target="https://www.laget.se/SKIron/Document/Download/334044/767067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aget.se/SKIronteam08/Document/Download/1657315/918748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B336E7-6BC4-4E89-8B3D-467C5313D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#1 </a:t>
            </a:r>
            <a:r>
              <a:rPr lang="en-GB" dirty="0" err="1"/>
              <a:t>Föräldrar</a:t>
            </a:r>
            <a:r>
              <a:rPr lang="en-GB" dirty="0"/>
              <a:t> </a:t>
            </a:r>
            <a:r>
              <a:rPr lang="en-GB" dirty="0" err="1"/>
              <a:t>möte</a:t>
            </a:r>
            <a:r>
              <a:rPr lang="en-GB" dirty="0"/>
              <a:t> TEAM 08 16/9 2020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E64C209-7B40-4D39-9FB4-B28EB8A47E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484" y="2920778"/>
            <a:ext cx="2161032" cy="2161032"/>
          </a:xfrm>
        </p:spPr>
      </p:pic>
    </p:spTree>
    <p:extLst>
      <p:ext uri="{BB962C8B-B14F-4D97-AF65-F5344CB8AC3E}">
        <p14:creationId xmlns:p14="http://schemas.microsoft.com/office/powerpoint/2010/main" val="750278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F4C3-A95C-408F-8BF2-0BE81446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#10 </a:t>
            </a:r>
            <a:r>
              <a:rPr lang="en-GB" dirty="0" err="1"/>
              <a:t>Höstcupen</a:t>
            </a:r>
            <a:r>
              <a:rPr lang="en-GB" dirty="0"/>
              <a:t> </a:t>
            </a:r>
            <a:r>
              <a:rPr lang="en-GB" dirty="0" err="1"/>
              <a:t>Avesta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325F6-DACA-43EF-8A2B-BA8D23724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>
                <a:hlinkClick r:id="rId2"/>
              </a:rPr>
              <a:t>Allmän information </a:t>
            </a:r>
            <a:r>
              <a:rPr lang="sv-SE" dirty="0"/>
              <a:t>– sparas på laget.se</a:t>
            </a:r>
          </a:p>
          <a:p>
            <a:pPr lvl="0"/>
            <a:r>
              <a:rPr lang="sv-SE" dirty="0">
                <a:hlinkClick r:id="rId2"/>
              </a:rPr>
              <a:t>Corona anpassning </a:t>
            </a:r>
            <a:r>
              <a:rPr lang="sv-SE" dirty="0"/>
              <a:t>– sparas på laget.se</a:t>
            </a:r>
          </a:p>
          <a:p>
            <a:pPr lvl="0"/>
            <a:r>
              <a:rPr lang="sv-SE" dirty="0"/>
              <a:t>Logistik</a:t>
            </a:r>
          </a:p>
          <a:p>
            <a:pPr lvl="1"/>
            <a:r>
              <a:rPr lang="sv-SE" dirty="0"/>
              <a:t>1:a match 11:45</a:t>
            </a:r>
          </a:p>
          <a:p>
            <a:pPr lvl="1"/>
            <a:r>
              <a:rPr lang="sv-SE" dirty="0"/>
              <a:t>1,5 hr körning c:a</a:t>
            </a:r>
          </a:p>
          <a:p>
            <a:pPr lvl="1"/>
            <a:r>
              <a:rPr lang="sv-SE" dirty="0"/>
              <a:t>Inkvartering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03B4FD-34FA-4084-828D-31FDAF3BD1F6}"/>
              </a:ext>
            </a:extLst>
          </p:cNvPr>
          <p:cNvSpPr txBox="1"/>
          <p:nvPr/>
        </p:nvSpPr>
        <p:spPr>
          <a:xfrm>
            <a:off x="11353800" y="112991"/>
            <a:ext cx="72758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Erik</a:t>
            </a:r>
          </a:p>
        </p:txBody>
      </p:sp>
    </p:spTree>
    <p:extLst>
      <p:ext uri="{BB962C8B-B14F-4D97-AF65-F5344CB8AC3E}">
        <p14:creationId xmlns:p14="http://schemas.microsoft.com/office/powerpoint/2010/main" val="4157783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3B5A7AE-4658-4BA8-BB51-8E3B4F3E3E16}"/>
              </a:ext>
            </a:extLst>
          </p:cNvPr>
          <p:cNvSpPr/>
          <p:nvPr/>
        </p:nvSpPr>
        <p:spPr>
          <a:xfrm>
            <a:off x="5789666" y="2967335"/>
            <a:ext cx="61266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63610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5E2D8-D9F3-48D0-ADE7-406CC525B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18D29-CE0A-4300-AA9C-6F68353D3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https://www.laget.se/SKIron/Document</a:t>
            </a:r>
            <a:endParaRPr lang="en-GB" dirty="0"/>
          </a:p>
          <a:p>
            <a:r>
              <a:rPr lang="en-US" dirty="0">
                <a:hlinkClick r:id="rId3" action="ppaction://hlinkfile"/>
              </a:rPr>
              <a:t>file:///C:/Users/n244170/Downloads/SK-Iron-mal--och-policy-faststalld-2018%20(2).pdf</a:t>
            </a:r>
            <a:endParaRPr lang="en-US" dirty="0"/>
          </a:p>
          <a:p>
            <a:r>
              <a:rPr lang="en-US" dirty="0">
                <a:hlinkClick r:id="rId4" action="ppaction://hlinkfile"/>
              </a:rPr>
              <a:t>file:///C:/Users/n244170/Downloads/Bla-Linjen-%20(1).pdf</a:t>
            </a:r>
            <a:endParaRPr lang="en-US" dirty="0"/>
          </a:p>
          <a:p>
            <a:r>
              <a:rPr lang="en-GB" dirty="0">
                <a:hlinkClick r:id="rId5"/>
              </a:rPr>
              <a:t>https://www.cuponline.se/start.aspx?cupid=34007&amp;lc=sv</a:t>
            </a:r>
            <a:endParaRPr lang="en-GB" dirty="0"/>
          </a:p>
          <a:p>
            <a:r>
              <a:rPr lang="en-GB" dirty="0">
                <a:hlinkClick r:id="rId6"/>
              </a:rPr>
              <a:t>https://www.cuponline.se/start.aspx?cupid=35189</a:t>
            </a:r>
            <a:endParaRPr lang="en-GB" dirty="0"/>
          </a:p>
          <a:p>
            <a:r>
              <a:rPr lang="en-GB">
                <a:hlinkClick r:id="rId7"/>
              </a:rPr>
              <a:t>https://www.cuponline.se/start.aspx?cupid=35145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243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F4C3-A95C-408F-8BF2-0BE81446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#2 </a:t>
            </a:r>
            <a:r>
              <a:rPr lang="en-GB" dirty="0" err="1"/>
              <a:t>Trupp</a:t>
            </a:r>
            <a:r>
              <a:rPr lang="en-GB" dirty="0"/>
              <a:t> &amp; </a:t>
            </a:r>
            <a:r>
              <a:rPr lang="en-GB" dirty="0" err="1"/>
              <a:t>Ledarstab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325F6-DACA-43EF-8A2B-BA8D23724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1 MV + 19 utespelare på laget.se ?</a:t>
            </a:r>
          </a:p>
          <a:p>
            <a:pPr lvl="1"/>
            <a:r>
              <a:rPr lang="sv-SE" dirty="0"/>
              <a:t>#2 Emil #7 Max har ej gjort några träningar </a:t>
            </a:r>
          </a:p>
          <a:p>
            <a:pPr lvl="1"/>
            <a:r>
              <a:rPr lang="sv-SE" dirty="0"/>
              <a:t>(#5 Markus Styf)</a:t>
            </a:r>
          </a:p>
          <a:p>
            <a:pPr lvl="0"/>
            <a:r>
              <a:rPr lang="fi-FI" dirty="0"/>
              <a:t>Tränare: Daniel Englund, Daniel Andersson, Johan Hedblom, Mattias Haag</a:t>
            </a:r>
            <a:endParaRPr lang="sv-SE" dirty="0"/>
          </a:p>
          <a:p>
            <a:pPr lvl="0"/>
            <a:r>
              <a:rPr lang="fi-FI" dirty="0"/>
              <a:t>Material: Andreas Hedberg</a:t>
            </a:r>
            <a:endParaRPr lang="sv-SE" dirty="0"/>
          </a:p>
          <a:p>
            <a:pPr lvl="0"/>
            <a:r>
              <a:rPr lang="sv-SE" dirty="0"/>
              <a:t>Arbetscheman: Sara Noelle</a:t>
            </a:r>
          </a:p>
          <a:p>
            <a:pPr lvl="0"/>
            <a:r>
              <a:rPr lang="sv-SE" dirty="0"/>
              <a:t>Ismakare: Rickard Nilsson, Johan Kjölvmark, Christian Lundin</a:t>
            </a:r>
          </a:p>
          <a:p>
            <a:r>
              <a:rPr lang="fi-FI" dirty="0"/>
              <a:t>Lagledare: Erik Eriksson</a:t>
            </a:r>
            <a:endParaRPr lang="sv-SE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03B4FD-34FA-4084-828D-31FDAF3BD1F6}"/>
              </a:ext>
            </a:extLst>
          </p:cNvPr>
          <p:cNvSpPr txBox="1"/>
          <p:nvPr/>
        </p:nvSpPr>
        <p:spPr>
          <a:xfrm>
            <a:off x="11353800" y="112991"/>
            <a:ext cx="72758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Erik</a:t>
            </a:r>
          </a:p>
        </p:txBody>
      </p:sp>
    </p:spTree>
    <p:extLst>
      <p:ext uri="{BB962C8B-B14F-4D97-AF65-F5344CB8AC3E}">
        <p14:creationId xmlns:p14="http://schemas.microsoft.com/office/powerpoint/2010/main" val="305176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F4C3-A95C-408F-8BF2-0BE81446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#3 </a:t>
            </a:r>
            <a:r>
              <a:rPr lang="en-GB" dirty="0" err="1"/>
              <a:t>Säsongsplanering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325F6-DACA-43EF-8A2B-BA8D237245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v-SE" dirty="0"/>
              <a:t>Träningsupplägg – vad tränar vi på? Skridsko, spelsystem, tacklingar etc.. </a:t>
            </a:r>
          </a:p>
          <a:p>
            <a:pPr lvl="0"/>
            <a:r>
              <a:rPr lang="sv-SE" dirty="0"/>
              <a:t>Lättare fys i början &amp; slutet av veckan. </a:t>
            </a:r>
          </a:p>
          <a:p>
            <a:r>
              <a:rPr lang="sv-SE" dirty="0"/>
              <a:t>Vad innebär Röd &amp; Gul? Nivå anpassning</a:t>
            </a:r>
          </a:p>
          <a:p>
            <a:pPr lvl="1"/>
            <a:r>
              <a:rPr lang="sv-SE" dirty="0"/>
              <a:t>Sammarbete med 10/11 – Denna först!</a:t>
            </a:r>
          </a:p>
          <a:p>
            <a:pPr lvl="1"/>
            <a:r>
              <a:rPr lang="sv-SE" dirty="0"/>
              <a:t>Sammarbete med U14 (07)</a:t>
            </a:r>
          </a:p>
          <a:p>
            <a:r>
              <a:rPr lang="sv-SE" dirty="0"/>
              <a:t>Träningsmatcher </a:t>
            </a:r>
          </a:p>
          <a:p>
            <a:pPr lvl="1"/>
            <a:r>
              <a:rPr lang="sv-SE" dirty="0"/>
              <a:t>Lördag GUL – kalender uppdaterad</a:t>
            </a:r>
          </a:p>
          <a:p>
            <a:pPr lvl="1"/>
            <a:r>
              <a:rPr lang="sv-SE" dirty="0"/>
              <a:t>Söndag RÖD – kalender uppdaterad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F2F46F-7EC4-45C6-B67E-DD37B98FDB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Seriespel</a:t>
            </a:r>
          </a:p>
          <a:p>
            <a:pPr lvl="1"/>
            <a:r>
              <a:rPr lang="sv-SE" dirty="0"/>
              <a:t>U12 Gul Lördagar hemmamatcher 12:20</a:t>
            </a:r>
          </a:p>
          <a:p>
            <a:pPr lvl="1"/>
            <a:r>
              <a:rPr lang="sv-SE" dirty="0"/>
              <a:t>U13 Röd Söndagar hemmamatcher 12:20</a:t>
            </a:r>
          </a:p>
          <a:p>
            <a:pPr lvl="1"/>
            <a:r>
              <a:rPr lang="sv-SE" dirty="0"/>
              <a:t>Anmälningar skickas ut Söndag med svarsdag Tisdag</a:t>
            </a:r>
          </a:p>
          <a:p>
            <a:pPr lvl="1"/>
            <a:r>
              <a:rPr lang="sv-SE" dirty="0"/>
              <a:t>Arbetschema klart Onsdag (Sara)</a:t>
            </a:r>
          </a:p>
          <a:p>
            <a:r>
              <a:rPr lang="sv-SE" dirty="0"/>
              <a:t>Frånvaro:</a:t>
            </a:r>
          </a:p>
          <a:p>
            <a:pPr lvl="1"/>
            <a:r>
              <a:rPr lang="sv-SE" dirty="0"/>
              <a:t>Vi använder inte Gästboken för anmälan om frånvaro</a:t>
            </a:r>
          </a:p>
          <a:p>
            <a:pPr lvl="1"/>
            <a:r>
              <a:rPr lang="sv-SE" dirty="0"/>
              <a:t>Vet man med sig att man är borta helger, längre perioder meddela detta till tränarstaben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03B4FD-34FA-4084-828D-31FDAF3BD1F6}"/>
              </a:ext>
            </a:extLst>
          </p:cNvPr>
          <p:cNvSpPr txBox="1"/>
          <p:nvPr/>
        </p:nvSpPr>
        <p:spPr>
          <a:xfrm>
            <a:off x="11061290" y="112991"/>
            <a:ext cx="102009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err="1">
                <a:solidFill>
                  <a:prstClr val="black"/>
                </a:solidFill>
                <a:latin typeface="Calibri" panose="020F0502020204030204"/>
              </a:rPr>
              <a:t>Tränare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593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F4C3-A95C-408F-8BF2-0BE81446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#4 </a:t>
            </a:r>
            <a:r>
              <a:rPr lang="en-GB" dirty="0" err="1"/>
              <a:t>Cuper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325F6-DACA-43EF-8A2B-BA8D23724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>
                <a:hlinkClick r:id="rId2"/>
              </a:rPr>
              <a:t>Höstcup Avesta 3-4 Okt </a:t>
            </a:r>
            <a:endParaRPr lang="sv-SE" dirty="0"/>
          </a:p>
          <a:p>
            <a:pPr lvl="1"/>
            <a:r>
              <a:rPr lang="sv-SE" dirty="0"/>
              <a:t>Match 1: 11:45 (Hela truppen åker Lördag) Mer om cupen i slutet av mötet</a:t>
            </a:r>
          </a:p>
          <a:p>
            <a:pPr lvl="0"/>
            <a:r>
              <a:rPr lang="sv-SE" dirty="0">
                <a:hlinkClick r:id="rId3"/>
              </a:rPr>
              <a:t>Januari Hockey Games 9-10 Jan </a:t>
            </a:r>
            <a:endParaRPr lang="sv-SE" dirty="0"/>
          </a:p>
          <a:p>
            <a:pPr lvl="1"/>
            <a:r>
              <a:rPr lang="sv-SE" dirty="0"/>
              <a:t>I Njurunda utanför Sundsvall Vi åker Fredag 8 Jan Svårighetsgrad: Medel</a:t>
            </a:r>
          </a:p>
          <a:p>
            <a:pPr lvl="0"/>
            <a:r>
              <a:rPr lang="sv-SE" dirty="0">
                <a:hlinkClick r:id="rId4"/>
              </a:rPr>
              <a:t>Vänersborg Cup 19-21 Mars</a:t>
            </a:r>
            <a:endParaRPr lang="sv-SE" dirty="0"/>
          </a:p>
          <a:p>
            <a:pPr lvl="1"/>
            <a:r>
              <a:rPr lang="sv-SE" dirty="0"/>
              <a:t>Ledighet krävs från skola Fredag 19/3 och vi åker torsdag 18/3 efter skolorna slutar</a:t>
            </a:r>
          </a:p>
          <a:p>
            <a:pPr lvl="0"/>
            <a:r>
              <a:rPr lang="sv-SE" dirty="0"/>
              <a:t>Hemma cup i Björklinge</a:t>
            </a:r>
          </a:p>
          <a:p>
            <a:pPr lvl="1"/>
            <a:r>
              <a:rPr lang="sv-SE" dirty="0"/>
              <a:t> Undersöker möjligheterna att genomföra en cup på hemma plan 1 dagars ngn gång i Okt – början av Nov. Vi behöver en ansvarig förälder.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03B4FD-34FA-4084-828D-31FDAF3BD1F6}"/>
              </a:ext>
            </a:extLst>
          </p:cNvPr>
          <p:cNvSpPr txBox="1"/>
          <p:nvPr/>
        </p:nvSpPr>
        <p:spPr>
          <a:xfrm>
            <a:off x="11353800" y="112991"/>
            <a:ext cx="72758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Erik</a:t>
            </a:r>
          </a:p>
        </p:txBody>
      </p:sp>
    </p:spTree>
    <p:extLst>
      <p:ext uri="{BB962C8B-B14F-4D97-AF65-F5344CB8AC3E}">
        <p14:creationId xmlns:p14="http://schemas.microsoft.com/office/powerpoint/2010/main" val="2752963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F4C3-A95C-408F-8BF2-0BE81446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#5 </a:t>
            </a:r>
            <a:r>
              <a:rPr lang="en-GB" dirty="0" err="1"/>
              <a:t>Ekonomi</a:t>
            </a:r>
            <a:r>
              <a:rPr lang="en-GB" dirty="0"/>
              <a:t> - </a:t>
            </a:r>
            <a:r>
              <a:rPr lang="en-GB" dirty="0" err="1"/>
              <a:t>avgifter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325F6-DACA-43EF-8A2B-BA8D23724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v-SE" dirty="0"/>
              <a:t>Medlemsavgifter (Betalas centralt till BG: 5432-6368 i Januari)</a:t>
            </a:r>
          </a:p>
          <a:p>
            <a:pPr lvl="1"/>
            <a:r>
              <a:rPr lang="sv-SE" dirty="0"/>
              <a:t>500 SEK/medlemskap</a:t>
            </a:r>
          </a:p>
          <a:p>
            <a:pPr lvl="1"/>
            <a:r>
              <a:rPr lang="sv-SE" dirty="0"/>
              <a:t>900 SEK/familjemedlemskap</a:t>
            </a:r>
          </a:p>
          <a:p>
            <a:r>
              <a:rPr lang="sv-SE" dirty="0"/>
              <a:t>Spelaravgifter (Betalas till Erik senast 25/9 3800 SEK enligt gällande rutin)</a:t>
            </a:r>
          </a:p>
          <a:p>
            <a:r>
              <a:rPr lang="sv-SE" dirty="0"/>
              <a:t>Cup deltagaravgift Höstcupen (</a:t>
            </a:r>
            <a:r>
              <a:rPr lang="sv-SE" b="1" dirty="0">
                <a:solidFill>
                  <a:srgbClr val="FF0000"/>
                </a:solidFill>
              </a:rPr>
              <a:t>Betalas idag senast 16/9 600 SEK enligt gällande rutin</a:t>
            </a:r>
            <a:r>
              <a:rPr lang="sv-SE" dirty="0"/>
              <a:t>)</a:t>
            </a:r>
          </a:p>
          <a:p>
            <a:r>
              <a:rPr lang="sv-SE" dirty="0"/>
              <a:t>Cup deltagaravgift Njurunda (850 SEK/deltagare) (Sista betalningsdag Dec 15)</a:t>
            </a:r>
          </a:p>
          <a:p>
            <a:r>
              <a:rPr lang="sv-SE" dirty="0"/>
              <a:t>Cup deltagaravgift Vänersborg (1600 SEK/deltagare) (1:a betalningsdag Dec 15)</a:t>
            </a:r>
          </a:p>
          <a:p>
            <a:pPr marL="0" indent="0">
              <a:buNone/>
            </a:pPr>
            <a:r>
              <a:rPr lang="sv-SE" dirty="0"/>
              <a:t>BETALAS CENTRALT:</a:t>
            </a:r>
          </a:p>
          <a:p>
            <a:r>
              <a:rPr lang="sv-SE" dirty="0"/>
              <a:t>Lagavgifter 2 lag i seriespel = 10000 SEK + 5000 SEK = 15 000 SEK betalas av sponsorer</a:t>
            </a:r>
          </a:p>
          <a:p>
            <a:r>
              <a:rPr lang="sv-SE" dirty="0"/>
              <a:t>Centrala kassan ~21 000 – 15000 (Serieavgifterna) = ~6000 SEK</a:t>
            </a:r>
          </a:p>
          <a:p>
            <a:r>
              <a:rPr lang="sv-SE" dirty="0"/>
              <a:t>Domarkostnader träningsmatcher ca 1600 SEK / 3 matcher</a:t>
            </a:r>
          </a:p>
          <a:p>
            <a:r>
              <a:rPr lang="sv-SE" dirty="0"/>
              <a:t>Spelaravgifter &amp; Lagavgifter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03B4FD-34FA-4084-828D-31FDAF3BD1F6}"/>
              </a:ext>
            </a:extLst>
          </p:cNvPr>
          <p:cNvSpPr txBox="1"/>
          <p:nvPr/>
        </p:nvSpPr>
        <p:spPr>
          <a:xfrm>
            <a:off x="11353800" y="112991"/>
            <a:ext cx="72758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Erik</a:t>
            </a:r>
          </a:p>
        </p:txBody>
      </p:sp>
    </p:spTree>
    <p:extLst>
      <p:ext uri="{BB962C8B-B14F-4D97-AF65-F5344CB8AC3E}">
        <p14:creationId xmlns:p14="http://schemas.microsoft.com/office/powerpoint/2010/main" val="155069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F4C3-A95C-408F-8BF2-0BE81446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#6 </a:t>
            </a:r>
            <a:r>
              <a:rPr lang="en-GB" dirty="0" err="1"/>
              <a:t>Försäljning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325F6-DACA-43EF-8A2B-BA8D23724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/>
              <a:t>Sponsring i hall har vi sålt någon skylt?</a:t>
            </a:r>
          </a:p>
          <a:p>
            <a:pPr lvl="0"/>
            <a:r>
              <a:rPr lang="sv-SE" dirty="0"/>
              <a:t>Vi ska köra en sväng med kakorna</a:t>
            </a:r>
          </a:p>
          <a:p>
            <a:pPr lvl="0"/>
            <a:r>
              <a:rPr lang="sv-SE" dirty="0"/>
              <a:t>Vad ska vi sälja? Julgran? 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A21A7D-25AC-4BED-A812-1DAFBABD6EB3}"/>
              </a:ext>
            </a:extLst>
          </p:cNvPr>
          <p:cNvSpPr txBox="1"/>
          <p:nvPr/>
        </p:nvSpPr>
        <p:spPr>
          <a:xfrm>
            <a:off x="11061290" y="112991"/>
            <a:ext cx="102009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Danne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</a:t>
            </a:r>
          </a:p>
        </p:txBody>
      </p:sp>
    </p:spTree>
    <p:extLst>
      <p:ext uri="{BB962C8B-B14F-4D97-AF65-F5344CB8AC3E}">
        <p14:creationId xmlns:p14="http://schemas.microsoft.com/office/powerpoint/2010/main" val="2202666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F4C3-A95C-408F-8BF2-0BE81446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#7 CORONA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325F6-DACA-43EF-8A2B-BA8D23724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/>
              <a:t>Följer riktlinjerna från Upplands ishockeyförbund max 50 pers i hallen</a:t>
            </a:r>
          </a:p>
          <a:p>
            <a:pPr lvl="0"/>
            <a:r>
              <a:rPr lang="sv-SE" dirty="0"/>
              <a:t>COVID-19 städning – vi ska bestämma hur vi hanterar detta</a:t>
            </a:r>
          </a:p>
          <a:p>
            <a:pPr lvl="1"/>
            <a:r>
              <a:rPr lang="sv-SE" dirty="0"/>
              <a:t>Träningar</a:t>
            </a:r>
          </a:p>
          <a:p>
            <a:pPr lvl="1"/>
            <a:r>
              <a:rPr lang="sv-SE" dirty="0"/>
              <a:t>Matcher</a:t>
            </a:r>
          </a:p>
          <a:p>
            <a:r>
              <a:rPr lang="sv-SE" dirty="0"/>
              <a:t>Cuper – då gäller respektive distrikts rekommendationer</a:t>
            </a:r>
          </a:p>
          <a:p>
            <a:r>
              <a:rPr lang="sv-SE" dirty="0"/>
              <a:t>Träningsmatcher i andra distrikt – gäller det distriktets rekommendationer</a:t>
            </a:r>
          </a:p>
          <a:p>
            <a:r>
              <a:rPr lang="sv-SE" dirty="0"/>
              <a:t>Olika? … smittspridning ser olika ut i olika delar i landet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03B4FD-34FA-4084-828D-31FDAF3BD1F6}"/>
              </a:ext>
            </a:extLst>
          </p:cNvPr>
          <p:cNvSpPr txBox="1"/>
          <p:nvPr/>
        </p:nvSpPr>
        <p:spPr>
          <a:xfrm>
            <a:off x="11353800" y="112991"/>
            <a:ext cx="72758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Erik</a:t>
            </a:r>
          </a:p>
        </p:txBody>
      </p:sp>
    </p:spTree>
    <p:extLst>
      <p:ext uri="{BB962C8B-B14F-4D97-AF65-F5344CB8AC3E}">
        <p14:creationId xmlns:p14="http://schemas.microsoft.com/office/powerpoint/2010/main" val="513696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F4C3-A95C-408F-8BF2-0BE81446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#8 Laget.se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325F6-DACA-43EF-8A2B-BA8D23724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/>
              <a:t>@ction: Se över alla kontaktuppgifter för Er och barnen och säkerställ att det är i box till 25/9</a:t>
            </a:r>
          </a:p>
          <a:p>
            <a:pPr lvl="0"/>
            <a:r>
              <a:rPr lang="sv-SE" dirty="0"/>
              <a:t>Erik skickar in laglistan 29/9</a:t>
            </a:r>
          </a:p>
          <a:p>
            <a:r>
              <a:rPr lang="sv-SE" dirty="0"/>
              <a:t>När vill vi ha Nyheter – det ligger kvar / Utskick de finns i eposten?</a:t>
            </a:r>
          </a:p>
          <a:p>
            <a:r>
              <a:rPr lang="sv-SE" dirty="0"/>
              <a:t>Hur &amp; vad använder vi gästboken till?</a:t>
            </a:r>
          </a:p>
          <a:p>
            <a:pPr lvl="0"/>
            <a:r>
              <a:rPr lang="sv-SE" dirty="0"/>
              <a:t>Vad behöver vi förändra i hur vi använder kalendern?</a:t>
            </a:r>
          </a:p>
          <a:p>
            <a:pPr lvl="0"/>
            <a:r>
              <a:rPr lang="sv-SE" dirty="0"/>
              <a:t>Ischemat uppdateras måndagar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03B4FD-34FA-4084-828D-31FDAF3BD1F6}"/>
              </a:ext>
            </a:extLst>
          </p:cNvPr>
          <p:cNvSpPr txBox="1"/>
          <p:nvPr/>
        </p:nvSpPr>
        <p:spPr>
          <a:xfrm>
            <a:off x="11353800" y="112991"/>
            <a:ext cx="72758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Erik</a:t>
            </a:r>
          </a:p>
        </p:txBody>
      </p:sp>
    </p:spTree>
    <p:extLst>
      <p:ext uri="{BB962C8B-B14F-4D97-AF65-F5344CB8AC3E}">
        <p14:creationId xmlns:p14="http://schemas.microsoft.com/office/powerpoint/2010/main" val="2382577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F4C3-A95C-408F-8BF2-0BE81446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#9 </a:t>
            </a:r>
            <a:r>
              <a:rPr lang="en-GB" dirty="0" err="1"/>
              <a:t>Klubbpolicy</a:t>
            </a:r>
            <a:r>
              <a:rPr lang="en-GB" dirty="0"/>
              <a:t> - </a:t>
            </a:r>
            <a:r>
              <a:rPr lang="en-GB" dirty="0" err="1"/>
              <a:t>Arbetsuppgifter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325F6-DACA-43EF-8A2B-BA8D23724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v-SE" dirty="0"/>
              <a:t>Arbetsuppgifter för föräldrar:</a:t>
            </a:r>
          </a:p>
          <a:p>
            <a:pPr lvl="1"/>
            <a:r>
              <a:rPr lang="sv-SE" dirty="0"/>
              <a:t>Midsommar</a:t>
            </a:r>
          </a:p>
          <a:p>
            <a:pPr lvl="1"/>
            <a:r>
              <a:rPr lang="sv-SE" dirty="0"/>
              <a:t>A-lags &amp; Städveckor (Sekreteriat)</a:t>
            </a:r>
          </a:p>
          <a:p>
            <a:pPr lvl="1"/>
            <a:r>
              <a:rPr lang="sv-SE" dirty="0"/>
              <a:t>Bilbingo</a:t>
            </a:r>
          </a:p>
          <a:p>
            <a:pPr lvl="1"/>
            <a:r>
              <a:rPr lang="sv-SE" dirty="0"/>
              <a:t>Insatser i ishallen vid större ombyggnader/renoveringar</a:t>
            </a:r>
          </a:p>
          <a:p>
            <a:pPr lvl="1"/>
            <a:r>
              <a:rPr lang="sv-SE" dirty="0"/>
              <a:t>Hemma matcher</a:t>
            </a:r>
          </a:p>
          <a:p>
            <a:pPr lvl="1"/>
            <a:r>
              <a:rPr lang="sv-SE" dirty="0"/>
              <a:t>OVR utbildningar: 29/9 &amp; 6/10 Arena hotellet. Vilka går? Så många som möjligt</a:t>
            </a:r>
          </a:p>
          <a:p>
            <a:pPr lvl="1"/>
            <a:r>
              <a:rPr lang="sv-SE" dirty="0"/>
              <a:t>Klockutbildning: Hockey sektionen datum ej bestämt 2 representanter</a:t>
            </a:r>
          </a:p>
          <a:p>
            <a:pPr lvl="0"/>
            <a:r>
              <a:rPr lang="sv-SE" dirty="0">
                <a:hlinkClick r:id="rId2"/>
              </a:rPr>
              <a:t>SK Irons mål &amp; policy </a:t>
            </a:r>
            <a:endParaRPr lang="sv-SE" dirty="0"/>
          </a:p>
          <a:p>
            <a:pPr lvl="0"/>
            <a:r>
              <a:rPr lang="sv-SE" dirty="0">
                <a:hlinkClick r:id="rId3"/>
              </a:rPr>
              <a:t>Blå linjen </a:t>
            </a:r>
            <a:endParaRPr lang="sv-SE" dirty="0"/>
          </a:p>
          <a:p>
            <a:pPr lvl="0"/>
            <a:r>
              <a:rPr lang="sv-SE" dirty="0">
                <a:hlinkClick r:id="rId4"/>
              </a:rPr>
              <a:t>TEAM 08s kontrakt </a:t>
            </a:r>
            <a:endParaRPr lang="sv-SE" dirty="0"/>
          </a:p>
          <a:p>
            <a:pPr lvl="0"/>
            <a:endParaRPr lang="sv-SE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03B4FD-34FA-4084-828D-31FDAF3BD1F6}"/>
              </a:ext>
            </a:extLst>
          </p:cNvPr>
          <p:cNvSpPr txBox="1"/>
          <p:nvPr/>
        </p:nvSpPr>
        <p:spPr>
          <a:xfrm>
            <a:off x="11353800" y="112991"/>
            <a:ext cx="72758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Erik</a:t>
            </a:r>
          </a:p>
        </p:txBody>
      </p:sp>
    </p:spTree>
    <p:extLst>
      <p:ext uri="{BB962C8B-B14F-4D97-AF65-F5344CB8AC3E}">
        <p14:creationId xmlns:p14="http://schemas.microsoft.com/office/powerpoint/2010/main" val="508507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744</Words>
  <Application>Microsoft Office PowerPoint</Application>
  <PresentationFormat>Widescreen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#1 Föräldrar möte TEAM 08 16/9 2020</vt:lpstr>
      <vt:lpstr>#2 Trupp &amp; Ledarstab</vt:lpstr>
      <vt:lpstr>#3 Säsongsplanering</vt:lpstr>
      <vt:lpstr>#4 Cuper</vt:lpstr>
      <vt:lpstr>#5 Ekonomi - avgifter</vt:lpstr>
      <vt:lpstr>#6 Försäljning</vt:lpstr>
      <vt:lpstr>#7 CORONA</vt:lpstr>
      <vt:lpstr>#8 Laget.se</vt:lpstr>
      <vt:lpstr>#9 Klubbpolicy - Arbetsuppgifter</vt:lpstr>
      <vt:lpstr>#10 Höstcupen Avesta</vt:lpstr>
      <vt:lpstr>PowerPoint Presentation</vt:lpstr>
      <vt:lpstr>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Föräldrar möte TEAM 08 16/9 2020</dc:title>
  <dc:creator>Eriksson, Erik</dc:creator>
  <cp:lastModifiedBy>Eriksson, Erik</cp:lastModifiedBy>
  <cp:revision>2</cp:revision>
  <dcterms:created xsi:type="dcterms:W3CDTF">2020-09-16T15:42:52Z</dcterms:created>
  <dcterms:modified xsi:type="dcterms:W3CDTF">2020-09-17T21:34:47Z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0b7bbd-7ade-49ce-aa5e-23220b76cd08_Enabled">
    <vt:lpwstr>true</vt:lpwstr>
  </property>
  <property fmtid="{D5CDD505-2E9C-101B-9397-08002B2CF9AE}" pid="3" name="MSIP_Label_400b7bbd-7ade-49ce-aa5e-23220b76cd08_SetDate">
    <vt:lpwstr>2020-09-16T15:57:32Z</vt:lpwstr>
  </property>
  <property fmtid="{D5CDD505-2E9C-101B-9397-08002B2CF9AE}" pid="4" name="MSIP_Label_400b7bbd-7ade-49ce-aa5e-23220b76cd08_Method">
    <vt:lpwstr>Standard</vt:lpwstr>
  </property>
  <property fmtid="{D5CDD505-2E9C-101B-9397-08002B2CF9AE}" pid="5" name="MSIP_Label_400b7bbd-7ade-49ce-aa5e-23220b76cd08_Name">
    <vt:lpwstr>Confidential</vt:lpwstr>
  </property>
  <property fmtid="{D5CDD505-2E9C-101B-9397-08002B2CF9AE}" pid="6" name="MSIP_Label_400b7bbd-7ade-49ce-aa5e-23220b76cd08_SiteId">
    <vt:lpwstr>8beccd60-0be6-4025-8e24-ca9ae679e1f4</vt:lpwstr>
  </property>
  <property fmtid="{D5CDD505-2E9C-101B-9397-08002B2CF9AE}" pid="7" name="MSIP_Label_400b7bbd-7ade-49ce-aa5e-23220b76cd08_ActionId">
    <vt:lpwstr>8a56af6c-4bd7-4f4c-8655-8fb894183046</vt:lpwstr>
  </property>
  <property fmtid="{D5CDD505-2E9C-101B-9397-08002B2CF9AE}" pid="8" name="MSIP_Label_400b7bbd-7ade-49ce-aa5e-23220b76cd08_ContentBits">
    <vt:lpwstr>2</vt:lpwstr>
  </property>
</Properties>
</file>