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1D4A18E-7F39-4677-A860-9358F3347E6B}" type="datetimeFigureOut">
              <a:rPr lang="sv-SE" smtClean="0"/>
              <a:t>2020-02-01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EF4F-30E8-439D-8416-48D2BA53758B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7774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A18E-7F39-4677-A860-9358F3347E6B}" type="datetimeFigureOut">
              <a:rPr lang="sv-SE" smtClean="0"/>
              <a:t>2020-02-01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EF4F-30E8-439D-8416-48D2BA5375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0740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A18E-7F39-4677-A860-9358F3347E6B}" type="datetimeFigureOut">
              <a:rPr lang="sv-SE" smtClean="0"/>
              <a:t>2020-02-01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EF4F-30E8-439D-8416-48D2BA53758B}" type="slidenum">
              <a:rPr lang="sv-SE" smtClean="0"/>
              <a:t>‹#›</a:t>
            </a:fld>
            <a:endParaRPr lang="sv-SE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3219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A18E-7F39-4677-A860-9358F3347E6B}" type="datetimeFigureOut">
              <a:rPr lang="sv-SE" smtClean="0"/>
              <a:t>2020-02-01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EF4F-30E8-439D-8416-48D2BA5375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9447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A18E-7F39-4677-A860-9358F3347E6B}" type="datetimeFigureOut">
              <a:rPr lang="sv-SE" smtClean="0"/>
              <a:t>2020-02-01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EF4F-30E8-439D-8416-48D2BA53758B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6615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A18E-7F39-4677-A860-9358F3347E6B}" type="datetimeFigureOut">
              <a:rPr lang="sv-SE" smtClean="0"/>
              <a:t>2020-02-01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EF4F-30E8-439D-8416-48D2BA5375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8818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A18E-7F39-4677-A860-9358F3347E6B}" type="datetimeFigureOut">
              <a:rPr lang="sv-SE" smtClean="0"/>
              <a:t>2020-02-01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EF4F-30E8-439D-8416-48D2BA5375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5997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A18E-7F39-4677-A860-9358F3347E6B}" type="datetimeFigureOut">
              <a:rPr lang="sv-SE" smtClean="0"/>
              <a:t>2020-02-01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EF4F-30E8-439D-8416-48D2BA5375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235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A18E-7F39-4677-A860-9358F3347E6B}" type="datetimeFigureOut">
              <a:rPr lang="sv-SE" smtClean="0"/>
              <a:t>2020-02-01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EF4F-30E8-439D-8416-48D2BA5375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199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A18E-7F39-4677-A860-9358F3347E6B}" type="datetimeFigureOut">
              <a:rPr lang="sv-SE" smtClean="0"/>
              <a:t>2020-02-01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EF4F-30E8-439D-8416-48D2BA5375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175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A18E-7F39-4677-A860-9358F3347E6B}" type="datetimeFigureOut">
              <a:rPr lang="sv-SE" smtClean="0"/>
              <a:t>2020-02-01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EF4F-30E8-439D-8416-48D2BA53758B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6511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1D4A18E-7F39-4677-A860-9358F3347E6B}" type="datetimeFigureOut">
              <a:rPr lang="sv-SE" smtClean="0"/>
              <a:t>2020-02-01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EF8EF4F-30E8-439D-8416-48D2BA53758B}" type="slidenum">
              <a:rPr lang="sv-SE" smtClean="0"/>
              <a:t>‹#›</a:t>
            </a:fld>
            <a:endParaRPr lang="sv-SE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4072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5936B2-2580-4AB5-885B-EA44B7A76A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Värdeord Team 10/11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AB94C1B-4837-4924-BCA8-1AC76CF432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Positivt bemötande- Hej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Engagemang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Rent spel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C122176-7F0E-4D8A-BAED-41E97CDE95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pic>
        <p:nvPicPr>
          <p:cNvPr id="2049" name="Picture 1" descr="ironlogga">
            <a:extLst>
              <a:ext uri="{FF2B5EF4-FFF2-40B4-BE49-F238E27FC236}">
                <a16:creationId xmlns:a16="http://schemas.microsoft.com/office/drawing/2014/main" id="{8343B2CC-C9C7-40D0-9321-BBEEFAD479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626" b="42825"/>
          <a:stretch/>
        </p:blipFill>
        <p:spPr bwMode="auto">
          <a:xfrm>
            <a:off x="1437640" y="457200"/>
            <a:ext cx="1927352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6025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9</Words>
  <Application>Microsoft Office PowerPoint</Application>
  <PresentationFormat>Bredbild</PresentationFormat>
  <Paragraphs>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Tw Cen MT</vt:lpstr>
      <vt:lpstr>Tw Cen MT Condensed</vt:lpstr>
      <vt:lpstr>Wingdings 3</vt:lpstr>
      <vt:lpstr>Integral</vt:lpstr>
      <vt:lpstr>Värdeord Team 10/11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Värdeord Team 10/11</dc:title>
  <dc:creator>Mia Egemalm</dc:creator>
  <cp:lastModifiedBy>Mia Egemalm</cp:lastModifiedBy>
  <cp:revision>6</cp:revision>
  <dcterms:created xsi:type="dcterms:W3CDTF">2020-02-01T19:08:07Z</dcterms:created>
  <dcterms:modified xsi:type="dcterms:W3CDTF">2020-02-01T19:14:38Z</dcterms:modified>
</cp:coreProperties>
</file>