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774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074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21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944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61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81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599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235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19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17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51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1D4A18E-7F39-4677-A860-9358F3347E6B}" type="datetimeFigureOut">
              <a:rPr lang="sv-SE" smtClean="0"/>
              <a:t>2020-02-01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EF8EF4F-30E8-439D-8416-48D2BA53758B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07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5936B2-2580-4AB5-885B-EA44B7A76A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Värdeord Team 10/11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AB94C1B-4837-4924-BCA8-1AC76CF432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Positivt bemötande- Hej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Engagemang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Rent spel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122176-7F0E-4D8A-BAED-41E97CDE9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2049" name="Picture 1" descr="ironlogga">
            <a:extLst>
              <a:ext uri="{FF2B5EF4-FFF2-40B4-BE49-F238E27FC236}">
                <a16:creationId xmlns:a16="http://schemas.microsoft.com/office/drawing/2014/main" id="{8343B2CC-C9C7-40D0-9321-BBEEFAD47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26" b="42825"/>
          <a:stretch/>
        </p:blipFill>
        <p:spPr bwMode="auto">
          <a:xfrm>
            <a:off x="1437640" y="457200"/>
            <a:ext cx="1927352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02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9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Tw Cen MT</vt:lpstr>
      <vt:lpstr>Tw Cen MT Condensed</vt:lpstr>
      <vt:lpstr>Wingdings 3</vt:lpstr>
      <vt:lpstr>Integral</vt:lpstr>
      <vt:lpstr>Värdeord Team 10/11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Värdeord Team 10/11</dc:title>
  <dc:creator>Mia Egemalm</dc:creator>
  <cp:lastModifiedBy>Mia Egemalm</cp:lastModifiedBy>
  <cp:revision>6</cp:revision>
  <dcterms:created xsi:type="dcterms:W3CDTF">2020-02-01T19:08:07Z</dcterms:created>
  <dcterms:modified xsi:type="dcterms:W3CDTF">2020-02-01T19:14:38Z</dcterms:modified>
</cp:coreProperties>
</file>