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5" r:id="rId5"/>
    <p:sldId id="267" r:id="rId6"/>
    <p:sldId id="262" r:id="rId7"/>
    <p:sldId id="263" r:id="rId8"/>
    <p:sldId id="260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>
      <p:cViewPr varScale="1">
        <p:scale>
          <a:sx n="118" d="100"/>
          <a:sy n="118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8D3B47-1050-4E22-97AA-EA6CFB71708C}" type="datetimeFigureOut">
              <a:rPr lang="sv-SE" smtClean="0"/>
              <a:t>2019-04-29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B0B18A-275F-4A82-8739-32F004E7A0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2626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0B18A-275F-4A82-8739-32F004E7A045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9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2019-04-29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1427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2019-04-29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6593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2019-04-29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007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2019-04-29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8800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2019-04-29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0656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2019-04-29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3280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2019-04-29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739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2019-04-29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0989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2019-04-29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0447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2019-04-29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3587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2019-04-29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023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52003-CDC2-4917-92EC-A1B8DE0FB1B2}" type="datetimeFigureOut">
              <a:rPr lang="sv-SE" smtClean="0"/>
              <a:t>2019-04-29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960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se/url?sa=i&amp;rct=j&amp;q=&amp;esrc=s&amp;source=images&amp;cd=&amp;cad=rja&amp;uact=8&amp;ved=0ahUKEwjYoYjnqaDMAhXDYpoKHZfbAVcQjRwIBw&amp;url=http://www.vebidoo.com/patric%2Bfredin&amp;psig=AFQjCNFi6OJpieCKSjsv55WKfx2myqcAag&amp;ust=146134857053824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1470025"/>
          </a:xfrm>
        </p:spPr>
        <p:txBody>
          <a:bodyPr/>
          <a:lstStyle/>
          <a:p>
            <a:r>
              <a:rPr lang="sv-SE" dirty="0"/>
              <a:t>Föräldramöte P11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April 2019</a:t>
            </a:r>
          </a:p>
        </p:txBody>
      </p:sp>
      <p:pic>
        <p:nvPicPr>
          <p:cNvPr id="1026" name="Picture 2" descr="http://cdn.laget.se/2748467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8138"/>
            <a:ext cx="8324850" cy="1447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979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Fotbollsförälder vid match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Nolltolerans (språk, agerande, drogfritt)</a:t>
            </a:r>
          </a:p>
          <a:p>
            <a:r>
              <a:rPr lang="sv-SE" sz="2800" dirty="0"/>
              <a:t>Glädje är A och O</a:t>
            </a:r>
          </a:p>
          <a:p>
            <a:r>
              <a:rPr lang="sv-SE" sz="2800" dirty="0"/>
              <a:t>Resultat oviktigt, fokus på </a:t>
            </a:r>
            <a:r>
              <a:rPr lang="sv-SE" sz="2800" b="1" dirty="0"/>
              <a:t>prestation</a:t>
            </a:r>
            <a:r>
              <a:rPr lang="sv-SE" sz="2800" dirty="0"/>
              <a:t>!</a:t>
            </a:r>
          </a:p>
          <a:p>
            <a:r>
              <a:rPr lang="sv-SE" sz="2800" dirty="0"/>
              <a:t>Domarna är också under utbildning</a:t>
            </a:r>
          </a:p>
          <a:p>
            <a:r>
              <a:rPr lang="sv-SE" sz="2800" dirty="0"/>
              <a:t>Vi hejar positivt på hela laget</a:t>
            </a:r>
          </a:p>
          <a:p>
            <a:r>
              <a:rPr lang="sv-SE" sz="2800" dirty="0"/>
              <a:t>Undvika att ”instruera” barnen under match</a:t>
            </a:r>
          </a:p>
        </p:txBody>
      </p:sp>
    </p:spTree>
    <p:extLst>
      <p:ext uri="{BB962C8B-B14F-4D97-AF65-F5344CB8AC3E}">
        <p14:creationId xmlns:p14="http://schemas.microsoft.com/office/powerpoint/2010/main" val="1349539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Särskilda behov</a:t>
            </a:r>
          </a:p>
          <a:p>
            <a:pPr lvl="1"/>
            <a:r>
              <a:rPr lang="sv-SE" dirty="0"/>
              <a:t>Mediciner, allergier, diagnoser, bemötande m.m.</a:t>
            </a:r>
          </a:p>
          <a:p>
            <a:r>
              <a:rPr lang="sv-SE" dirty="0"/>
              <a:t>Spelregler kommunikation</a:t>
            </a:r>
          </a:p>
          <a:p>
            <a:pPr lvl="1"/>
            <a:r>
              <a:rPr lang="sv-SE" dirty="0"/>
              <a:t>Feedback direkt till ledarna/tränarna, ej via laget.se eller sociala medier.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71781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Rutiner</a:t>
            </a:r>
          </a:p>
          <a:p>
            <a:r>
              <a:rPr lang="sv-SE" dirty="0"/>
              <a:t>Säsongen 2019</a:t>
            </a:r>
          </a:p>
          <a:p>
            <a:r>
              <a:rPr lang="sv-SE" dirty="0"/>
              <a:t>Framtiden</a:t>
            </a:r>
          </a:p>
          <a:p>
            <a:r>
              <a:rPr lang="sv-SE" dirty="0"/>
              <a:t>Övriga frågor</a:t>
            </a:r>
          </a:p>
        </p:txBody>
      </p:sp>
    </p:spTree>
    <p:extLst>
      <p:ext uri="{BB962C8B-B14F-4D97-AF65-F5344CB8AC3E}">
        <p14:creationId xmlns:p14="http://schemas.microsoft.com/office/powerpoint/2010/main" val="2206454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Rutiner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Laget.se </a:t>
            </a:r>
          </a:p>
          <a:p>
            <a:pPr lvl="1"/>
            <a:r>
              <a:rPr lang="sv-SE" sz="2400" dirty="0"/>
              <a:t> I</a:t>
            </a:r>
            <a:r>
              <a:rPr lang="sv-SE" sz="2000" dirty="0"/>
              <a:t>nformation, kommunikation, kontaktuppgifter</a:t>
            </a:r>
          </a:p>
          <a:p>
            <a:r>
              <a:rPr lang="sv-SE" sz="2800" dirty="0"/>
              <a:t>Träning måndagar och onsdagar 18-19  </a:t>
            </a:r>
          </a:p>
          <a:p>
            <a:pPr lvl="1"/>
            <a:r>
              <a:rPr lang="sv-SE" sz="2000" dirty="0"/>
              <a:t>Samling 15 min innan träningen startar </a:t>
            </a:r>
          </a:p>
          <a:p>
            <a:pPr lvl="1"/>
            <a:r>
              <a:rPr lang="sv-SE" sz="2000" dirty="0"/>
              <a:t>Parkering vid </a:t>
            </a:r>
            <a:r>
              <a:rPr lang="sv-SE" sz="2000" dirty="0" err="1"/>
              <a:t>Björkvallen</a:t>
            </a:r>
            <a:r>
              <a:rPr lang="sv-SE" sz="2000" dirty="0"/>
              <a:t>!</a:t>
            </a:r>
          </a:p>
          <a:p>
            <a:pPr lvl="1"/>
            <a:r>
              <a:rPr lang="sv-SE" sz="2000" dirty="0"/>
              <a:t>Föräldrar lämnar och får närvara sista 15 min</a:t>
            </a:r>
          </a:p>
          <a:p>
            <a:pPr lvl="1"/>
            <a:r>
              <a:rPr lang="sv-SE" sz="2000" dirty="0"/>
              <a:t>Benskydd obligatoriskt</a:t>
            </a:r>
          </a:p>
          <a:p>
            <a:pPr lvl="1"/>
            <a:r>
              <a:rPr lang="sv-SE" sz="2000" dirty="0" smtClean="0"/>
              <a:t>Frånvaro rapporteras i gästboken</a:t>
            </a:r>
            <a:endParaRPr lang="sv-SE" sz="2000" dirty="0"/>
          </a:p>
          <a:p>
            <a:r>
              <a:rPr lang="sv-SE" sz="2400" dirty="0"/>
              <a:t>Medlemskap SK </a:t>
            </a:r>
            <a:r>
              <a:rPr lang="sv-SE" sz="2400" dirty="0" err="1"/>
              <a:t>Iron</a:t>
            </a:r>
            <a:r>
              <a:rPr lang="sv-SE" sz="2400" dirty="0"/>
              <a:t> + spelaravgift</a:t>
            </a:r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4566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 11 säsongen 2019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Fotbollsskola v.25 (17-20 juni)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v-SE" sz="1400" dirty="0"/>
              <a:t>9:00 – </a:t>
            </a:r>
            <a:r>
              <a:rPr lang="sv-SE" sz="1400" dirty="0" smtClean="0"/>
              <a:t>15:00 (med reservation för ändringar)</a:t>
            </a:r>
            <a:endParaRPr lang="sv-SE" sz="14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sv-SE" sz="1400" dirty="0"/>
              <a:t>900 kr inkl. lunch och frukt (t-shirt, boll och vattenflaska)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v-SE" sz="1400" dirty="0"/>
              <a:t>Ålder 7-13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v-SE" sz="1400" dirty="0"/>
              <a:t>Mer info kommer på laget.se</a:t>
            </a:r>
            <a:endParaRPr lang="sv-SE" sz="2800" dirty="0"/>
          </a:p>
          <a:p>
            <a:r>
              <a:rPr lang="sv-SE" sz="2800" dirty="0"/>
              <a:t>Knatteligan – poolspel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v-SE" sz="1400" dirty="0"/>
              <a:t> fyra poolspel totalt, ett eget poolspel vid </a:t>
            </a:r>
            <a:r>
              <a:rPr lang="sv-SE" sz="1400" dirty="0" err="1"/>
              <a:t>Björkvallen</a:t>
            </a:r>
            <a:r>
              <a:rPr lang="sv-SE" sz="1400" dirty="0"/>
              <a:t> </a:t>
            </a:r>
            <a:r>
              <a:rPr lang="sv-SE" sz="1400" b="1" dirty="0"/>
              <a:t>den 24 augusti</a:t>
            </a:r>
          </a:p>
          <a:p>
            <a:pPr marL="457200" lvl="1" indent="0">
              <a:buNone/>
            </a:pPr>
            <a:endParaRPr lang="sv-SE" sz="1400" b="1" dirty="0"/>
          </a:p>
          <a:p>
            <a:pPr lvl="2">
              <a:buFont typeface="Wingdings" panose="05000000000000000000" pitchFamily="2" charset="2"/>
              <a:buChar char="q"/>
            </a:pPr>
            <a:r>
              <a:rPr lang="sv-SE" sz="1400" dirty="0"/>
              <a:t>15/6 Östervåla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sv-SE" sz="1400" dirty="0"/>
              <a:t>17/8 </a:t>
            </a:r>
            <a:r>
              <a:rPr lang="sv-SE" sz="1400" dirty="0" err="1"/>
              <a:t>Vittinge</a:t>
            </a:r>
            <a:endParaRPr lang="sv-SE" sz="1400" dirty="0"/>
          </a:p>
          <a:p>
            <a:pPr lvl="2">
              <a:buFont typeface="Wingdings" panose="05000000000000000000" pitchFamily="2" charset="2"/>
              <a:buChar char="q"/>
            </a:pPr>
            <a:r>
              <a:rPr lang="sv-SE" sz="1400" dirty="0"/>
              <a:t>8/9 Storvreta</a:t>
            </a:r>
          </a:p>
          <a:p>
            <a:pPr lvl="2">
              <a:buFont typeface="Wingdings" panose="05000000000000000000" pitchFamily="2" charset="2"/>
              <a:buChar char="q"/>
            </a:pPr>
            <a:endParaRPr lang="sv-SE" sz="1200" b="1" dirty="0"/>
          </a:p>
          <a:p>
            <a:r>
              <a:rPr lang="sv-SE" sz="2800" dirty="0"/>
              <a:t>Träningsmatcher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v-SE" sz="1400" dirty="0"/>
              <a:t>Kommer att planeras in efter möjlighet och behov</a:t>
            </a:r>
          </a:p>
          <a:p>
            <a:pPr marL="457200" lvl="1" indent="0">
              <a:buNone/>
            </a:pPr>
            <a:endParaRPr lang="sv-SE" sz="1400" dirty="0"/>
          </a:p>
          <a:p>
            <a:pPr marL="0" indent="0">
              <a:buNone/>
            </a:pPr>
            <a:endParaRPr lang="sv-SE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3519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händer framöver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69816" y="1556792"/>
            <a:ext cx="8229600" cy="4525963"/>
          </a:xfrm>
        </p:spPr>
        <p:txBody>
          <a:bodyPr/>
          <a:lstStyle/>
          <a:p>
            <a:r>
              <a:rPr lang="sv-SE" dirty="0"/>
              <a:t>Fotbollsförälder – vad innebär det?</a:t>
            </a:r>
          </a:p>
          <a:p>
            <a:r>
              <a:rPr lang="sv-SE" dirty="0"/>
              <a:t>Organisation</a:t>
            </a:r>
          </a:p>
          <a:p>
            <a:r>
              <a:rPr lang="sv-SE" dirty="0"/>
              <a:t>Poolspel och Knatteligan</a:t>
            </a:r>
          </a:p>
        </p:txBody>
      </p:sp>
    </p:spTree>
    <p:extLst>
      <p:ext uri="{BB962C8B-B14F-4D97-AF65-F5344CB8AC3E}">
        <p14:creationId xmlns:p14="http://schemas.microsoft.com/office/powerpoint/2010/main" val="527823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Fotbollsförälder SK </a:t>
            </a:r>
            <a:r>
              <a:rPr lang="sv-SE" dirty="0" err="1"/>
              <a:t>Iron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Fotbollens Spela, Lek och Lär – svenskfotboll.se/</a:t>
            </a:r>
            <a:r>
              <a:rPr lang="sv-SE" sz="2800" dirty="0" err="1"/>
              <a:t>fsll</a:t>
            </a:r>
            <a:endParaRPr lang="sv-SE" sz="2800" dirty="0"/>
          </a:p>
          <a:p>
            <a:pPr lvl="1"/>
            <a:r>
              <a:rPr lang="sv-SE" sz="2400" dirty="0"/>
              <a:t>Barnen och deras individuella utveckling i fokus</a:t>
            </a:r>
          </a:p>
          <a:p>
            <a:pPr marL="457200" lvl="1" indent="0">
              <a:buNone/>
            </a:pPr>
            <a:endParaRPr lang="sv-SE" sz="2400" dirty="0"/>
          </a:p>
          <a:p>
            <a:r>
              <a:rPr lang="sv-SE" sz="2800" dirty="0"/>
              <a:t>Spelaravgift - 400 kr/spelare</a:t>
            </a:r>
          </a:p>
          <a:p>
            <a:r>
              <a:rPr lang="sv-SE" sz="2800" dirty="0"/>
              <a:t>New Body - juli/aug</a:t>
            </a:r>
          </a:p>
          <a:p>
            <a:r>
              <a:rPr lang="sv-SE" sz="2800" dirty="0"/>
              <a:t>Bilbingo kiosk + kontrollant</a:t>
            </a:r>
          </a:p>
          <a:p>
            <a:r>
              <a:rPr lang="sv-SE" sz="2800" dirty="0"/>
              <a:t>Poolspel (Knatteligan och egna)</a:t>
            </a:r>
          </a:p>
        </p:txBody>
      </p:sp>
    </p:spTree>
    <p:extLst>
      <p:ext uri="{BB962C8B-B14F-4D97-AF65-F5344CB8AC3E}">
        <p14:creationId xmlns:p14="http://schemas.microsoft.com/office/powerpoint/2010/main" val="303318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Organisation P11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800" dirty="0"/>
              <a:t>Träning/match/möten- tränarna, lagledare</a:t>
            </a:r>
          </a:p>
          <a:p>
            <a:pPr lvl="1"/>
            <a:r>
              <a:rPr lang="sv-SE" sz="2400" dirty="0"/>
              <a:t>Vi behöver bli fler…</a:t>
            </a:r>
          </a:p>
          <a:p>
            <a:pPr marL="457200" lvl="1" indent="0">
              <a:buNone/>
            </a:pPr>
            <a:endParaRPr lang="sv-SE" sz="2400" dirty="0"/>
          </a:p>
          <a:p>
            <a:r>
              <a:rPr lang="sv-SE" sz="2800" dirty="0"/>
              <a:t>Kassör </a:t>
            </a:r>
            <a:r>
              <a:rPr lang="sv-SE" sz="2800" dirty="0" smtClean="0"/>
              <a:t>()</a:t>
            </a:r>
            <a:endParaRPr lang="sv-SE" sz="2800" dirty="0"/>
          </a:p>
          <a:p>
            <a:r>
              <a:rPr lang="sv-SE" sz="2800" dirty="0"/>
              <a:t>Försäljningsansvarig- </a:t>
            </a:r>
            <a:r>
              <a:rPr lang="sv-SE" sz="2800" dirty="0" err="1"/>
              <a:t>newbody</a:t>
            </a:r>
            <a:r>
              <a:rPr lang="sv-SE" sz="2800" dirty="0"/>
              <a:t> m.m. </a:t>
            </a:r>
            <a:r>
              <a:rPr lang="sv-SE" sz="2800" dirty="0" smtClean="0"/>
              <a:t>()</a:t>
            </a:r>
            <a:endParaRPr lang="sv-SE" sz="2800" dirty="0"/>
          </a:p>
          <a:p>
            <a:r>
              <a:rPr lang="sv-SE" sz="2800" dirty="0"/>
              <a:t>Schemaansvarig poolspel och bilbingo </a:t>
            </a:r>
            <a:r>
              <a:rPr lang="sv-SE" sz="2800" dirty="0" smtClean="0"/>
              <a:t>()</a:t>
            </a:r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9988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Poolspels arrangemang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Bemanning</a:t>
            </a:r>
          </a:p>
          <a:p>
            <a:pPr lvl="1"/>
            <a:r>
              <a:rPr lang="sv-SE" sz="2400" dirty="0"/>
              <a:t>Kiosk</a:t>
            </a:r>
          </a:p>
          <a:p>
            <a:pPr lvl="1"/>
            <a:r>
              <a:rPr lang="sv-SE" sz="2400" dirty="0"/>
              <a:t>Hamburgare &amp; </a:t>
            </a:r>
            <a:r>
              <a:rPr lang="sv-SE" sz="2400" dirty="0" err="1"/>
              <a:t>festis</a:t>
            </a:r>
            <a:endParaRPr lang="sv-SE" sz="2400" dirty="0"/>
          </a:p>
          <a:p>
            <a:pPr lvl="1"/>
            <a:r>
              <a:rPr lang="sv-SE" sz="2400" dirty="0"/>
              <a:t>Matchvärdar</a:t>
            </a:r>
          </a:p>
          <a:p>
            <a:pPr lvl="1"/>
            <a:r>
              <a:rPr lang="sv-SE" sz="2400" dirty="0"/>
              <a:t>Städning, hämta/lämna mål osv.</a:t>
            </a:r>
          </a:p>
          <a:p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1865945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Knatteligan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sv-SE" sz="2800" dirty="0"/>
              <a:t>Upplands fotbollsförbund</a:t>
            </a:r>
          </a:p>
          <a:p>
            <a:r>
              <a:rPr lang="sv-SE" sz="2800" dirty="0"/>
              <a:t>Poolspel</a:t>
            </a:r>
          </a:p>
          <a:p>
            <a:pPr lvl="1"/>
            <a:r>
              <a:rPr lang="sv-SE" dirty="0"/>
              <a:t>2-3 matcher per poolspel</a:t>
            </a:r>
          </a:p>
          <a:p>
            <a:pPr lvl="1"/>
            <a:r>
              <a:rPr lang="sv-SE" dirty="0"/>
              <a:t>10 min x 3</a:t>
            </a:r>
          </a:p>
          <a:p>
            <a:pPr lvl="1"/>
            <a:r>
              <a:rPr lang="sv-SE" dirty="0"/>
              <a:t>5 manna</a:t>
            </a:r>
          </a:p>
          <a:p>
            <a:pPr lvl="1"/>
            <a:r>
              <a:rPr lang="sv-SE" dirty="0"/>
              <a:t>Frisparkar, ”straffar” </a:t>
            </a:r>
          </a:p>
          <a:p>
            <a:pPr lvl="2"/>
            <a:r>
              <a:rPr lang="sv-SE" dirty="0"/>
              <a:t>5 m avstånd</a:t>
            </a:r>
          </a:p>
          <a:p>
            <a:pPr lvl="1"/>
            <a:r>
              <a:rPr lang="sv-SE" dirty="0"/>
              <a:t>Målvakt- rulla igång spelet</a:t>
            </a:r>
          </a:p>
          <a:p>
            <a:pPr lvl="2"/>
            <a:r>
              <a:rPr lang="sv-SE" dirty="0"/>
              <a:t>Motståndarna på egen planhalva</a:t>
            </a:r>
          </a:p>
          <a:p>
            <a:pPr lvl="1"/>
            <a:r>
              <a:rPr lang="sv-SE" dirty="0"/>
              <a:t>Inkast, hörna = inspark kort passning (driva)</a:t>
            </a:r>
          </a:p>
          <a:p>
            <a:pPr lvl="2"/>
            <a:r>
              <a:rPr lang="sv-SE" dirty="0"/>
              <a:t>Motståndarna 5 m avstånd</a:t>
            </a:r>
          </a:p>
          <a:p>
            <a:pPr marL="914400" lvl="2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625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3087</TotalTime>
  <Words>324</Words>
  <Application>Microsoft Office PowerPoint</Application>
  <PresentationFormat>Bildspel på skärmen (4:3)</PresentationFormat>
  <Paragraphs>90</Paragraphs>
  <Slides>11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Office-tema</vt:lpstr>
      <vt:lpstr>Föräldramöte P11</vt:lpstr>
      <vt:lpstr>Agenda</vt:lpstr>
      <vt:lpstr>Rutiner</vt:lpstr>
      <vt:lpstr>P 11 säsongen 2019</vt:lpstr>
      <vt:lpstr>Vad händer framöver</vt:lpstr>
      <vt:lpstr>Fotbollsförälder SK Iron</vt:lpstr>
      <vt:lpstr>Organisation P11</vt:lpstr>
      <vt:lpstr>Poolspels arrangemang</vt:lpstr>
      <vt:lpstr>Knatteligan </vt:lpstr>
      <vt:lpstr>Fotbollsförälder vid match </vt:lpstr>
      <vt:lpstr>Övriga frågor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SK Iron F08/09</dc:title>
  <dc:creator>Fredrik</dc:creator>
  <cp:lastModifiedBy>Ohlström, Fredrik</cp:lastModifiedBy>
  <cp:revision>89</cp:revision>
  <dcterms:created xsi:type="dcterms:W3CDTF">2016-04-20T20:15:16Z</dcterms:created>
  <dcterms:modified xsi:type="dcterms:W3CDTF">2019-04-29T10:31:34Z</dcterms:modified>
</cp:coreProperties>
</file>