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3" r:id="rId4"/>
    <p:sldId id="273" r:id="rId5"/>
    <p:sldId id="275" r:id="rId6"/>
    <p:sldId id="261" r:id="rId7"/>
    <p:sldId id="277" r:id="rId8"/>
    <p:sldId id="281" r:id="rId9"/>
    <p:sldId id="280" r:id="rId10"/>
    <p:sldId id="274" r:id="rId11"/>
    <p:sldId id="276" r:id="rId12"/>
    <p:sldId id="265" r:id="rId13"/>
    <p:sldId id="282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ctJa6NLC+LznOhm5MhIegG55e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465562-D0F0-4A43-A741-8AB88423F069}" v="1" dt="2026-04-21T16:04:04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 varScale="1">
        <p:scale>
          <a:sx n="82" d="100"/>
          <a:sy n="82" d="100"/>
        </p:scale>
        <p:origin x="87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l Hedman" userId="c5e55081-8362-4790-89ef-6b4204aed62e" providerId="ADAL" clId="{26569DDC-058A-4ED6-8CF1-FF242408E978}"/>
    <pc:docChg chg="addSld modSld">
      <pc:chgData name="Joel Hedman" userId="c5e55081-8362-4790-89ef-6b4204aed62e" providerId="ADAL" clId="{26569DDC-058A-4ED6-8CF1-FF242408E978}" dt="2026-04-21T16:04:14.527" v="22" actId="20577"/>
      <pc:docMkLst>
        <pc:docMk/>
      </pc:docMkLst>
      <pc:sldChg chg="modSp mod">
        <pc:chgData name="Joel Hedman" userId="c5e55081-8362-4790-89ef-6b4204aed62e" providerId="ADAL" clId="{26569DDC-058A-4ED6-8CF1-FF242408E978}" dt="2026-04-21T06:44:31.953" v="1" actId="20577"/>
        <pc:sldMkLst>
          <pc:docMk/>
          <pc:sldMk cId="167532200" sldId="275"/>
        </pc:sldMkLst>
        <pc:spChg chg="mod">
          <ac:chgData name="Joel Hedman" userId="c5e55081-8362-4790-89ef-6b4204aed62e" providerId="ADAL" clId="{26569DDC-058A-4ED6-8CF1-FF242408E978}" dt="2026-04-21T06:44:31.953" v="1" actId="20577"/>
          <ac:spMkLst>
            <pc:docMk/>
            <pc:sldMk cId="167532200" sldId="275"/>
            <ac:spMk id="6" creationId="{9B958C88-A1DA-2D12-B587-CE6DF3323A65}"/>
          </ac:spMkLst>
        </pc:spChg>
      </pc:sldChg>
      <pc:sldChg chg="modSp new mod">
        <pc:chgData name="Joel Hedman" userId="c5e55081-8362-4790-89ef-6b4204aed62e" providerId="ADAL" clId="{26569DDC-058A-4ED6-8CF1-FF242408E978}" dt="2026-04-21T16:04:14.527" v="22" actId="20577"/>
        <pc:sldMkLst>
          <pc:docMk/>
          <pc:sldMk cId="3931970815" sldId="282"/>
        </pc:sldMkLst>
        <pc:spChg chg="mod">
          <ac:chgData name="Joel Hedman" userId="c5e55081-8362-4790-89ef-6b4204aed62e" providerId="ADAL" clId="{26569DDC-058A-4ED6-8CF1-FF242408E978}" dt="2026-04-21T16:04:14.527" v="22" actId="20577"/>
          <ac:spMkLst>
            <pc:docMk/>
            <pc:sldMk cId="3931970815" sldId="282"/>
            <ac:spMk id="2" creationId="{D3B7B822-9F7B-3937-1E78-95B221A501B3}"/>
          </ac:spMkLst>
        </pc:spChg>
        <pc:spChg chg="mod">
          <ac:chgData name="Joel Hedman" userId="c5e55081-8362-4790-89ef-6b4204aed62e" providerId="ADAL" clId="{26569DDC-058A-4ED6-8CF1-FF242408E978}" dt="2026-04-21T16:04:06.970" v="5" actId="20577"/>
          <ac:spMkLst>
            <pc:docMk/>
            <pc:sldMk cId="3931970815" sldId="282"/>
            <ac:spMk id="3" creationId="{B8626ED0-1E9B-B4A7-EE7C-0C5C795BCFD5}"/>
          </ac:spMkLst>
        </pc:spChg>
      </pc:sldChg>
    </pc:docChg>
  </pc:docChgLst>
  <pc:docChgLst>
    <pc:chgData name="Joel Hedman" userId="c5e55081-8362-4790-89ef-6b4204aed62e" providerId="ADAL" clId="{D6275216-90A0-47A6-A3BE-25206E96C124}"/>
    <pc:docChg chg="undo custSel delSld modSld sldOrd">
      <pc:chgData name="Joel Hedman" userId="c5e55081-8362-4790-89ef-6b4204aed62e" providerId="ADAL" clId="{D6275216-90A0-47A6-A3BE-25206E96C124}" dt="2026-04-18T07:09:26.263" v="989" actId="20577"/>
      <pc:docMkLst>
        <pc:docMk/>
      </pc:docMkLst>
      <pc:sldChg chg="addSp delSp modSp mod">
        <pc:chgData name="Joel Hedman" userId="c5e55081-8362-4790-89ef-6b4204aed62e" providerId="ADAL" clId="{D6275216-90A0-47A6-A3BE-25206E96C124}" dt="2026-04-15T10:43:04.545" v="117" actId="20577"/>
        <pc:sldMkLst>
          <pc:docMk/>
          <pc:sldMk cId="0" sldId="257"/>
        </pc:sldMkLst>
        <pc:spChg chg="mod">
          <ac:chgData name="Joel Hedman" userId="c5e55081-8362-4790-89ef-6b4204aed62e" providerId="ADAL" clId="{D6275216-90A0-47A6-A3BE-25206E96C124}" dt="2026-04-15T10:42:42.314" v="105" actId="255"/>
          <ac:spMkLst>
            <pc:docMk/>
            <pc:sldMk cId="0" sldId="257"/>
            <ac:spMk id="97" creationId="{00000000-0000-0000-0000-000000000000}"/>
          </ac:spMkLst>
        </pc:spChg>
        <pc:spChg chg="add del mod">
          <ac:chgData name="Joel Hedman" userId="c5e55081-8362-4790-89ef-6b4204aed62e" providerId="ADAL" clId="{D6275216-90A0-47A6-A3BE-25206E96C124}" dt="2026-04-15T10:43:04.545" v="117" actId="20577"/>
          <ac:spMkLst>
            <pc:docMk/>
            <pc:sldMk cId="0" sldId="257"/>
            <ac:spMk id="99" creationId="{00000000-0000-0000-0000-000000000000}"/>
          </ac:spMkLst>
        </pc:spChg>
      </pc:sldChg>
      <pc:sldChg chg="modSp mod">
        <pc:chgData name="Joel Hedman" userId="c5e55081-8362-4790-89ef-6b4204aed62e" providerId="ADAL" clId="{D6275216-90A0-47A6-A3BE-25206E96C124}" dt="2026-04-18T07:09:26.263" v="989" actId="20577"/>
        <pc:sldMkLst>
          <pc:docMk/>
          <pc:sldMk cId="0" sldId="258"/>
        </pc:sldMkLst>
        <pc:spChg chg="mod">
          <ac:chgData name="Joel Hedman" userId="c5e55081-8362-4790-89ef-6b4204aed62e" providerId="ADAL" clId="{D6275216-90A0-47A6-A3BE-25206E96C124}" dt="2026-04-18T07:09:26.263" v="989" actId="20577"/>
          <ac:spMkLst>
            <pc:docMk/>
            <pc:sldMk cId="0" sldId="258"/>
            <ac:spMk id="105" creationId="{00000000-0000-0000-0000-000000000000}"/>
          </ac:spMkLst>
        </pc:spChg>
        <pc:spChg chg="mod">
          <ac:chgData name="Joel Hedman" userId="c5e55081-8362-4790-89ef-6b4204aed62e" providerId="ADAL" clId="{D6275216-90A0-47A6-A3BE-25206E96C124}" dt="2026-04-15T10:44:52.251" v="195" actId="20577"/>
          <ac:spMkLst>
            <pc:docMk/>
            <pc:sldMk cId="0" sldId="258"/>
            <ac:spMk id="106" creationId="{00000000-0000-0000-0000-000000000000}"/>
          </ac:spMkLst>
        </pc:spChg>
      </pc:sldChg>
      <pc:sldChg chg="modSp mod ord">
        <pc:chgData name="Joel Hedman" userId="c5e55081-8362-4790-89ef-6b4204aed62e" providerId="ADAL" clId="{D6275216-90A0-47A6-A3BE-25206E96C124}" dt="2026-04-18T07:08:20.255" v="980"/>
        <pc:sldMkLst>
          <pc:docMk/>
          <pc:sldMk cId="0" sldId="261"/>
        </pc:sldMkLst>
        <pc:spChg chg="mod">
          <ac:chgData name="Joel Hedman" userId="c5e55081-8362-4790-89ef-6b4204aed62e" providerId="ADAL" clId="{D6275216-90A0-47A6-A3BE-25206E96C124}" dt="2026-04-15T10:48:27.137" v="199" actId="20577"/>
          <ac:spMkLst>
            <pc:docMk/>
            <pc:sldMk cId="0" sldId="261"/>
            <ac:spMk id="147" creationId="{00000000-0000-0000-0000-000000000000}"/>
          </ac:spMkLst>
        </pc:spChg>
      </pc:sldChg>
      <pc:sldChg chg="addSp modSp mod ord">
        <pc:chgData name="Joel Hedman" userId="c5e55081-8362-4790-89ef-6b4204aed62e" providerId="ADAL" clId="{D6275216-90A0-47A6-A3BE-25206E96C124}" dt="2026-04-18T06:52:54.560" v="909" actId="120"/>
        <pc:sldMkLst>
          <pc:docMk/>
          <pc:sldMk cId="0" sldId="263"/>
        </pc:sldMkLst>
        <pc:spChg chg="add mod">
          <ac:chgData name="Joel Hedman" userId="c5e55081-8362-4790-89ef-6b4204aed62e" providerId="ADAL" clId="{D6275216-90A0-47A6-A3BE-25206E96C124}" dt="2026-04-15T10:51:35.535" v="202" actId="207"/>
          <ac:spMkLst>
            <pc:docMk/>
            <pc:sldMk cId="0" sldId="263"/>
            <ac:spMk id="2" creationId="{15EF5BB4-6681-BF50-8760-1ED6BA7ACEC7}"/>
          </ac:spMkLst>
        </pc:spChg>
        <pc:spChg chg="add mod">
          <ac:chgData name="Joel Hedman" userId="c5e55081-8362-4790-89ef-6b4204aed62e" providerId="ADAL" clId="{D6275216-90A0-47A6-A3BE-25206E96C124}" dt="2026-04-15T10:51:49.049" v="204" actId="1076"/>
          <ac:spMkLst>
            <pc:docMk/>
            <pc:sldMk cId="0" sldId="263"/>
            <ac:spMk id="3" creationId="{D1949E59-9F2C-92A1-4CE3-BE0AB319C32E}"/>
          </ac:spMkLst>
        </pc:spChg>
        <pc:spChg chg="add mod">
          <ac:chgData name="Joel Hedman" userId="c5e55081-8362-4790-89ef-6b4204aed62e" providerId="ADAL" clId="{D6275216-90A0-47A6-A3BE-25206E96C124}" dt="2026-04-18T06:52:54.560" v="909" actId="120"/>
          <ac:spMkLst>
            <pc:docMk/>
            <pc:sldMk cId="0" sldId="263"/>
            <ac:spMk id="6" creationId="{F72FF78E-F5EA-72FA-31AF-6F0BC8695A6F}"/>
          </ac:spMkLst>
        </pc:spChg>
        <pc:spChg chg="mod">
          <ac:chgData name="Joel Hedman" userId="c5e55081-8362-4790-89ef-6b4204aed62e" providerId="ADAL" clId="{D6275216-90A0-47A6-A3BE-25206E96C124}" dt="2026-04-18T06:52:07.057" v="903"/>
          <ac:spMkLst>
            <pc:docMk/>
            <pc:sldMk cId="0" sldId="263"/>
            <ac:spMk id="179" creationId="{00000000-0000-0000-0000-000000000000}"/>
          </ac:spMkLst>
        </pc:spChg>
        <pc:picChg chg="mod">
          <ac:chgData name="Joel Hedman" userId="c5e55081-8362-4790-89ef-6b4204aed62e" providerId="ADAL" clId="{D6275216-90A0-47A6-A3BE-25206E96C124}" dt="2026-04-18T06:51:54.934" v="902" actId="14100"/>
          <ac:picMkLst>
            <pc:docMk/>
            <pc:sldMk cId="0" sldId="263"/>
            <ac:picMk id="4" creationId="{3A468D80-CCEA-DFE2-6961-F47A72F57B17}"/>
          </ac:picMkLst>
        </pc:picChg>
      </pc:sldChg>
      <pc:sldChg chg="modSp mod ord">
        <pc:chgData name="Joel Hedman" userId="c5e55081-8362-4790-89ef-6b4204aed62e" providerId="ADAL" clId="{D6275216-90A0-47A6-A3BE-25206E96C124}" dt="2026-04-18T07:09:01.210" v="982"/>
        <pc:sldMkLst>
          <pc:docMk/>
          <pc:sldMk cId="0" sldId="265"/>
        </pc:sldMkLst>
        <pc:spChg chg="mod">
          <ac:chgData name="Joel Hedman" userId="c5e55081-8362-4790-89ef-6b4204aed62e" providerId="ADAL" clId="{D6275216-90A0-47A6-A3BE-25206E96C124}" dt="2026-04-16T16:23:42.421" v="501" actId="20577"/>
          <ac:spMkLst>
            <pc:docMk/>
            <pc:sldMk cId="0" sldId="265"/>
            <ac:spMk id="214" creationId="{00000000-0000-0000-0000-000000000000}"/>
          </ac:spMkLst>
        </pc:spChg>
      </pc:sldChg>
      <pc:sldChg chg="addSp delSp modSp mod ord">
        <pc:chgData name="Joel Hedman" userId="c5e55081-8362-4790-89ef-6b4204aed62e" providerId="ADAL" clId="{D6275216-90A0-47A6-A3BE-25206E96C124}" dt="2026-04-18T07:07:38.439" v="978" actId="20577"/>
        <pc:sldMkLst>
          <pc:docMk/>
          <pc:sldMk cId="270289774" sldId="273"/>
        </pc:sldMkLst>
        <pc:spChg chg="add mod">
          <ac:chgData name="Joel Hedman" userId="c5e55081-8362-4790-89ef-6b4204aed62e" providerId="ADAL" clId="{D6275216-90A0-47A6-A3BE-25206E96C124}" dt="2026-04-18T07:07:38.439" v="978" actId="20577"/>
          <ac:spMkLst>
            <pc:docMk/>
            <pc:sldMk cId="270289774" sldId="273"/>
            <ac:spMk id="9" creationId="{095863F7-9DAD-9177-2688-7FB12188CFB4}"/>
          </ac:spMkLst>
        </pc:spChg>
        <pc:spChg chg="add del mod">
          <ac:chgData name="Joel Hedman" userId="c5e55081-8362-4790-89ef-6b4204aed62e" providerId="ADAL" clId="{D6275216-90A0-47A6-A3BE-25206E96C124}" dt="2026-04-18T06:57:27.882" v="923" actId="478"/>
          <ac:spMkLst>
            <pc:docMk/>
            <pc:sldMk cId="270289774" sldId="273"/>
            <ac:spMk id="163" creationId="{B0B88ED0-00C5-0497-1E90-295ADED1395E}"/>
          </ac:spMkLst>
        </pc:spChg>
        <pc:picChg chg="add mod">
          <ac:chgData name="Joel Hedman" userId="c5e55081-8362-4790-89ef-6b4204aed62e" providerId="ADAL" clId="{D6275216-90A0-47A6-A3BE-25206E96C124}" dt="2026-04-18T06:47:37.451" v="895" actId="1076"/>
          <ac:picMkLst>
            <pc:docMk/>
            <pc:sldMk cId="270289774" sldId="273"/>
            <ac:picMk id="5" creationId="{5FD3FD6B-FBE7-4308-886F-5F73521509EA}"/>
          </ac:picMkLst>
        </pc:picChg>
        <pc:picChg chg="add mod">
          <ac:chgData name="Joel Hedman" userId="c5e55081-8362-4790-89ef-6b4204aed62e" providerId="ADAL" clId="{D6275216-90A0-47A6-A3BE-25206E96C124}" dt="2026-04-18T06:47:59.471" v="897" actId="1076"/>
          <ac:picMkLst>
            <pc:docMk/>
            <pc:sldMk cId="270289774" sldId="273"/>
            <ac:picMk id="6" creationId="{CE8E009E-BC08-41F5-8BE2-E2FF2600B821}"/>
          </ac:picMkLst>
        </pc:picChg>
        <pc:picChg chg="add del mod">
          <ac:chgData name="Joel Hedman" userId="c5e55081-8362-4790-89ef-6b4204aed62e" providerId="ADAL" clId="{D6275216-90A0-47A6-A3BE-25206E96C124}" dt="2026-04-18T06:57:27.882" v="923" actId="478"/>
          <ac:picMkLst>
            <pc:docMk/>
            <pc:sldMk cId="270289774" sldId="273"/>
            <ac:picMk id="1028" creationId="{C9273AAA-F125-F53E-E44F-0E964208DEEF}"/>
          </ac:picMkLst>
        </pc:picChg>
      </pc:sldChg>
      <pc:sldChg chg="addSp delSp modSp mod ord">
        <pc:chgData name="Joel Hedman" userId="c5e55081-8362-4790-89ef-6b4204aed62e" providerId="ADAL" clId="{D6275216-90A0-47A6-A3BE-25206E96C124}" dt="2026-04-18T06:59:13.494" v="931"/>
        <pc:sldMkLst>
          <pc:docMk/>
          <pc:sldMk cId="167532200" sldId="275"/>
        </pc:sldMkLst>
        <pc:spChg chg="mod">
          <ac:chgData name="Joel Hedman" userId="c5e55081-8362-4790-89ef-6b4204aed62e" providerId="ADAL" clId="{D6275216-90A0-47A6-A3BE-25206E96C124}" dt="2026-04-18T06:43:08.534" v="867" actId="20577"/>
          <ac:spMkLst>
            <pc:docMk/>
            <pc:sldMk cId="167532200" sldId="275"/>
            <ac:spMk id="6" creationId="{9B958C88-A1DA-2D12-B587-CE6DF3323A65}"/>
          </ac:spMkLst>
        </pc:spChg>
        <pc:spChg chg="mod">
          <ac:chgData name="Joel Hedman" userId="c5e55081-8362-4790-89ef-6b4204aed62e" providerId="ADAL" clId="{D6275216-90A0-47A6-A3BE-25206E96C124}" dt="2026-04-16T16:16:51.245" v="324" actId="20577"/>
          <ac:spMkLst>
            <pc:docMk/>
            <pc:sldMk cId="167532200" sldId="275"/>
            <ac:spMk id="164" creationId="{E6C45B83-E0F6-1B44-98A7-3F662743D018}"/>
          </ac:spMkLst>
        </pc:spChg>
      </pc:sldChg>
      <pc:sldChg chg="modSp mod">
        <pc:chgData name="Joel Hedman" userId="c5e55081-8362-4790-89ef-6b4204aed62e" providerId="ADAL" clId="{D6275216-90A0-47A6-A3BE-25206E96C124}" dt="2026-04-16T16:10:53.279" v="262" actId="20577"/>
        <pc:sldMkLst>
          <pc:docMk/>
          <pc:sldMk cId="1376661990" sldId="277"/>
        </pc:sldMkLst>
        <pc:spChg chg="mod">
          <ac:chgData name="Joel Hedman" userId="c5e55081-8362-4790-89ef-6b4204aed62e" providerId="ADAL" clId="{D6275216-90A0-47A6-A3BE-25206E96C124}" dt="2026-04-16T16:10:53.279" v="262" actId="20577"/>
          <ac:spMkLst>
            <pc:docMk/>
            <pc:sldMk cId="1376661990" sldId="277"/>
            <ac:spMk id="2" creationId="{44D4AB12-CE80-0B52-2DB8-0C7E45E9FA39}"/>
          </ac:spMkLst>
        </pc:spChg>
        <pc:spChg chg="mod">
          <ac:chgData name="Joel Hedman" userId="c5e55081-8362-4790-89ef-6b4204aed62e" providerId="ADAL" clId="{D6275216-90A0-47A6-A3BE-25206E96C124}" dt="2026-04-16T16:10:39.844" v="261" actId="20577"/>
          <ac:spMkLst>
            <pc:docMk/>
            <pc:sldMk cId="1376661990" sldId="277"/>
            <ac:spMk id="130" creationId="{8895ECE6-55E7-7303-8BD4-440CD23A2EE7}"/>
          </ac:spMkLst>
        </pc:spChg>
      </pc:sldChg>
      <pc:sldChg chg="ord">
        <pc:chgData name="Joel Hedman" userId="c5e55081-8362-4790-89ef-6b4204aed62e" providerId="ADAL" clId="{D6275216-90A0-47A6-A3BE-25206E96C124}" dt="2026-04-18T06:59:10.704" v="929"/>
        <pc:sldMkLst>
          <pc:docMk/>
          <pc:sldMk cId="1041264474" sldId="280"/>
        </pc:sldMkLst>
      </pc:sldChg>
      <pc:sldChg chg="modSp mod">
        <pc:chgData name="Joel Hedman" userId="c5e55081-8362-4790-89ef-6b4204aed62e" providerId="ADAL" clId="{D6275216-90A0-47A6-A3BE-25206E96C124}" dt="2026-04-18T06:38:54.750" v="662" actId="20577"/>
        <pc:sldMkLst>
          <pc:docMk/>
          <pc:sldMk cId="1998301787" sldId="281"/>
        </pc:sldMkLst>
        <pc:spChg chg="mod">
          <ac:chgData name="Joel Hedman" userId="c5e55081-8362-4790-89ef-6b4204aed62e" providerId="ADAL" clId="{D6275216-90A0-47A6-A3BE-25206E96C124}" dt="2026-04-18T06:38:54.750" v="662" actId="20577"/>
          <ac:spMkLst>
            <pc:docMk/>
            <pc:sldMk cId="1998301787" sldId="281"/>
            <ac:spMk id="147" creationId="{34D309FD-929B-92E3-E4FA-D47397F627C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E6C07F9E-2025-0467-2F8C-EAB756CFC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>
            <a:extLst>
              <a:ext uri="{FF2B5EF4-FFF2-40B4-BE49-F238E27FC236}">
                <a16:creationId xmlns:a16="http://schemas.microsoft.com/office/drawing/2014/main" id="{76B1CFCA-AE4B-A5F9-B523-F5B346E6BD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>
            <a:extLst>
              <a:ext uri="{FF2B5EF4-FFF2-40B4-BE49-F238E27FC236}">
                <a16:creationId xmlns:a16="http://schemas.microsoft.com/office/drawing/2014/main" id="{5B4863BE-B179-A56C-4259-341C0023C0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1981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4A0812A0-7837-9269-E9FC-D0B3D54C4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>
            <a:extLst>
              <a:ext uri="{FF2B5EF4-FFF2-40B4-BE49-F238E27FC236}">
                <a16:creationId xmlns:a16="http://schemas.microsoft.com/office/drawing/2014/main" id="{01343CE1-0E97-909D-95DE-2DEAF8135A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>
            <a:extLst>
              <a:ext uri="{FF2B5EF4-FFF2-40B4-BE49-F238E27FC236}">
                <a16:creationId xmlns:a16="http://schemas.microsoft.com/office/drawing/2014/main" id="{80AC836F-C806-9CE3-2E92-BCD08BA8DD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3539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A0916761-5C80-4F05-C321-4B158C670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>
            <a:extLst>
              <a:ext uri="{FF2B5EF4-FFF2-40B4-BE49-F238E27FC236}">
                <a16:creationId xmlns:a16="http://schemas.microsoft.com/office/drawing/2014/main" id="{F40228D8-25F2-7E0D-0A9F-06342D38C5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>
            <a:extLst>
              <a:ext uri="{FF2B5EF4-FFF2-40B4-BE49-F238E27FC236}">
                <a16:creationId xmlns:a16="http://schemas.microsoft.com/office/drawing/2014/main" id="{8A5DC444-FCFF-14CF-8CE9-86DEF5B66A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4968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0847843D-D7AF-19D4-76C0-38B99A2F9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>
            <a:extLst>
              <a:ext uri="{FF2B5EF4-FFF2-40B4-BE49-F238E27FC236}">
                <a16:creationId xmlns:a16="http://schemas.microsoft.com/office/drawing/2014/main" id="{ED7571F0-CA56-BE97-8387-97AB54ACA5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>
            <a:extLst>
              <a:ext uri="{FF2B5EF4-FFF2-40B4-BE49-F238E27FC236}">
                <a16:creationId xmlns:a16="http://schemas.microsoft.com/office/drawing/2014/main" id="{BBE4247C-BCEC-44B1-B161-17DDF29A3A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3790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BB6CCFE2-9904-F6C0-AB1E-1A8994EE0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>
            <a:extLst>
              <a:ext uri="{FF2B5EF4-FFF2-40B4-BE49-F238E27FC236}">
                <a16:creationId xmlns:a16="http://schemas.microsoft.com/office/drawing/2014/main" id="{760DA585-6AE3-851D-38B1-E87FB3327F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>
            <a:extLst>
              <a:ext uri="{FF2B5EF4-FFF2-40B4-BE49-F238E27FC236}">
                <a16:creationId xmlns:a16="http://schemas.microsoft.com/office/drawing/2014/main" id="{E18D2D25-6E04-CC51-66F3-38C78BA83D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9891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96FB13C6-D003-1BBE-6863-57AFDB35A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>
            <a:extLst>
              <a:ext uri="{FF2B5EF4-FFF2-40B4-BE49-F238E27FC236}">
                <a16:creationId xmlns:a16="http://schemas.microsoft.com/office/drawing/2014/main" id="{B7DF20CE-AF85-E936-6C82-1B4EB159E1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>
            <a:extLst>
              <a:ext uri="{FF2B5EF4-FFF2-40B4-BE49-F238E27FC236}">
                <a16:creationId xmlns:a16="http://schemas.microsoft.com/office/drawing/2014/main" id="{716FE7B7-3CA1-8747-952E-4A90A103CE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2605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E9FE54BA-7819-1A78-FFCC-2FC2AE672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>
            <a:extLst>
              <a:ext uri="{FF2B5EF4-FFF2-40B4-BE49-F238E27FC236}">
                <a16:creationId xmlns:a16="http://schemas.microsoft.com/office/drawing/2014/main" id="{2F86F495-CAB1-2396-1D63-FB18BC0C7B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FD50801C-0AF9-6FF7-7D59-848D0157E6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752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delar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med bildtex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hazard@gmail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 descr="En bild som visar logotyp, cirkel, symbol, Varumärke&#10;&#10;Automatiskt genererad beskriv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674" y="503808"/>
            <a:ext cx="5850384" cy="5850384"/>
          </a:xfrm>
          <a:custGeom>
            <a:avLst/>
            <a:gdLst/>
            <a:ahLst/>
            <a:cxnLst/>
            <a:rect l="l" t="t" r="r" b="b"/>
            <a:pathLst>
              <a:path w="6094252" h="6857998" extrusionOk="0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ctrTitle"/>
          </p:nvPr>
        </p:nvSpPr>
        <p:spPr>
          <a:xfrm>
            <a:off x="6417732" y="957715"/>
            <a:ext cx="5130798" cy="2750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sv-SE" sz="5400" dirty="0"/>
              <a:t>FÖRÄLDRAMÖTE</a:t>
            </a:r>
            <a:endParaRPr sz="5400" dirty="0"/>
          </a:p>
        </p:txBody>
      </p:sp>
      <p:sp>
        <p:nvSpPr>
          <p:cNvPr id="98" name="Google Shape;98;p2"/>
          <p:cNvSpPr/>
          <p:nvPr/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subTitle" idx="1"/>
          </p:nvPr>
        </p:nvSpPr>
        <p:spPr>
          <a:xfrm>
            <a:off x="6417732" y="3800209"/>
            <a:ext cx="5130798" cy="230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v-SE" dirty="0"/>
              <a:t>2026-04-21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7EDFA029-187B-FDA8-F833-4309B687B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>
            <a:extLst>
              <a:ext uri="{FF2B5EF4-FFF2-40B4-BE49-F238E27FC236}">
                <a16:creationId xmlns:a16="http://schemas.microsoft.com/office/drawing/2014/main" id="{E46F81BA-3430-7FB2-70F6-9DC104A8380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69899" y="516397"/>
            <a:ext cx="4984024" cy="84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sv-SE" sz="60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Lagansvar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">
            <a:extLst>
              <a:ext uri="{FF2B5EF4-FFF2-40B4-BE49-F238E27FC236}">
                <a16:creationId xmlns:a16="http://schemas.microsoft.com/office/drawing/2014/main" id="{A103522D-3BCF-59CB-B796-B509005920A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6831" y="1473289"/>
            <a:ext cx="6863631" cy="48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sv-SE" sz="1800" b="0" dirty="0">
                <a:latin typeface="+mj-lt"/>
                <a:ea typeface="Arial"/>
                <a:cs typeface="Arial"/>
                <a:sym typeface="Arial"/>
              </a:rPr>
              <a:t>P/F 19: Uppstart </a:t>
            </a:r>
            <a:r>
              <a:rPr lang="sv-SE" sz="1800" dirty="0">
                <a:latin typeface="+mj-lt"/>
                <a:ea typeface="Arial"/>
                <a:cs typeface="Arial"/>
                <a:sym typeface="Arial"/>
              </a:rPr>
              <a:t>f</a:t>
            </a:r>
            <a:r>
              <a:rPr lang="sv-SE" sz="1800" b="0" dirty="0">
                <a:latin typeface="+mj-lt"/>
                <a:ea typeface="Arial"/>
                <a:cs typeface="Arial"/>
                <a:sym typeface="Arial"/>
              </a:rPr>
              <a:t>otbollslekis</a:t>
            </a:r>
            <a:endParaRPr sz="1800" b="0" dirty="0">
              <a:latin typeface="+mj-lt"/>
              <a:ea typeface="Arial"/>
              <a:cs typeface="Arial"/>
              <a:sym typeface="Arial"/>
            </a:endParaRPr>
          </a:p>
          <a:p>
            <a:pPr lvl="0" indent="0" algn="l">
              <a:lnSpc>
                <a:spcPct val="160000"/>
              </a:lnSpc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sv-SE" sz="1800" b="0" i="0" u="none" strike="noStrik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P/F </a:t>
            </a:r>
            <a:r>
              <a:rPr lang="sv-SE" sz="18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16</a:t>
            </a:r>
            <a:r>
              <a:rPr lang="sv-SE" sz="1800" b="0" i="0" u="none" strike="noStrik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</a:t>
            </a:r>
            <a:r>
              <a:rPr lang="sv-SE" sz="18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Köksansvar fotbollsskolan (3 från P, 1 från F/dag) </a:t>
            </a:r>
          </a:p>
          <a:p>
            <a:pPr lvl="0" indent="0" algn="l">
              <a:lnSpc>
                <a:spcPct val="160000"/>
              </a:lnSpc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sv-SE" sz="1800" dirty="0">
                <a:latin typeface="+mj-lt"/>
              </a:rPr>
              <a:t>F 15: </a:t>
            </a:r>
            <a:r>
              <a:rPr lang="sv-SE" sz="1800" dirty="0" err="1">
                <a:latin typeface="+mj-lt"/>
              </a:rPr>
              <a:t>NewBody</a:t>
            </a:r>
            <a:r>
              <a:rPr lang="sv-SE" sz="1800" dirty="0">
                <a:latin typeface="+mj-lt"/>
              </a:rPr>
              <a:t> (försäljning juni-aug)</a:t>
            </a:r>
          </a:p>
          <a:p>
            <a:pPr lvl="0" indent="0" algn="l">
              <a:lnSpc>
                <a:spcPct val="160000"/>
              </a:lnSpc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sv-SE" sz="1800" dirty="0">
                <a:latin typeface="+mj-lt"/>
              </a:rPr>
              <a:t>P 15: Ungdomsansvarig totalt 1 </a:t>
            </a:r>
            <a:r>
              <a:rPr lang="sv-SE" sz="1800" dirty="0" err="1">
                <a:latin typeface="+mj-lt"/>
              </a:rPr>
              <a:t>st</a:t>
            </a:r>
            <a:endParaRPr sz="1800" dirty="0">
              <a:latin typeface="+mj-lt"/>
            </a:endParaRPr>
          </a:p>
          <a:p>
            <a:pPr marL="45720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sv-SE" sz="18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P 14: Kioskansvar totalt  2 </a:t>
            </a:r>
            <a:r>
              <a:rPr lang="sv-SE" sz="1800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st</a:t>
            </a:r>
            <a:endParaRPr lang="sv-SE" sz="1800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lvl="0" indent="0" algn="l">
              <a:lnSpc>
                <a:spcPct val="160000"/>
              </a:lnSpc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sv-SE" sz="18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F 13/14: Materialansvar totalt 1</a:t>
            </a:r>
            <a:endParaRPr sz="1800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sv-SE" sz="18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P 13: Materialansvar totalt 2 s</a:t>
            </a:r>
          </a:p>
          <a:p>
            <a:pPr marL="45720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sv-SE" sz="1800" b="0" i="0" u="none" strike="noStrik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F 12: Kioskansvar totalt 1 </a:t>
            </a:r>
            <a:r>
              <a:rPr lang="sv-SE" sz="1800" b="0" i="0" u="none" strike="noStrik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st</a:t>
            </a:r>
            <a:endParaRPr sz="1800" b="0" dirty="0">
              <a:latin typeface="+mj-lt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sv-SE" sz="1800" b="0" i="0" u="none" strike="noStrik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P 11/12: Domaransvar totalt 2 </a:t>
            </a:r>
            <a:r>
              <a:rPr lang="sv-SE" sz="1800" b="0" i="0" u="none" strike="noStrik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st</a:t>
            </a:r>
            <a:r>
              <a:rPr lang="sv-SE" sz="1800" b="0" i="0" u="none" strike="noStrik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, ungdomsansvar totalt 1 </a:t>
            </a:r>
            <a:r>
              <a:rPr lang="sv-SE" sz="1800" b="0" i="0" u="none" strike="noStrik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st</a:t>
            </a:r>
            <a:endParaRPr lang="sv-SE" sz="1800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sv-SE" sz="1800" b="0" i="0" u="none" strike="noStrik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Herrjunior: Fotbollensdag 12 september (</a:t>
            </a:r>
            <a:r>
              <a:rPr lang="sv-SE" sz="1800" b="0" i="0" u="none" strike="noStrik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fd</a:t>
            </a:r>
            <a:r>
              <a:rPr lang="sv-SE" sz="1800" b="0" i="0" u="none" strike="noStrik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sv-SE" sz="1800" b="0" i="0" u="none" strike="noStrik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Iron</a:t>
            </a:r>
            <a:r>
              <a:rPr lang="sv-SE" sz="1800" b="0" i="0" u="none" strike="noStrik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-dagen) 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600" dirty="0"/>
          </a:p>
        </p:txBody>
      </p:sp>
      <p:sp>
        <p:nvSpPr>
          <p:cNvPr id="166" name="Google Shape;166;p7">
            <a:extLst>
              <a:ext uri="{FF2B5EF4-FFF2-40B4-BE49-F238E27FC236}">
                <a16:creationId xmlns:a16="http://schemas.microsoft.com/office/drawing/2014/main" id="{AD5DF111-0AD3-055D-5071-2DE058D4B7DB}"/>
              </a:ext>
            </a:extLst>
          </p:cNvPr>
          <p:cNvSpPr/>
          <p:nvPr/>
        </p:nvSpPr>
        <p:spPr>
          <a:xfrm>
            <a:off x="8429082" y="939707"/>
            <a:ext cx="603494" cy="603494"/>
          </a:xfrm>
          <a:prstGeom prst="ellipse">
            <a:avLst/>
          </a:prstGeom>
          <a:noFill/>
          <a:ln w="127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>
            <a:extLst>
              <a:ext uri="{FF2B5EF4-FFF2-40B4-BE49-F238E27FC236}">
                <a16:creationId xmlns:a16="http://schemas.microsoft.com/office/drawing/2014/main" id="{2CD41CD4-DC17-25D6-BC40-2D1840474AB1}"/>
              </a:ext>
            </a:extLst>
          </p:cNvPr>
          <p:cNvSpPr/>
          <p:nvPr/>
        </p:nvSpPr>
        <p:spPr>
          <a:xfrm>
            <a:off x="6401453" y="-4098"/>
            <a:ext cx="2315251" cy="1550992"/>
          </a:xfrm>
          <a:custGeom>
            <a:avLst/>
            <a:gdLst/>
            <a:ahLst/>
            <a:cxnLst/>
            <a:rect l="l" t="t" r="r" b="b"/>
            <a:pathLst>
              <a:path w="2315251" h="1550992" extrusionOk="0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7" descr="Fotbolls mål i nätet">
            <a:extLst>
              <a:ext uri="{FF2B5EF4-FFF2-40B4-BE49-F238E27FC236}">
                <a16:creationId xmlns:a16="http://schemas.microsoft.com/office/drawing/2014/main" id="{60A23FD0-70F8-39E5-70DB-D70167969E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082" r="14082"/>
          <a:stretch/>
        </p:blipFill>
        <p:spPr>
          <a:xfrm>
            <a:off x="9547017" y="4405333"/>
            <a:ext cx="2644983" cy="2452667"/>
          </a:xfrm>
          <a:custGeom>
            <a:avLst/>
            <a:gdLst/>
            <a:ahLst/>
            <a:cxnLst/>
            <a:rect l="l" t="t" r="r" b="b"/>
            <a:pathLst>
              <a:path w="2644983" h="2452667" extrusionOk="0">
                <a:moveTo>
                  <a:pt x="1542711" y="0"/>
                </a:moveTo>
                <a:cubicBezTo>
                  <a:pt x="1942094" y="0"/>
                  <a:pt x="2306029" y="151765"/>
                  <a:pt x="2579995" y="400769"/>
                </a:cubicBezTo>
                <a:lnTo>
                  <a:pt x="2644983" y="468935"/>
                </a:lnTo>
                <a:lnTo>
                  <a:pt x="2644983" y="2452667"/>
                </a:lnTo>
                <a:lnTo>
                  <a:pt x="299206" y="2452667"/>
                </a:lnTo>
                <a:lnTo>
                  <a:pt x="233100" y="2358504"/>
                </a:lnTo>
                <a:cubicBezTo>
                  <a:pt x="85367" y="2121846"/>
                  <a:pt x="0" y="1842248"/>
                  <a:pt x="0" y="1542711"/>
                </a:cubicBezTo>
                <a:cubicBezTo>
                  <a:pt x="0" y="690695"/>
                  <a:pt x="690695" y="0"/>
                  <a:pt x="154271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70" name="Google Shape;170;p7" descr="En bild som visar gräs, fotboll, boll, utomhus&#10;&#10;Automatiskt genererad beskrivning">
            <a:extLst>
              <a:ext uri="{FF2B5EF4-FFF2-40B4-BE49-F238E27FC236}">
                <a16:creationId xmlns:a16="http://schemas.microsoft.com/office/drawing/2014/main" id="{9AEB0775-582C-AD23-F99D-C208576714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7473" r="22449" b="-3"/>
          <a:stretch/>
        </p:blipFill>
        <p:spPr>
          <a:xfrm>
            <a:off x="9490668" y="10"/>
            <a:ext cx="2701332" cy="2553877"/>
          </a:xfrm>
          <a:custGeom>
            <a:avLst/>
            <a:gdLst/>
            <a:ahLst/>
            <a:cxnLst/>
            <a:rect l="l" t="t" r="r" b="b"/>
            <a:pathLst>
              <a:path w="2701332" h="2553887" extrusionOk="0">
                <a:moveTo>
                  <a:pt x="348631" y="0"/>
                </a:moveTo>
                <a:lnTo>
                  <a:pt x="2701332" y="0"/>
                </a:lnTo>
                <a:lnTo>
                  <a:pt x="2701332" y="2072295"/>
                </a:lnTo>
                <a:lnTo>
                  <a:pt x="2554656" y="2207207"/>
                </a:lnTo>
                <a:cubicBezTo>
                  <a:pt x="2285380" y="2424077"/>
                  <a:pt x="1943034" y="2553887"/>
                  <a:pt x="1570370" y="2553887"/>
                </a:cubicBezTo>
                <a:cubicBezTo>
                  <a:pt x="703078" y="2553887"/>
                  <a:pt x="0" y="1850809"/>
                  <a:pt x="0" y="983517"/>
                </a:cubicBezTo>
                <a:cubicBezTo>
                  <a:pt x="0" y="640496"/>
                  <a:pt x="109980" y="323163"/>
                  <a:pt x="296602" y="64855"/>
                </a:cubicBezTo>
                <a:close/>
              </a:path>
            </a:pathLst>
          </a:custGeom>
          <a:noFill/>
          <a:ln>
            <a:noFill/>
          </a:ln>
        </p:spPr>
      </p:pic>
      <p:cxnSp>
        <p:nvCxnSpPr>
          <p:cNvPr id="171" name="Google Shape;171;p7">
            <a:extLst>
              <a:ext uri="{FF2B5EF4-FFF2-40B4-BE49-F238E27FC236}">
                <a16:creationId xmlns:a16="http://schemas.microsoft.com/office/drawing/2014/main" id="{4A6660E2-D5C0-21FA-02EE-80FE39C2671D}"/>
              </a:ext>
            </a:extLst>
          </p:cNvPr>
          <p:cNvCxnSpPr/>
          <p:nvPr/>
        </p:nvCxnSpPr>
        <p:spPr>
          <a:xfrm>
            <a:off x="10598158" y="2804429"/>
            <a:ext cx="0" cy="1597708"/>
          </a:xfrm>
          <a:prstGeom prst="straightConnector1">
            <a:avLst/>
          </a:prstGeom>
          <a:noFill/>
          <a:ln w="127000" cap="rnd" cmpd="sng">
            <a:solidFill>
              <a:schemeClr val="accent4">
                <a:alpha val="94901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72" name="Google Shape;172;p7">
            <a:extLst>
              <a:ext uri="{FF2B5EF4-FFF2-40B4-BE49-F238E27FC236}">
                <a16:creationId xmlns:a16="http://schemas.microsoft.com/office/drawing/2014/main" id="{4A24CBC1-67C4-164A-9B5A-F34BCC159C55}"/>
              </a:ext>
            </a:extLst>
          </p:cNvPr>
          <p:cNvSpPr/>
          <p:nvPr/>
        </p:nvSpPr>
        <p:spPr>
          <a:xfrm rot="5400000">
            <a:off x="11385468" y="3311355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>
            <a:extLst>
              <a:ext uri="{FF2B5EF4-FFF2-40B4-BE49-F238E27FC236}">
                <a16:creationId xmlns:a16="http://schemas.microsoft.com/office/drawing/2014/main" id="{702E5BB7-41E2-792B-5C7D-7246D8F80D08}"/>
              </a:ext>
            </a:extLst>
          </p:cNvPr>
          <p:cNvSpPr/>
          <p:nvPr/>
        </p:nvSpPr>
        <p:spPr>
          <a:xfrm rot="-1136562">
            <a:off x="7067622" y="5349205"/>
            <a:ext cx="1835725" cy="1850365"/>
          </a:xfrm>
          <a:custGeom>
            <a:avLst/>
            <a:gdLst/>
            <a:ahLst/>
            <a:cxnLst/>
            <a:rect l="l" t="t" r="r" b="b"/>
            <a:pathLst>
              <a:path w="1835725" h="1850365" extrusionOk="0">
                <a:moveTo>
                  <a:pt x="1801138" y="1622662"/>
                </a:moveTo>
                <a:cubicBezTo>
                  <a:pt x="1822106" y="1633400"/>
                  <a:pt x="1836117" y="1655372"/>
                  <a:pt x="1835717" y="1680254"/>
                </a:cubicBezTo>
                <a:lnTo>
                  <a:pt x="1815722" y="1850365"/>
                </a:lnTo>
                <a:lnTo>
                  <a:pt x="1693039" y="1808259"/>
                </a:lnTo>
                <a:lnTo>
                  <a:pt x="1708939" y="1673301"/>
                </a:ln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>
            <a:extLst>
              <a:ext uri="{FF2B5EF4-FFF2-40B4-BE49-F238E27FC236}">
                <a16:creationId xmlns:a16="http://schemas.microsoft.com/office/drawing/2014/main" id="{2728A359-5856-AC02-A359-812E935A7759}"/>
              </a:ext>
            </a:extLst>
          </p:cNvPr>
          <p:cNvSpPr/>
          <p:nvPr/>
        </p:nvSpPr>
        <p:spPr>
          <a:xfrm>
            <a:off x="6651302" y="6106160"/>
            <a:ext cx="1804272" cy="746882"/>
          </a:xfrm>
          <a:custGeom>
            <a:avLst/>
            <a:gdLst/>
            <a:ahLst/>
            <a:cxnLst/>
            <a:rect l="l" t="t" r="r" b="b"/>
            <a:pathLst>
              <a:path w="1991064" h="824205" extrusionOk="0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7818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A252D55C-B352-6497-8409-BC73C781B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>
            <a:extLst>
              <a:ext uri="{FF2B5EF4-FFF2-40B4-BE49-F238E27FC236}">
                <a16:creationId xmlns:a16="http://schemas.microsoft.com/office/drawing/2014/main" id="{D9B9499B-C3EB-B36D-26AC-09DC6C5E65C3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>
            <a:extLst>
              <a:ext uri="{FF2B5EF4-FFF2-40B4-BE49-F238E27FC236}">
                <a16:creationId xmlns:a16="http://schemas.microsoft.com/office/drawing/2014/main" id="{832FFB44-CF48-FB96-0BC1-5F33DD1B7BE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88844" y="1119891"/>
            <a:ext cx="4984024" cy="84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sv-SE" sz="60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Utökat lagansvar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">
            <a:extLst>
              <a:ext uri="{FF2B5EF4-FFF2-40B4-BE49-F238E27FC236}">
                <a16:creationId xmlns:a16="http://schemas.microsoft.com/office/drawing/2014/main" id="{1C6D338A-7AF7-8751-5CD2-E1E83777A22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9355" y="2209819"/>
            <a:ext cx="7544503" cy="420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sv-SE" sz="1600" b="0" dirty="0">
                <a:latin typeface="+mj-lt"/>
                <a:ea typeface="Arial"/>
                <a:cs typeface="Arial"/>
                <a:sym typeface="Arial"/>
              </a:rPr>
              <a:t>För att kunna fortsätta arbetet med att behålla fotbollssektionen i </a:t>
            </a:r>
            <a:r>
              <a:rPr lang="sv-SE" sz="1600" b="0" dirty="0" err="1">
                <a:latin typeface="+mj-lt"/>
                <a:ea typeface="Arial"/>
                <a:cs typeface="Arial"/>
                <a:sym typeface="Arial"/>
              </a:rPr>
              <a:t>Iron</a:t>
            </a:r>
            <a:r>
              <a:rPr lang="sv-SE" sz="1600" b="0" dirty="0">
                <a:latin typeface="+mj-lt"/>
                <a:ea typeface="Arial"/>
                <a:cs typeface="Arial"/>
                <a:sym typeface="Arial"/>
              </a:rPr>
              <a:t>, behöver vi bli fler. </a:t>
            </a:r>
            <a:r>
              <a:rPr lang="sv-SE" sz="1600" dirty="0">
                <a:latin typeface="+mj-lt"/>
                <a:ea typeface="Arial"/>
                <a:cs typeface="Arial"/>
                <a:sym typeface="Arial"/>
              </a:rPr>
              <a:t>Så u</a:t>
            </a:r>
            <a:r>
              <a:rPr lang="sv-SE" sz="1600" b="0" dirty="0">
                <a:latin typeface="+mj-lt"/>
                <a:ea typeface="Arial"/>
                <a:cs typeface="Arial"/>
                <a:sym typeface="Arial"/>
              </a:rPr>
              <a:t>töver lagansvar ska varje lag bidra med en person till sektionen. </a:t>
            </a:r>
          </a:p>
          <a:p>
            <a:pPr marL="7429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Tx/>
              <a:buChar char="-"/>
            </a:pPr>
            <a:r>
              <a:rPr lang="sv-SE" sz="1600" dirty="0">
                <a:latin typeface="+mj-lt"/>
                <a:ea typeface="Arial"/>
                <a:cs typeface="Arial"/>
                <a:sym typeface="Arial"/>
              </a:rPr>
              <a:t>Personen behöver inte ha någon förkunskap om föreningsarbete och arbetsuppgifter fördelas utifrån intresse, kunskap, behov.</a:t>
            </a:r>
          </a:p>
          <a:p>
            <a:pPr marL="7429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Tx/>
              <a:buChar char="-"/>
            </a:pPr>
            <a:endParaRPr lang="sv-SE" sz="1600" b="0" dirty="0">
              <a:latin typeface="+mj-lt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sv-SE" sz="1600" dirty="0">
                <a:latin typeface="+mj-lt"/>
                <a:ea typeface="Arial"/>
                <a:cs typeface="Arial"/>
                <a:sym typeface="Arial"/>
              </a:rPr>
              <a:t>Anmälan sker till Anna Hazard: </a:t>
            </a:r>
            <a:r>
              <a:rPr lang="sv-SE" sz="1600" dirty="0">
                <a:latin typeface="+mj-lt"/>
                <a:ea typeface="Arial"/>
                <a:cs typeface="Arial"/>
                <a:sym typeface="Arial"/>
                <a:hlinkClick r:id="rId3"/>
              </a:rPr>
              <a:t>anna.hazard@gmail.com</a:t>
            </a:r>
            <a:r>
              <a:rPr lang="sv-SE" sz="1600" dirty="0">
                <a:latin typeface="+mj-lt"/>
                <a:ea typeface="Arial"/>
                <a:cs typeface="Arial"/>
                <a:sym typeface="Arial"/>
              </a:rPr>
              <a:t> senast 24 april.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600" dirty="0"/>
          </a:p>
        </p:txBody>
      </p:sp>
      <p:sp>
        <p:nvSpPr>
          <p:cNvPr id="166" name="Google Shape;166;p7">
            <a:extLst>
              <a:ext uri="{FF2B5EF4-FFF2-40B4-BE49-F238E27FC236}">
                <a16:creationId xmlns:a16="http://schemas.microsoft.com/office/drawing/2014/main" id="{8A38279B-CEAA-4036-18B8-0B725A4FEA9C}"/>
              </a:ext>
            </a:extLst>
          </p:cNvPr>
          <p:cNvSpPr/>
          <p:nvPr/>
        </p:nvSpPr>
        <p:spPr>
          <a:xfrm>
            <a:off x="8429082" y="939707"/>
            <a:ext cx="603494" cy="603494"/>
          </a:xfrm>
          <a:prstGeom prst="ellipse">
            <a:avLst/>
          </a:prstGeom>
          <a:noFill/>
          <a:ln w="127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>
            <a:extLst>
              <a:ext uri="{FF2B5EF4-FFF2-40B4-BE49-F238E27FC236}">
                <a16:creationId xmlns:a16="http://schemas.microsoft.com/office/drawing/2014/main" id="{E1E9D45B-6CF0-13E8-420F-0E81F5A8D3CD}"/>
              </a:ext>
            </a:extLst>
          </p:cNvPr>
          <p:cNvSpPr/>
          <p:nvPr/>
        </p:nvSpPr>
        <p:spPr>
          <a:xfrm>
            <a:off x="6401453" y="-4098"/>
            <a:ext cx="2315251" cy="1550992"/>
          </a:xfrm>
          <a:custGeom>
            <a:avLst/>
            <a:gdLst/>
            <a:ahLst/>
            <a:cxnLst/>
            <a:rect l="l" t="t" r="r" b="b"/>
            <a:pathLst>
              <a:path w="2315251" h="1550992" extrusionOk="0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7" descr="Fotbolls mål i nätet">
            <a:extLst>
              <a:ext uri="{FF2B5EF4-FFF2-40B4-BE49-F238E27FC236}">
                <a16:creationId xmlns:a16="http://schemas.microsoft.com/office/drawing/2014/main" id="{6B30362D-B852-0A49-6CBC-B0F890A328F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4082" r="14082"/>
          <a:stretch/>
        </p:blipFill>
        <p:spPr>
          <a:xfrm>
            <a:off x="9547017" y="4405333"/>
            <a:ext cx="2644983" cy="2452667"/>
          </a:xfrm>
          <a:custGeom>
            <a:avLst/>
            <a:gdLst/>
            <a:ahLst/>
            <a:cxnLst/>
            <a:rect l="l" t="t" r="r" b="b"/>
            <a:pathLst>
              <a:path w="2644983" h="2452667" extrusionOk="0">
                <a:moveTo>
                  <a:pt x="1542711" y="0"/>
                </a:moveTo>
                <a:cubicBezTo>
                  <a:pt x="1942094" y="0"/>
                  <a:pt x="2306029" y="151765"/>
                  <a:pt x="2579995" y="400769"/>
                </a:cubicBezTo>
                <a:lnTo>
                  <a:pt x="2644983" y="468935"/>
                </a:lnTo>
                <a:lnTo>
                  <a:pt x="2644983" y="2452667"/>
                </a:lnTo>
                <a:lnTo>
                  <a:pt x="299206" y="2452667"/>
                </a:lnTo>
                <a:lnTo>
                  <a:pt x="233100" y="2358504"/>
                </a:lnTo>
                <a:cubicBezTo>
                  <a:pt x="85367" y="2121846"/>
                  <a:pt x="0" y="1842248"/>
                  <a:pt x="0" y="1542711"/>
                </a:cubicBezTo>
                <a:cubicBezTo>
                  <a:pt x="0" y="690695"/>
                  <a:pt x="690695" y="0"/>
                  <a:pt x="154271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70" name="Google Shape;170;p7" descr="En bild som visar gräs, fotboll, boll, utomhus&#10;&#10;Automatiskt genererad beskrivning">
            <a:extLst>
              <a:ext uri="{FF2B5EF4-FFF2-40B4-BE49-F238E27FC236}">
                <a16:creationId xmlns:a16="http://schemas.microsoft.com/office/drawing/2014/main" id="{EDB37B69-03A7-30ED-4066-9E9FE7B0629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7473" r="22449" b="-3"/>
          <a:stretch/>
        </p:blipFill>
        <p:spPr>
          <a:xfrm>
            <a:off x="9490668" y="10"/>
            <a:ext cx="2701332" cy="2553877"/>
          </a:xfrm>
          <a:custGeom>
            <a:avLst/>
            <a:gdLst/>
            <a:ahLst/>
            <a:cxnLst/>
            <a:rect l="l" t="t" r="r" b="b"/>
            <a:pathLst>
              <a:path w="2701332" h="2553887" extrusionOk="0">
                <a:moveTo>
                  <a:pt x="348631" y="0"/>
                </a:moveTo>
                <a:lnTo>
                  <a:pt x="2701332" y="0"/>
                </a:lnTo>
                <a:lnTo>
                  <a:pt x="2701332" y="2072295"/>
                </a:lnTo>
                <a:lnTo>
                  <a:pt x="2554656" y="2207207"/>
                </a:lnTo>
                <a:cubicBezTo>
                  <a:pt x="2285380" y="2424077"/>
                  <a:pt x="1943034" y="2553887"/>
                  <a:pt x="1570370" y="2553887"/>
                </a:cubicBezTo>
                <a:cubicBezTo>
                  <a:pt x="703078" y="2553887"/>
                  <a:pt x="0" y="1850809"/>
                  <a:pt x="0" y="983517"/>
                </a:cubicBezTo>
                <a:cubicBezTo>
                  <a:pt x="0" y="640496"/>
                  <a:pt x="109980" y="323163"/>
                  <a:pt x="296602" y="64855"/>
                </a:cubicBezTo>
                <a:close/>
              </a:path>
            </a:pathLst>
          </a:custGeom>
          <a:noFill/>
          <a:ln>
            <a:noFill/>
          </a:ln>
        </p:spPr>
      </p:pic>
      <p:cxnSp>
        <p:nvCxnSpPr>
          <p:cNvPr id="171" name="Google Shape;171;p7">
            <a:extLst>
              <a:ext uri="{FF2B5EF4-FFF2-40B4-BE49-F238E27FC236}">
                <a16:creationId xmlns:a16="http://schemas.microsoft.com/office/drawing/2014/main" id="{1A5D40E9-3B64-48CD-E1D6-4064D3411BB7}"/>
              </a:ext>
            </a:extLst>
          </p:cNvPr>
          <p:cNvCxnSpPr/>
          <p:nvPr/>
        </p:nvCxnSpPr>
        <p:spPr>
          <a:xfrm>
            <a:off x="10598158" y="2804429"/>
            <a:ext cx="0" cy="1597708"/>
          </a:xfrm>
          <a:prstGeom prst="straightConnector1">
            <a:avLst/>
          </a:prstGeom>
          <a:noFill/>
          <a:ln w="127000" cap="rnd" cmpd="sng">
            <a:solidFill>
              <a:schemeClr val="accent4">
                <a:alpha val="94901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72" name="Google Shape;172;p7">
            <a:extLst>
              <a:ext uri="{FF2B5EF4-FFF2-40B4-BE49-F238E27FC236}">
                <a16:creationId xmlns:a16="http://schemas.microsoft.com/office/drawing/2014/main" id="{8CB37A60-52D6-87A8-E88A-0D25E292C38A}"/>
              </a:ext>
            </a:extLst>
          </p:cNvPr>
          <p:cNvSpPr/>
          <p:nvPr/>
        </p:nvSpPr>
        <p:spPr>
          <a:xfrm rot="5400000">
            <a:off x="11385468" y="3311355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>
            <a:extLst>
              <a:ext uri="{FF2B5EF4-FFF2-40B4-BE49-F238E27FC236}">
                <a16:creationId xmlns:a16="http://schemas.microsoft.com/office/drawing/2014/main" id="{8EC0EB0C-9CF0-C5C3-B593-19755A421CE2}"/>
              </a:ext>
            </a:extLst>
          </p:cNvPr>
          <p:cNvSpPr/>
          <p:nvPr/>
        </p:nvSpPr>
        <p:spPr>
          <a:xfrm rot="-1136562">
            <a:off x="7067622" y="5349205"/>
            <a:ext cx="1835725" cy="1850365"/>
          </a:xfrm>
          <a:custGeom>
            <a:avLst/>
            <a:gdLst/>
            <a:ahLst/>
            <a:cxnLst/>
            <a:rect l="l" t="t" r="r" b="b"/>
            <a:pathLst>
              <a:path w="1835725" h="1850365" extrusionOk="0">
                <a:moveTo>
                  <a:pt x="1801138" y="1622662"/>
                </a:moveTo>
                <a:cubicBezTo>
                  <a:pt x="1822106" y="1633400"/>
                  <a:pt x="1836117" y="1655372"/>
                  <a:pt x="1835717" y="1680254"/>
                </a:cubicBezTo>
                <a:lnTo>
                  <a:pt x="1815722" y="1850365"/>
                </a:lnTo>
                <a:lnTo>
                  <a:pt x="1693039" y="1808259"/>
                </a:lnTo>
                <a:lnTo>
                  <a:pt x="1708939" y="1673301"/>
                </a:ln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>
            <a:extLst>
              <a:ext uri="{FF2B5EF4-FFF2-40B4-BE49-F238E27FC236}">
                <a16:creationId xmlns:a16="http://schemas.microsoft.com/office/drawing/2014/main" id="{59D98BE8-BDD7-853F-E1F6-8518896AAD89}"/>
              </a:ext>
            </a:extLst>
          </p:cNvPr>
          <p:cNvSpPr/>
          <p:nvPr/>
        </p:nvSpPr>
        <p:spPr>
          <a:xfrm>
            <a:off x="6651302" y="6106160"/>
            <a:ext cx="1804272" cy="746882"/>
          </a:xfrm>
          <a:custGeom>
            <a:avLst/>
            <a:gdLst/>
            <a:ahLst/>
            <a:cxnLst/>
            <a:rect l="l" t="t" r="r" b="b"/>
            <a:pathLst>
              <a:path w="1991064" h="824205" extrusionOk="0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231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0"/>
          <p:cNvSpPr txBox="1">
            <a:spLocks noGrp="1"/>
          </p:cNvSpPr>
          <p:nvPr>
            <p:ph type="ctrTitle"/>
          </p:nvPr>
        </p:nvSpPr>
        <p:spPr>
          <a:xfrm>
            <a:off x="646651" y="694127"/>
            <a:ext cx="4984024" cy="84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sv-SE" dirty="0">
                <a:latin typeface="Arial"/>
                <a:ea typeface="Arial"/>
                <a:cs typeface="Arial"/>
                <a:sym typeface="Arial"/>
              </a:rPr>
              <a:t>Försäljningar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0"/>
          <p:cNvSpPr txBox="1">
            <a:spLocks noGrp="1"/>
          </p:cNvSpPr>
          <p:nvPr>
            <p:ph type="subTitle" idx="1"/>
          </p:nvPr>
        </p:nvSpPr>
        <p:spPr>
          <a:xfrm>
            <a:off x="641369" y="1883448"/>
            <a:ext cx="5334931" cy="4596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v-SE" dirty="0">
                <a:latin typeface="Arial"/>
                <a:ea typeface="Arial"/>
                <a:cs typeface="Arial"/>
                <a:sym typeface="Arial"/>
              </a:rPr>
              <a:t> Restaurangchansen – April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v-S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dirty="0" err="1">
                <a:latin typeface="Arial"/>
                <a:ea typeface="Arial"/>
                <a:cs typeface="Arial"/>
                <a:sym typeface="Arial"/>
              </a:rPr>
              <a:t>NewBody</a:t>
            </a:r>
            <a:r>
              <a:rPr lang="sv-SE" dirty="0">
                <a:latin typeface="Arial"/>
                <a:ea typeface="Arial"/>
                <a:cs typeface="Arial"/>
                <a:sym typeface="Arial"/>
              </a:rPr>
              <a:t> – juni-aug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v-SE" dirty="0">
                <a:latin typeface="Arial"/>
                <a:ea typeface="Arial"/>
                <a:cs typeface="Arial"/>
                <a:sym typeface="Arial"/>
              </a:rPr>
              <a:t> Vill vi sälja något mer?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v-SE" dirty="0">
                <a:latin typeface="Arial"/>
                <a:ea typeface="Arial"/>
                <a:cs typeface="Arial"/>
                <a:sym typeface="Arial"/>
              </a:rPr>
              <a:t> Sponsring?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sv-SE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sv-SE" dirty="0">
                <a:latin typeface="Arial"/>
                <a:ea typeface="Arial"/>
                <a:cs typeface="Arial"/>
                <a:sym typeface="Arial"/>
              </a:rPr>
              <a:t>________________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v-SE" dirty="0">
                <a:latin typeface="Arial"/>
                <a:ea typeface="Arial"/>
                <a:cs typeface="Arial"/>
                <a:sym typeface="Arial"/>
              </a:rPr>
              <a:t> Köpa Klubbrabatten digitalt och välja </a:t>
            </a:r>
            <a:r>
              <a:rPr lang="sv-SE" dirty="0" err="1">
                <a:latin typeface="Arial"/>
                <a:ea typeface="Arial"/>
                <a:cs typeface="Arial"/>
                <a:sym typeface="Arial"/>
              </a:rPr>
              <a:t>Iron</a:t>
            </a:r>
            <a:r>
              <a:rPr lang="sv-SE" dirty="0">
                <a:latin typeface="Arial"/>
                <a:ea typeface="Arial"/>
                <a:cs typeface="Arial"/>
                <a:sym typeface="Arial"/>
              </a:rPr>
              <a:t> fotboll, då går en viss procent till klubben.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600" dirty="0"/>
          </a:p>
        </p:txBody>
      </p:sp>
      <p:sp>
        <p:nvSpPr>
          <p:cNvPr id="215" name="Google Shape;215;p10"/>
          <p:cNvSpPr/>
          <p:nvPr/>
        </p:nvSpPr>
        <p:spPr>
          <a:xfrm>
            <a:off x="8429082" y="939707"/>
            <a:ext cx="603494" cy="603494"/>
          </a:xfrm>
          <a:prstGeom prst="ellipse">
            <a:avLst/>
          </a:prstGeom>
          <a:noFill/>
          <a:ln w="127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6401453" y="-4098"/>
            <a:ext cx="2315251" cy="1550992"/>
          </a:xfrm>
          <a:custGeom>
            <a:avLst/>
            <a:gdLst/>
            <a:ahLst/>
            <a:cxnLst/>
            <a:rect l="l" t="t" r="r" b="b"/>
            <a:pathLst>
              <a:path w="2315251" h="1550992" extrusionOk="0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0" descr="Fotbolls mål i nätet"/>
          <p:cNvPicPr preferRelativeResize="0"/>
          <p:nvPr/>
        </p:nvPicPr>
        <p:blipFill rotWithShape="1">
          <a:blip r:embed="rId3">
            <a:alphaModFix/>
          </a:blip>
          <a:srcRect l="14082" r="14082"/>
          <a:stretch/>
        </p:blipFill>
        <p:spPr>
          <a:xfrm>
            <a:off x="9547017" y="4405333"/>
            <a:ext cx="2644983" cy="2452667"/>
          </a:xfrm>
          <a:custGeom>
            <a:avLst/>
            <a:gdLst/>
            <a:ahLst/>
            <a:cxnLst/>
            <a:rect l="l" t="t" r="r" b="b"/>
            <a:pathLst>
              <a:path w="2644983" h="2452667" extrusionOk="0">
                <a:moveTo>
                  <a:pt x="1542711" y="0"/>
                </a:moveTo>
                <a:cubicBezTo>
                  <a:pt x="1942094" y="0"/>
                  <a:pt x="2306029" y="151765"/>
                  <a:pt x="2579995" y="400769"/>
                </a:cubicBezTo>
                <a:lnTo>
                  <a:pt x="2644983" y="468935"/>
                </a:lnTo>
                <a:lnTo>
                  <a:pt x="2644983" y="2452667"/>
                </a:lnTo>
                <a:lnTo>
                  <a:pt x="299206" y="2452667"/>
                </a:lnTo>
                <a:lnTo>
                  <a:pt x="233100" y="2358504"/>
                </a:lnTo>
                <a:cubicBezTo>
                  <a:pt x="85367" y="2121846"/>
                  <a:pt x="0" y="1842248"/>
                  <a:pt x="0" y="1542711"/>
                </a:cubicBezTo>
                <a:cubicBezTo>
                  <a:pt x="0" y="690695"/>
                  <a:pt x="690695" y="0"/>
                  <a:pt x="154271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19" name="Google Shape;219;p10" descr="En bild som visar gräs, fotboll, boll, utomhus&#10;&#10;Automatiskt genererad beskrivning"/>
          <p:cNvPicPr preferRelativeResize="0"/>
          <p:nvPr/>
        </p:nvPicPr>
        <p:blipFill rotWithShape="1">
          <a:blip r:embed="rId4">
            <a:alphaModFix/>
          </a:blip>
          <a:srcRect l="7473" r="22449" b="-3"/>
          <a:stretch/>
        </p:blipFill>
        <p:spPr>
          <a:xfrm>
            <a:off x="9490668" y="10"/>
            <a:ext cx="2701332" cy="2553877"/>
          </a:xfrm>
          <a:custGeom>
            <a:avLst/>
            <a:gdLst/>
            <a:ahLst/>
            <a:cxnLst/>
            <a:rect l="l" t="t" r="r" b="b"/>
            <a:pathLst>
              <a:path w="2701332" h="2553887" extrusionOk="0">
                <a:moveTo>
                  <a:pt x="348631" y="0"/>
                </a:moveTo>
                <a:lnTo>
                  <a:pt x="2701332" y="0"/>
                </a:lnTo>
                <a:lnTo>
                  <a:pt x="2701332" y="2072295"/>
                </a:lnTo>
                <a:lnTo>
                  <a:pt x="2554656" y="2207207"/>
                </a:lnTo>
                <a:cubicBezTo>
                  <a:pt x="2285380" y="2424077"/>
                  <a:pt x="1943034" y="2553887"/>
                  <a:pt x="1570370" y="2553887"/>
                </a:cubicBezTo>
                <a:cubicBezTo>
                  <a:pt x="703078" y="2553887"/>
                  <a:pt x="0" y="1850809"/>
                  <a:pt x="0" y="983517"/>
                </a:cubicBezTo>
                <a:cubicBezTo>
                  <a:pt x="0" y="640496"/>
                  <a:pt x="109980" y="323163"/>
                  <a:pt x="296602" y="64855"/>
                </a:cubicBezTo>
                <a:close/>
              </a:path>
            </a:pathLst>
          </a:custGeom>
          <a:noFill/>
          <a:ln>
            <a:noFill/>
          </a:ln>
        </p:spPr>
      </p:pic>
      <p:cxnSp>
        <p:nvCxnSpPr>
          <p:cNvPr id="220" name="Google Shape;220;p10"/>
          <p:cNvCxnSpPr/>
          <p:nvPr/>
        </p:nvCxnSpPr>
        <p:spPr>
          <a:xfrm>
            <a:off x="10598158" y="2804429"/>
            <a:ext cx="0" cy="1597708"/>
          </a:xfrm>
          <a:prstGeom prst="straightConnector1">
            <a:avLst/>
          </a:prstGeom>
          <a:noFill/>
          <a:ln w="127000" cap="rnd" cmpd="sng">
            <a:solidFill>
              <a:schemeClr val="accent4">
                <a:alpha val="94901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21" name="Google Shape;221;p10"/>
          <p:cNvSpPr/>
          <p:nvPr/>
        </p:nvSpPr>
        <p:spPr>
          <a:xfrm rot="5400000">
            <a:off x="11385468" y="3311355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0"/>
          <p:cNvSpPr/>
          <p:nvPr/>
        </p:nvSpPr>
        <p:spPr>
          <a:xfrm rot="-1136562">
            <a:off x="7067622" y="5349205"/>
            <a:ext cx="1835725" cy="1850365"/>
          </a:xfrm>
          <a:custGeom>
            <a:avLst/>
            <a:gdLst/>
            <a:ahLst/>
            <a:cxnLst/>
            <a:rect l="l" t="t" r="r" b="b"/>
            <a:pathLst>
              <a:path w="1835725" h="1850365" extrusionOk="0">
                <a:moveTo>
                  <a:pt x="1801138" y="1622662"/>
                </a:moveTo>
                <a:cubicBezTo>
                  <a:pt x="1822106" y="1633400"/>
                  <a:pt x="1836117" y="1655372"/>
                  <a:pt x="1835717" y="1680254"/>
                </a:cubicBezTo>
                <a:lnTo>
                  <a:pt x="1815722" y="1850365"/>
                </a:lnTo>
                <a:lnTo>
                  <a:pt x="1693039" y="1808259"/>
                </a:lnTo>
                <a:lnTo>
                  <a:pt x="1708939" y="1673301"/>
                </a:ln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0"/>
          <p:cNvSpPr/>
          <p:nvPr/>
        </p:nvSpPr>
        <p:spPr>
          <a:xfrm>
            <a:off x="6651302" y="6106160"/>
            <a:ext cx="1804272" cy="746882"/>
          </a:xfrm>
          <a:custGeom>
            <a:avLst/>
            <a:gdLst/>
            <a:ahLst/>
            <a:cxnLst/>
            <a:rect l="l" t="t" r="r" b="b"/>
            <a:pathLst>
              <a:path w="1991064" h="824205" extrusionOk="0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B7B822-9F7B-3937-1E78-95B221A50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Restaurangchansen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8626ED0-1E9B-B4A7-EE7C-0C5C795BC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Antal kuponger per spelare/familj</a:t>
            </a:r>
            <a:endParaRPr lang="sv-SE" dirty="0"/>
          </a:p>
          <a:p>
            <a:r>
              <a:rPr lang="sv-SE" b="1" dirty="0"/>
              <a:t>Enskild spelare:</a:t>
            </a:r>
            <a:r>
              <a:rPr lang="sv-SE" dirty="0"/>
              <a:t> 3 kuponger per sektion.</a:t>
            </a:r>
          </a:p>
          <a:p>
            <a:r>
              <a:rPr lang="sv-SE" b="1" dirty="0"/>
              <a:t>Familj med flera barn i samma sektion:</a:t>
            </a:r>
            <a:r>
              <a:rPr lang="sv-SE" dirty="0"/>
              <a:t> 4 kuponger per familj (3+1).</a:t>
            </a:r>
          </a:p>
          <a:p>
            <a:r>
              <a:rPr lang="sv-SE" b="1" dirty="0"/>
              <a:t>Familj med flera barn i både hockey och fotboll:</a:t>
            </a:r>
            <a:r>
              <a:rPr lang="sv-SE" dirty="0"/>
              <a:t> 8 kuponger per år (4 </a:t>
            </a:r>
            <a:r>
              <a:rPr lang="sv-SE" dirty="0" err="1"/>
              <a:t>st</a:t>
            </a:r>
            <a:r>
              <a:rPr lang="sv-SE" dirty="0"/>
              <a:t> för hockeyn och 4 </a:t>
            </a:r>
            <a:r>
              <a:rPr lang="sv-SE" dirty="0" err="1"/>
              <a:t>st</a:t>
            </a:r>
            <a:r>
              <a:rPr lang="sv-SE" dirty="0"/>
              <a:t> för fotbollen).</a:t>
            </a:r>
          </a:p>
          <a:p>
            <a:r>
              <a:rPr lang="sv-SE" dirty="0"/>
              <a:t>De kostar 300kr och redovisas senast</a:t>
            </a:r>
            <a:r>
              <a:rPr lang="sv-SE" b="1" dirty="0"/>
              <a:t> 21 juni till BG 5432-6368 </a:t>
            </a:r>
            <a:r>
              <a:rPr lang="sv-SE" dirty="0"/>
              <a:t>märk inbetalningen med ”RCH + lagnamn”</a:t>
            </a:r>
          </a:p>
        </p:txBody>
      </p:sp>
    </p:spTree>
    <p:extLst>
      <p:ext uri="{BB962C8B-B14F-4D97-AF65-F5344CB8AC3E}">
        <p14:creationId xmlns:p14="http://schemas.microsoft.com/office/powerpoint/2010/main" val="393197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ctrTitle"/>
          </p:nvPr>
        </p:nvSpPr>
        <p:spPr>
          <a:xfrm>
            <a:off x="643465" y="348088"/>
            <a:ext cx="4984024" cy="155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sv-SE" dirty="0">
                <a:latin typeface="Arial"/>
                <a:ea typeface="Arial"/>
                <a:cs typeface="Arial"/>
                <a:sym typeface="Arial"/>
              </a:rPr>
            </a:br>
            <a:br>
              <a:rPr lang="sv-SE" dirty="0">
                <a:latin typeface="Arial"/>
                <a:ea typeface="Arial"/>
                <a:cs typeface="Arial"/>
                <a:sym typeface="Arial"/>
              </a:rPr>
            </a:br>
            <a:r>
              <a:rPr lang="sv-SE" dirty="0">
                <a:latin typeface="Arial"/>
                <a:ea typeface="Arial"/>
                <a:cs typeface="Arial"/>
                <a:sym typeface="Arial"/>
              </a:rPr>
              <a:t>Ledarna</a:t>
            </a:r>
            <a:endParaRPr dirty="0"/>
          </a:p>
        </p:txBody>
      </p:sp>
      <p:sp>
        <p:nvSpPr>
          <p:cNvPr id="106" name="Google Shape;106;p3"/>
          <p:cNvSpPr txBox="1">
            <a:spLocks noGrp="1"/>
          </p:cNvSpPr>
          <p:nvPr>
            <p:ph type="subTitle" idx="1"/>
          </p:nvPr>
        </p:nvSpPr>
        <p:spPr>
          <a:xfrm>
            <a:off x="649699" y="2181138"/>
            <a:ext cx="5446301" cy="395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sv-SE" dirty="0">
                <a:latin typeface="Arial"/>
                <a:ea typeface="Arial"/>
                <a:cs typeface="Arial"/>
                <a:sym typeface="Arial"/>
              </a:rPr>
              <a:t>Joel Hedman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sv-SE" dirty="0">
                <a:latin typeface="Arial"/>
                <a:ea typeface="Arial"/>
                <a:cs typeface="Arial"/>
                <a:sym typeface="Arial"/>
              </a:rPr>
              <a:t>Marcus Ferlin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sv-SE" dirty="0">
                <a:latin typeface="Arial"/>
                <a:ea typeface="Arial"/>
                <a:cs typeface="Arial"/>
                <a:sym typeface="Arial"/>
              </a:rPr>
              <a:t>Emil Sandberg	</a:t>
            </a:r>
            <a:endParaRPr dirty="0"/>
          </a:p>
          <a:p>
            <a:pPr marL="0" lvl="0" indent="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600" dirty="0"/>
          </a:p>
        </p:txBody>
      </p:sp>
      <p:sp>
        <p:nvSpPr>
          <p:cNvPr id="107" name="Google Shape;107;p3"/>
          <p:cNvSpPr/>
          <p:nvPr/>
        </p:nvSpPr>
        <p:spPr>
          <a:xfrm>
            <a:off x="8429082" y="939707"/>
            <a:ext cx="603494" cy="603494"/>
          </a:xfrm>
          <a:prstGeom prst="ellipse">
            <a:avLst/>
          </a:prstGeom>
          <a:noFill/>
          <a:ln w="127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6401453" y="-4098"/>
            <a:ext cx="2315251" cy="1550992"/>
          </a:xfrm>
          <a:custGeom>
            <a:avLst/>
            <a:gdLst/>
            <a:ahLst/>
            <a:cxnLst/>
            <a:rect l="l" t="t" r="r" b="b"/>
            <a:pathLst>
              <a:path w="2315251" h="1550992" extrusionOk="0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3" descr="Fotbolls mål i nätet"/>
          <p:cNvPicPr preferRelativeResize="0"/>
          <p:nvPr/>
        </p:nvPicPr>
        <p:blipFill rotWithShape="1">
          <a:blip r:embed="rId3">
            <a:alphaModFix/>
          </a:blip>
          <a:srcRect l="14082" r="14082"/>
          <a:stretch/>
        </p:blipFill>
        <p:spPr>
          <a:xfrm>
            <a:off x="9547017" y="4405333"/>
            <a:ext cx="2644983" cy="2452667"/>
          </a:xfrm>
          <a:custGeom>
            <a:avLst/>
            <a:gdLst/>
            <a:ahLst/>
            <a:cxnLst/>
            <a:rect l="l" t="t" r="r" b="b"/>
            <a:pathLst>
              <a:path w="2644983" h="2452667" extrusionOk="0">
                <a:moveTo>
                  <a:pt x="1542711" y="0"/>
                </a:moveTo>
                <a:cubicBezTo>
                  <a:pt x="1942094" y="0"/>
                  <a:pt x="2306029" y="151765"/>
                  <a:pt x="2579995" y="400769"/>
                </a:cubicBezTo>
                <a:lnTo>
                  <a:pt x="2644983" y="468935"/>
                </a:lnTo>
                <a:lnTo>
                  <a:pt x="2644983" y="2452667"/>
                </a:lnTo>
                <a:lnTo>
                  <a:pt x="299206" y="2452667"/>
                </a:lnTo>
                <a:lnTo>
                  <a:pt x="233100" y="2358504"/>
                </a:lnTo>
                <a:cubicBezTo>
                  <a:pt x="85367" y="2121846"/>
                  <a:pt x="0" y="1842248"/>
                  <a:pt x="0" y="1542711"/>
                </a:cubicBezTo>
                <a:cubicBezTo>
                  <a:pt x="0" y="690695"/>
                  <a:pt x="690695" y="0"/>
                  <a:pt x="154271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10" name="Google Shape;110;p3" descr="En bild som visar logotyp, cirkel, symbol, Varumärke&#10;&#10;Automatiskt genererad beskrivning"/>
          <p:cNvPicPr preferRelativeResize="0"/>
          <p:nvPr/>
        </p:nvPicPr>
        <p:blipFill rotWithShape="1">
          <a:blip r:embed="rId4">
            <a:alphaModFix/>
          </a:blip>
          <a:srcRect r="-5" b="-5"/>
          <a:stretch/>
        </p:blipFill>
        <p:spPr>
          <a:xfrm>
            <a:off x="6401202" y="1790202"/>
            <a:ext cx="3240592" cy="3240592"/>
          </a:xfrm>
          <a:custGeom>
            <a:avLst/>
            <a:gdLst/>
            <a:ahLst/>
            <a:cxnLst/>
            <a:rect l="l" t="t" r="r" b="b"/>
            <a:pathLst>
              <a:path w="3741748" h="3741748" extrusionOk="0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11" name="Google Shape;111;p3" descr="En bild som visar gräs, fotboll, boll, utomhus&#10;&#10;Automatiskt genererad beskrivning"/>
          <p:cNvPicPr preferRelativeResize="0"/>
          <p:nvPr/>
        </p:nvPicPr>
        <p:blipFill rotWithShape="1">
          <a:blip r:embed="rId5">
            <a:alphaModFix/>
          </a:blip>
          <a:srcRect l="7473" r="22449" b="-3"/>
          <a:stretch/>
        </p:blipFill>
        <p:spPr>
          <a:xfrm>
            <a:off x="9490668" y="10"/>
            <a:ext cx="2701332" cy="2553877"/>
          </a:xfrm>
          <a:custGeom>
            <a:avLst/>
            <a:gdLst/>
            <a:ahLst/>
            <a:cxnLst/>
            <a:rect l="l" t="t" r="r" b="b"/>
            <a:pathLst>
              <a:path w="2701332" h="2553887" extrusionOk="0">
                <a:moveTo>
                  <a:pt x="348631" y="0"/>
                </a:moveTo>
                <a:lnTo>
                  <a:pt x="2701332" y="0"/>
                </a:lnTo>
                <a:lnTo>
                  <a:pt x="2701332" y="2072295"/>
                </a:lnTo>
                <a:lnTo>
                  <a:pt x="2554656" y="2207207"/>
                </a:lnTo>
                <a:cubicBezTo>
                  <a:pt x="2285380" y="2424077"/>
                  <a:pt x="1943034" y="2553887"/>
                  <a:pt x="1570370" y="2553887"/>
                </a:cubicBezTo>
                <a:cubicBezTo>
                  <a:pt x="703078" y="2553887"/>
                  <a:pt x="0" y="1850809"/>
                  <a:pt x="0" y="983517"/>
                </a:cubicBezTo>
                <a:cubicBezTo>
                  <a:pt x="0" y="640496"/>
                  <a:pt x="109980" y="323163"/>
                  <a:pt x="296602" y="64855"/>
                </a:cubicBezTo>
                <a:close/>
              </a:path>
            </a:pathLst>
          </a:custGeom>
          <a:noFill/>
          <a:ln>
            <a:noFill/>
          </a:ln>
        </p:spPr>
      </p:pic>
      <p:cxnSp>
        <p:nvCxnSpPr>
          <p:cNvPr id="112" name="Google Shape;112;p3"/>
          <p:cNvCxnSpPr/>
          <p:nvPr/>
        </p:nvCxnSpPr>
        <p:spPr>
          <a:xfrm>
            <a:off x="10598158" y="2804429"/>
            <a:ext cx="0" cy="1597708"/>
          </a:xfrm>
          <a:prstGeom prst="straightConnector1">
            <a:avLst/>
          </a:prstGeom>
          <a:noFill/>
          <a:ln w="127000" cap="rnd" cmpd="sng">
            <a:solidFill>
              <a:schemeClr val="accent4">
                <a:alpha val="94901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13" name="Google Shape;113;p3"/>
          <p:cNvSpPr/>
          <p:nvPr/>
        </p:nvSpPr>
        <p:spPr>
          <a:xfrm rot="5400000">
            <a:off x="11385468" y="3311355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 rot="-1136562">
            <a:off x="7067622" y="5349205"/>
            <a:ext cx="1835725" cy="1850365"/>
          </a:xfrm>
          <a:custGeom>
            <a:avLst/>
            <a:gdLst/>
            <a:ahLst/>
            <a:cxnLst/>
            <a:rect l="l" t="t" r="r" b="b"/>
            <a:pathLst>
              <a:path w="1835725" h="1850365" extrusionOk="0">
                <a:moveTo>
                  <a:pt x="1801138" y="1622662"/>
                </a:moveTo>
                <a:cubicBezTo>
                  <a:pt x="1822106" y="1633400"/>
                  <a:pt x="1836117" y="1655372"/>
                  <a:pt x="1835717" y="1680254"/>
                </a:cubicBezTo>
                <a:lnTo>
                  <a:pt x="1815722" y="1850365"/>
                </a:lnTo>
                <a:lnTo>
                  <a:pt x="1693039" y="1808259"/>
                </a:lnTo>
                <a:lnTo>
                  <a:pt x="1708939" y="1673301"/>
                </a:ln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6651302" y="6106160"/>
            <a:ext cx="1804272" cy="746882"/>
          </a:xfrm>
          <a:custGeom>
            <a:avLst/>
            <a:gdLst/>
            <a:ahLst/>
            <a:cxnLst/>
            <a:rect l="l" t="t" r="r" b="b"/>
            <a:pathLst>
              <a:path w="1991064" h="824205" extrusionOk="0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 txBox="1">
            <a:spLocks noGrp="1"/>
          </p:cNvSpPr>
          <p:nvPr>
            <p:ph type="ctrTitle"/>
          </p:nvPr>
        </p:nvSpPr>
        <p:spPr>
          <a:xfrm>
            <a:off x="493909" y="636776"/>
            <a:ext cx="4984024" cy="84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sv-SE" dirty="0">
                <a:latin typeface="Arial"/>
                <a:ea typeface="Arial"/>
                <a:cs typeface="Arial"/>
                <a:sym typeface="Arial"/>
              </a:rPr>
              <a:t>Träningstider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8"/>
          <p:cNvSpPr txBox="1">
            <a:spLocks noGrp="1"/>
          </p:cNvSpPr>
          <p:nvPr>
            <p:ph type="subTitle" idx="1"/>
          </p:nvPr>
        </p:nvSpPr>
        <p:spPr>
          <a:xfrm>
            <a:off x="107900" y="1253314"/>
            <a:ext cx="6031732" cy="4562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600" dirty="0"/>
          </a:p>
        </p:txBody>
      </p:sp>
      <p:sp>
        <p:nvSpPr>
          <p:cNvPr id="182" name="Google Shape;182;p8"/>
          <p:cNvSpPr/>
          <p:nvPr/>
        </p:nvSpPr>
        <p:spPr>
          <a:xfrm>
            <a:off x="8429082" y="939707"/>
            <a:ext cx="603494" cy="603494"/>
          </a:xfrm>
          <a:prstGeom prst="ellipse">
            <a:avLst/>
          </a:prstGeom>
          <a:noFill/>
          <a:ln w="127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6401453" y="-4098"/>
            <a:ext cx="2315251" cy="1550992"/>
          </a:xfrm>
          <a:custGeom>
            <a:avLst/>
            <a:gdLst/>
            <a:ahLst/>
            <a:cxnLst/>
            <a:rect l="l" t="t" r="r" b="b"/>
            <a:pathLst>
              <a:path w="2315251" h="1550992" extrusionOk="0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8" descr="Fotbolls mål i nätet"/>
          <p:cNvPicPr preferRelativeResize="0"/>
          <p:nvPr/>
        </p:nvPicPr>
        <p:blipFill rotWithShape="1">
          <a:blip r:embed="rId3">
            <a:alphaModFix/>
          </a:blip>
          <a:srcRect l="14082" r="14082"/>
          <a:stretch/>
        </p:blipFill>
        <p:spPr>
          <a:xfrm>
            <a:off x="9547017" y="4405333"/>
            <a:ext cx="2644983" cy="2452667"/>
          </a:xfrm>
          <a:custGeom>
            <a:avLst/>
            <a:gdLst/>
            <a:ahLst/>
            <a:cxnLst/>
            <a:rect l="l" t="t" r="r" b="b"/>
            <a:pathLst>
              <a:path w="2644983" h="2452667" extrusionOk="0">
                <a:moveTo>
                  <a:pt x="1542711" y="0"/>
                </a:moveTo>
                <a:cubicBezTo>
                  <a:pt x="1942094" y="0"/>
                  <a:pt x="2306029" y="151765"/>
                  <a:pt x="2579995" y="400769"/>
                </a:cubicBezTo>
                <a:lnTo>
                  <a:pt x="2644983" y="468935"/>
                </a:lnTo>
                <a:lnTo>
                  <a:pt x="2644983" y="2452667"/>
                </a:lnTo>
                <a:lnTo>
                  <a:pt x="299206" y="2452667"/>
                </a:lnTo>
                <a:lnTo>
                  <a:pt x="233100" y="2358504"/>
                </a:lnTo>
                <a:cubicBezTo>
                  <a:pt x="85367" y="2121846"/>
                  <a:pt x="0" y="1842248"/>
                  <a:pt x="0" y="1542711"/>
                </a:cubicBezTo>
                <a:cubicBezTo>
                  <a:pt x="0" y="690695"/>
                  <a:pt x="690695" y="0"/>
                  <a:pt x="154271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85" name="Google Shape;185;p8" descr="En bild som visar logotyp, cirkel, symbol, Varumärke&#10;&#10;Automatiskt genererad beskrivning"/>
          <p:cNvPicPr preferRelativeResize="0"/>
          <p:nvPr/>
        </p:nvPicPr>
        <p:blipFill rotWithShape="1">
          <a:blip r:embed="rId4">
            <a:alphaModFix/>
          </a:blip>
          <a:srcRect r="-5" b="-5"/>
          <a:stretch/>
        </p:blipFill>
        <p:spPr>
          <a:xfrm>
            <a:off x="6401202" y="1790202"/>
            <a:ext cx="3240592" cy="3240592"/>
          </a:xfrm>
          <a:custGeom>
            <a:avLst/>
            <a:gdLst/>
            <a:ahLst/>
            <a:cxnLst/>
            <a:rect l="l" t="t" r="r" b="b"/>
            <a:pathLst>
              <a:path w="3741748" h="3741748" extrusionOk="0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86" name="Google Shape;186;p8" descr="En bild som visar gräs, fotboll, boll, utomhus&#10;&#10;Automatiskt genererad beskrivning"/>
          <p:cNvPicPr preferRelativeResize="0"/>
          <p:nvPr/>
        </p:nvPicPr>
        <p:blipFill rotWithShape="1">
          <a:blip r:embed="rId5">
            <a:alphaModFix/>
          </a:blip>
          <a:srcRect l="7473" r="22449" b="-3"/>
          <a:stretch/>
        </p:blipFill>
        <p:spPr>
          <a:xfrm>
            <a:off x="9490668" y="10"/>
            <a:ext cx="2701332" cy="2553877"/>
          </a:xfrm>
          <a:custGeom>
            <a:avLst/>
            <a:gdLst/>
            <a:ahLst/>
            <a:cxnLst/>
            <a:rect l="l" t="t" r="r" b="b"/>
            <a:pathLst>
              <a:path w="2701332" h="2553887" extrusionOk="0">
                <a:moveTo>
                  <a:pt x="348631" y="0"/>
                </a:moveTo>
                <a:lnTo>
                  <a:pt x="2701332" y="0"/>
                </a:lnTo>
                <a:lnTo>
                  <a:pt x="2701332" y="2072295"/>
                </a:lnTo>
                <a:lnTo>
                  <a:pt x="2554656" y="2207207"/>
                </a:lnTo>
                <a:cubicBezTo>
                  <a:pt x="2285380" y="2424077"/>
                  <a:pt x="1943034" y="2553887"/>
                  <a:pt x="1570370" y="2553887"/>
                </a:cubicBezTo>
                <a:cubicBezTo>
                  <a:pt x="703078" y="2553887"/>
                  <a:pt x="0" y="1850809"/>
                  <a:pt x="0" y="983517"/>
                </a:cubicBezTo>
                <a:cubicBezTo>
                  <a:pt x="0" y="640496"/>
                  <a:pt x="109980" y="323163"/>
                  <a:pt x="296602" y="64855"/>
                </a:cubicBezTo>
                <a:close/>
              </a:path>
            </a:pathLst>
          </a:custGeom>
          <a:noFill/>
          <a:ln>
            <a:noFill/>
          </a:ln>
        </p:spPr>
      </p:pic>
      <p:cxnSp>
        <p:nvCxnSpPr>
          <p:cNvPr id="187" name="Google Shape;187;p8"/>
          <p:cNvCxnSpPr/>
          <p:nvPr/>
        </p:nvCxnSpPr>
        <p:spPr>
          <a:xfrm>
            <a:off x="10598158" y="2804429"/>
            <a:ext cx="0" cy="1597708"/>
          </a:xfrm>
          <a:prstGeom prst="straightConnector1">
            <a:avLst/>
          </a:prstGeom>
          <a:noFill/>
          <a:ln w="127000" cap="rnd" cmpd="sng">
            <a:solidFill>
              <a:schemeClr val="accent4">
                <a:alpha val="94901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88" name="Google Shape;188;p8"/>
          <p:cNvSpPr/>
          <p:nvPr/>
        </p:nvSpPr>
        <p:spPr>
          <a:xfrm rot="5400000">
            <a:off x="11385468" y="3311355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8"/>
          <p:cNvSpPr/>
          <p:nvPr/>
        </p:nvSpPr>
        <p:spPr>
          <a:xfrm rot="-1136562">
            <a:off x="7067622" y="5349205"/>
            <a:ext cx="1835725" cy="1850365"/>
          </a:xfrm>
          <a:custGeom>
            <a:avLst/>
            <a:gdLst/>
            <a:ahLst/>
            <a:cxnLst/>
            <a:rect l="l" t="t" r="r" b="b"/>
            <a:pathLst>
              <a:path w="1835725" h="1850365" extrusionOk="0">
                <a:moveTo>
                  <a:pt x="1801138" y="1622662"/>
                </a:moveTo>
                <a:cubicBezTo>
                  <a:pt x="1822106" y="1633400"/>
                  <a:pt x="1836117" y="1655372"/>
                  <a:pt x="1835717" y="1680254"/>
                </a:cubicBezTo>
                <a:lnTo>
                  <a:pt x="1815722" y="1850365"/>
                </a:lnTo>
                <a:lnTo>
                  <a:pt x="1693039" y="1808259"/>
                </a:lnTo>
                <a:lnTo>
                  <a:pt x="1708939" y="1673301"/>
                </a:ln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8"/>
          <p:cNvSpPr/>
          <p:nvPr/>
        </p:nvSpPr>
        <p:spPr>
          <a:xfrm>
            <a:off x="6651302" y="6106160"/>
            <a:ext cx="1804272" cy="746882"/>
          </a:xfrm>
          <a:custGeom>
            <a:avLst/>
            <a:gdLst/>
            <a:ahLst/>
            <a:cxnLst/>
            <a:rect l="l" t="t" r="r" b="b"/>
            <a:pathLst>
              <a:path w="1991064" h="824205" extrusionOk="0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A468D80-CCEA-DFE2-6961-F47A72F57B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909" y="1621806"/>
            <a:ext cx="10698068" cy="3962953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15EF5BB4-6681-BF50-8760-1ED6BA7ACEC7}"/>
              </a:ext>
            </a:extLst>
          </p:cNvPr>
          <p:cNvSpPr/>
          <p:nvPr/>
        </p:nvSpPr>
        <p:spPr>
          <a:xfrm>
            <a:off x="9964271" y="2709582"/>
            <a:ext cx="1169893" cy="2732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1949E59-9F2C-92A1-4CE3-BE0AB319C32E}"/>
              </a:ext>
            </a:extLst>
          </p:cNvPr>
          <p:cNvSpPr/>
          <p:nvPr/>
        </p:nvSpPr>
        <p:spPr>
          <a:xfrm>
            <a:off x="9964271" y="3679289"/>
            <a:ext cx="1169893" cy="2732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F72FF78E-F5EA-72FA-31AF-6F0BC8695A6F}"/>
              </a:ext>
            </a:extLst>
          </p:cNvPr>
          <p:cNvSpPr txBox="1">
            <a:spLocks/>
          </p:cNvSpPr>
          <p:nvPr/>
        </p:nvSpPr>
        <p:spPr>
          <a:xfrm>
            <a:off x="497794" y="5847783"/>
            <a:ext cx="9144000" cy="74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sv-SE" dirty="0"/>
              <a:t>Träningar på grus?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D1D4E8E8-9FC9-E75F-68E4-ABD5C6DBB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>
            <a:extLst>
              <a:ext uri="{FF2B5EF4-FFF2-40B4-BE49-F238E27FC236}">
                <a16:creationId xmlns:a16="http://schemas.microsoft.com/office/drawing/2014/main" id="{B0B88ED0-00C5-0497-1E90-295ADED1395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>
            <a:extLst>
              <a:ext uri="{FF2B5EF4-FFF2-40B4-BE49-F238E27FC236}">
                <a16:creationId xmlns:a16="http://schemas.microsoft.com/office/drawing/2014/main" id="{336AD6BA-1F9E-366F-D077-9D640594F46C}"/>
              </a:ext>
            </a:extLst>
          </p:cNvPr>
          <p:cNvSpPr/>
          <p:nvPr/>
        </p:nvSpPr>
        <p:spPr>
          <a:xfrm>
            <a:off x="8429082" y="939707"/>
            <a:ext cx="603494" cy="603494"/>
          </a:xfrm>
          <a:prstGeom prst="ellipse">
            <a:avLst/>
          </a:prstGeom>
          <a:noFill/>
          <a:ln w="127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>
            <a:extLst>
              <a:ext uri="{FF2B5EF4-FFF2-40B4-BE49-F238E27FC236}">
                <a16:creationId xmlns:a16="http://schemas.microsoft.com/office/drawing/2014/main" id="{12B7B3ED-A489-CD08-EB03-30837BA47D78}"/>
              </a:ext>
            </a:extLst>
          </p:cNvPr>
          <p:cNvSpPr/>
          <p:nvPr/>
        </p:nvSpPr>
        <p:spPr>
          <a:xfrm>
            <a:off x="6401453" y="-4098"/>
            <a:ext cx="2315251" cy="1550992"/>
          </a:xfrm>
          <a:custGeom>
            <a:avLst/>
            <a:gdLst/>
            <a:ahLst/>
            <a:cxnLst/>
            <a:rect l="l" t="t" r="r" b="b"/>
            <a:pathLst>
              <a:path w="2315251" h="1550992" extrusionOk="0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7" descr="Fotbolls mål i nätet">
            <a:extLst>
              <a:ext uri="{FF2B5EF4-FFF2-40B4-BE49-F238E27FC236}">
                <a16:creationId xmlns:a16="http://schemas.microsoft.com/office/drawing/2014/main" id="{7F60FCB2-D26D-E010-DB3C-684F3A5F2A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082" r="14082"/>
          <a:stretch/>
        </p:blipFill>
        <p:spPr>
          <a:xfrm>
            <a:off x="9547017" y="4405333"/>
            <a:ext cx="2644983" cy="2452667"/>
          </a:xfrm>
          <a:custGeom>
            <a:avLst/>
            <a:gdLst/>
            <a:ahLst/>
            <a:cxnLst/>
            <a:rect l="l" t="t" r="r" b="b"/>
            <a:pathLst>
              <a:path w="2644983" h="2452667" extrusionOk="0">
                <a:moveTo>
                  <a:pt x="1542711" y="0"/>
                </a:moveTo>
                <a:cubicBezTo>
                  <a:pt x="1942094" y="0"/>
                  <a:pt x="2306029" y="151765"/>
                  <a:pt x="2579995" y="400769"/>
                </a:cubicBezTo>
                <a:lnTo>
                  <a:pt x="2644983" y="468935"/>
                </a:lnTo>
                <a:lnTo>
                  <a:pt x="2644983" y="2452667"/>
                </a:lnTo>
                <a:lnTo>
                  <a:pt x="299206" y="2452667"/>
                </a:lnTo>
                <a:lnTo>
                  <a:pt x="233100" y="2358504"/>
                </a:lnTo>
                <a:cubicBezTo>
                  <a:pt x="85367" y="2121846"/>
                  <a:pt x="0" y="1842248"/>
                  <a:pt x="0" y="1542711"/>
                </a:cubicBezTo>
                <a:cubicBezTo>
                  <a:pt x="0" y="690695"/>
                  <a:pt x="690695" y="0"/>
                  <a:pt x="154271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70" name="Google Shape;170;p7" descr="En bild som visar gräs, fotboll, boll, utomhus&#10;&#10;Automatiskt genererad beskrivning">
            <a:extLst>
              <a:ext uri="{FF2B5EF4-FFF2-40B4-BE49-F238E27FC236}">
                <a16:creationId xmlns:a16="http://schemas.microsoft.com/office/drawing/2014/main" id="{ACBFB3E4-BA71-2091-62DF-5BC5C67EAAC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7473" r="22449" b="-3"/>
          <a:stretch/>
        </p:blipFill>
        <p:spPr>
          <a:xfrm>
            <a:off x="9490668" y="10"/>
            <a:ext cx="2701332" cy="2553877"/>
          </a:xfrm>
          <a:custGeom>
            <a:avLst/>
            <a:gdLst/>
            <a:ahLst/>
            <a:cxnLst/>
            <a:rect l="l" t="t" r="r" b="b"/>
            <a:pathLst>
              <a:path w="2701332" h="2553887" extrusionOk="0">
                <a:moveTo>
                  <a:pt x="348631" y="0"/>
                </a:moveTo>
                <a:lnTo>
                  <a:pt x="2701332" y="0"/>
                </a:lnTo>
                <a:lnTo>
                  <a:pt x="2701332" y="2072295"/>
                </a:lnTo>
                <a:lnTo>
                  <a:pt x="2554656" y="2207207"/>
                </a:lnTo>
                <a:cubicBezTo>
                  <a:pt x="2285380" y="2424077"/>
                  <a:pt x="1943034" y="2553887"/>
                  <a:pt x="1570370" y="2553887"/>
                </a:cubicBezTo>
                <a:cubicBezTo>
                  <a:pt x="703078" y="2553887"/>
                  <a:pt x="0" y="1850809"/>
                  <a:pt x="0" y="983517"/>
                </a:cubicBezTo>
                <a:cubicBezTo>
                  <a:pt x="0" y="640496"/>
                  <a:pt x="109980" y="323163"/>
                  <a:pt x="296602" y="64855"/>
                </a:cubicBezTo>
                <a:close/>
              </a:path>
            </a:pathLst>
          </a:custGeom>
          <a:noFill/>
          <a:ln>
            <a:noFill/>
          </a:ln>
        </p:spPr>
      </p:pic>
      <p:cxnSp>
        <p:nvCxnSpPr>
          <p:cNvPr id="171" name="Google Shape;171;p7">
            <a:extLst>
              <a:ext uri="{FF2B5EF4-FFF2-40B4-BE49-F238E27FC236}">
                <a16:creationId xmlns:a16="http://schemas.microsoft.com/office/drawing/2014/main" id="{B033561A-AB94-E904-A1D6-29EBD3881493}"/>
              </a:ext>
            </a:extLst>
          </p:cNvPr>
          <p:cNvCxnSpPr/>
          <p:nvPr/>
        </p:nvCxnSpPr>
        <p:spPr>
          <a:xfrm>
            <a:off x="10598158" y="2804429"/>
            <a:ext cx="0" cy="1597708"/>
          </a:xfrm>
          <a:prstGeom prst="straightConnector1">
            <a:avLst/>
          </a:prstGeom>
          <a:noFill/>
          <a:ln w="127000" cap="rnd" cmpd="sng">
            <a:solidFill>
              <a:schemeClr val="accent4">
                <a:alpha val="94901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72" name="Google Shape;172;p7">
            <a:extLst>
              <a:ext uri="{FF2B5EF4-FFF2-40B4-BE49-F238E27FC236}">
                <a16:creationId xmlns:a16="http://schemas.microsoft.com/office/drawing/2014/main" id="{417B5A77-6CD8-9674-8092-DA6D2F0F6B40}"/>
              </a:ext>
            </a:extLst>
          </p:cNvPr>
          <p:cNvSpPr/>
          <p:nvPr/>
        </p:nvSpPr>
        <p:spPr>
          <a:xfrm rot="5400000">
            <a:off x="11385468" y="3311355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>
            <a:extLst>
              <a:ext uri="{FF2B5EF4-FFF2-40B4-BE49-F238E27FC236}">
                <a16:creationId xmlns:a16="http://schemas.microsoft.com/office/drawing/2014/main" id="{28422620-219D-DD91-7326-AD1EE6D720D6}"/>
              </a:ext>
            </a:extLst>
          </p:cNvPr>
          <p:cNvSpPr/>
          <p:nvPr/>
        </p:nvSpPr>
        <p:spPr>
          <a:xfrm rot="-1136562">
            <a:off x="7067622" y="5349205"/>
            <a:ext cx="1835725" cy="1850365"/>
          </a:xfrm>
          <a:custGeom>
            <a:avLst/>
            <a:gdLst/>
            <a:ahLst/>
            <a:cxnLst/>
            <a:rect l="l" t="t" r="r" b="b"/>
            <a:pathLst>
              <a:path w="1835725" h="1850365" extrusionOk="0">
                <a:moveTo>
                  <a:pt x="1801138" y="1622662"/>
                </a:moveTo>
                <a:cubicBezTo>
                  <a:pt x="1822106" y="1633400"/>
                  <a:pt x="1836117" y="1655372"/>
                  <a:pt x="1835717" y="1680254"/>
                </a:cubicBezTo>
                <a:lnTo>
                  <a:pt x="1815722" y="1850365"/>
                </a:lnTo>
                <a:lnTo>
                  <a:pt x="1693039" y="1808259"/>
                </a:lnTo>
                <a:lnTo>
                  <a:pt x="1708939" y="1673301"/>
                </a:ln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>
            <a:extLst>
              <a:ext uri="{FF2B5EF4-FFF2-40B4-BE49-F238E27FC236}">
                <a16:creationId xmlns:a16="http://schemas.microsoft.com/office/drawing/2014/main" id="{24111093-E66D-66E3-9B40-2F7E6A041AFF}"/>
              </a:ext>
            </a:extLst>
          </p:cNvPr>
          <p:cNvSpPr/>
          <p:nvPr/>
        </p:nvSpPr>
        <p:spPr>
          <a:xfrm>
            <a:off x="6651302" y="6106160"/>
            <a:ext cx="1804272" cy="746882"/>
          </a:xfrm>
          <a:custGeom>
            <a:avLst/>
            <a:gdLst/>
            <a:ahLst/>
            <a:cxnLst/>
            <a:rect l="l" t="t" r="r" b="b"/>
            <a:pathLst>
              <a:path w="1991064" h="824205" extrusionOk="0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FD3FD6B-FBE7-4308-886F-5F7352150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0" y="939707"/>
            <a:ext cx="1964652" cy="24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CE8E009E-BC08-41F5-8BE2-E2FF2600B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63212" y="1042200"/>
            <a:ext cx="2563681" cy="23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">
            <a:extLst>
              <a:ext uri="{FF2B5EF4-FFF2-40B4-BE49-F238E27FC236}">
                <a16:creationId xmlns:a16="http://schemas.microsoft.com/office/drawing/2014/main" id="{C9273AAA-F125-F53E-E44F-0E964208D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26" y="3813666"/>
            <a:ext cx="1818000" cy="18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95863F7-9DAD-9177-2688-7FB12188CFB4}"/>
              </a:ext>
            </a:extLst>
          </p:cNvPr>
          <p:cNvSpPr>
            <a:spLocks noGrp="1"/>
          </p:cNvSpPr>
          <p:nvPr/>
        </p:nvSpPr>
        <p:spPr>
          <a:xfrm>
            <a:off x="3657761" y="3813765"/>
            <a:ext cx="7731358" cy="1817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sv-SE" sz="2000" dirty="0"/>
              <a:t>https://www.xxl.se/teamsales?club=skironfotboll</a:t>
            </a:r>
          </a:p>
        </p:txBody>
      </p:sp>
    </p:spTree>
    <p:extLst>
      <p:ext uri="{BB962C8B-B14F-4D97-AF65-F5344CB8AC3E}">
        <p14:creationId xmlns:p14="http://schemas.microsoft.com/office/powerpoint/2010/main" val="27028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443DA269-F9B8-CC73-780C-E040C7DC5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>
            <a:extLst>
              <a:ext uri="{FF2B5EF4-FFF2-40B4-BE49-F238E27FC236}">
                <a16:creationId xmlns:a16="http://schemas.microsoft.com/office/drawing/2014/main" id="{E6C45B83-E0F6-1B44-98A7-3F662743D01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37193" y="547831"/>
            <a:ext cx="4984024" cy="84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sv-SE" sz="60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Vår grupp 2026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7">
            <a:extLst>
              <a:ext uri="{FF2B5EF4-FFF2-40B4-BE49-F238E27FC236}">
                <a16:creationId xmlns:a16="http://schemas.microsoft.com/office/drawing/2014/main" id="{C2BA8E69-BA96-CACB-C515-DB2108A7A5B9}"/>
              </a:ext>
            </a:extLst>
          </p:cNvPr>
          <p:cNvSpPr/>
          <p:nvPr/>
        </p:nvSpPr>
        <p:spPr>
          <a:xfrm>
            <a:off x="8429082" y="939707"/>
            <a:ext cx="603494" cy="603494"/>
          </a:xfrm>
          <a:prstGeom prst="ellipse">
            <a:avLst/>
          </a:prstGeom>
          <a:noFill/>
          <a:ln w="127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>
            <a:extLst>
              <a:ext uri="{FF2B5EF4-FFF2-40B4-BE49-F238E27FC236}">
                <a16:creationId xmlns:a16="http://schemas.microsoft.com/office/drawing/2014/main" id="{7F5A22D9-CACA-9118-BF65-CB384CB2D30C}"/>
              </a:ext>
            </a:extLst>
          </p:cNvPr>
          <p:cNvSpPr/>
          <p:nvPr/>
        </p:nvSpPr>
        <p:spPr>
          <a:xfrm>
            <a:off x="6401453" y="-4098"/>
            <a:ext cx="2315251" cy="1550992"/>
          </a:xfrm>
          <a:custGeom>
            <a:avLst/>
            <a:gdLst/>
            <a:ahLst/>
            <a:cxnLst/>
            <a:rect l="l" t="t" r="r" b="b"/>
            <a:pathLst>
              <a:path w="2315251" h="1550992" extrusionOk="0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7" descr="Fotbolls mål i nätet">
            <a:extLst>
              <a:ext uri="{FF2B5EF4-FFF2-40B4-BE49-F238E27FC236}">
                <a16:creationId xmlns:a16="http://schemas.microsoft.com/office/drawing/2014/main" id="{E1402287-5065-F010-CF21-4258A5B5287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082" r="14082"/>
          <a:stretch/>
        </p:blipFill>
        <p:spPr>
          <a:xfrm>
            <a:off x="9547017" y="4405333"/>
            <a:ext cx="2644983" cy="2452667"/>
          </a:xfrm>
          <a:custGeom>
            <a:avLst/>
            <a:gdLst/>
            <a:ahLst/>
            <a:cxnLst/>
            <a:rect l="l" t="t" r="r" b="b"/>
            <a:pathLst>
              <a:path w="2644983" h="2452667" extrusionOk="0">
                <a:moveTo>
                  <a:pt x="1542711" y="0"/>
                </a:moveTo>
                <a:cubicBezTo>
                  <a:pt x="1942094" y="0"/>
                  <a:pt x="2306029" y="151765"/>
                  <a:pt x="2579995" y="400769"/>
                </a:cubicBezTo>
                <a:lnTo>
                  <a:pt x="2644983" y="468935"/>
                </a:lnTo>
                <a:lnTo>
                  <a:pt x="2644983" y="2452667"/>
                </a:lnTo>
                <a:lnTo>
                  <a:pt x="299206" y="2452667"/>
                </a:lnTo>
                <a:lnTo>
                  <a:pt x="233100" y="2358504"/>
                </a:lnTo>
                <a:cubicBezTo>
                  <a:pt x="85367" y="2121846"/>
                  <a:pt x="0" y="1842248"/>
                  <a:pt x="0" y="1542711"/>
                </a:cubicBezTo>
                <a:cubicBezTo>
                  <a:pt x="0" y="690695"/>
                  <a:pt x="690695" y="0"/>
                  <a:pt x="154271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70" name="Google Shape;170;p7" descr="En bild som visar gräs, fotboll, boll, utomhus&#10;&#10;Automatiskt genererad beskrivning">
            <a:extLst>
              <a:ext uri="{FF2B5EF4-FFF2-40B4-BE49-F238E27FC236}">
                <a16:creationId xmlns:a16="http://schemas.microsoft.com/office/drawing/2014/main" id="{DE9E2F82-B321-D5D4-E790-C3785013E1B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7473" r="22449" b="-3"/>
          <a:stretch/>
        </p:blipFill>
        <p:spPr>
          <a:xfrm>
            <a:off x="9490668" y="10"/>
            <a:ext cx="2701332" cy="2553877"/>
          </a:xfrm>
          <a:custGeom>
            <a:avLst/>
            <a:gdLst/>
            <a:ahLst/>
            <a:cxnLst/>
            <a:rect l="l" t="t" r="r" b="b"/>
            <a:pathLst>
              <a:path w="2701332" h="2553887" extrusionOk="0">
                <a:moveTo>
                  <a:pt x="348631" y="0"/>
                </a:moveTo>
                <a:lnTo>
                  <a:pt x="2701332" y="0"/>
                </a:lnTo>
                <a:lnTo>
                  <a:pt x="2701332" y="2072295"/>
                </a:lnTo>
                <a:lnTo>
                  <a:pt x="2554656" y="2207207"/>
                </a:lnTo>
                <a:cubicBezTo>
                  <a:pt x="2285380" y="2424077"/>
                  <a:pt x="1943034" y="2553887"/>
                  <a:pt x="1570370" y="2553887"/>
                </a:cubicBezTo>
                <a:cubicBezTo>
                  <a:pt x="703078" y="2553887"/>
                  <a:pt x="0" y="1850809"/>
                  <a:pt x="0" y="983517"/>
                </a:cubicBezTo>
                <a:cubicBezTo>
                  <a:pt x="0" y="640496"/>
                  <a:pt x="109980" y="323163"/>
                  <a:pt x="296602" y="64855"/>
                </a:cubicBezTo>
                <a:close/>
              </a:path>
            </a:pathLst>
          </a:custGeom>
          <a:noFill/>
          <a:ln>
            <a:noFill/>
          </a:ln>
        </p:spPr>
      </p:pic>
      <p:cxnSp>
        <p:nvCxnSpPr>
          <p:cNvPr id="171" name="Google Shape;171;p7">
            <a:extLst>
              <a:ext uri="{FF2B5EF4-FFF2-40B4-BE49-F238E27FC236}">
                <a16:creationId xmlns:a16="http://schemas.microsoft.com/office/drawing/2014/main" id="{E7DA62D4-C68B-2377-1031-8DAD9D8DD284}"/>
              </a:ext>
            </a:extLst>
          </p:cNvPr>
          <p:cNvCxnSpPr/>
          <p:nvPr/>
        </p:nvCxnSpPr>
        <p:spPr>
          <a:xfrm>
            <a:off x="10598158" y="2804429"/>
            <a:ext cx="0" cy="1597708"/>
          </a:xfrm>
          <a:prstGeom prst="straightConnector1">
            <a:avLst/>
          </a:prstGeom>
          <a:noFill/>
          <a:ln w="127000" cap="rnd" cmpd="sng">
            <a:solidFill>
              <a:schemeClr val="accent4">
                <a:alpha val="94901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72" name="Google Shape;172;p7">
            <a:extLst>
              <a:ext uri="{FF2B5EF4-FFF2-40B4-BE49-F238E27FC236}">
                <a16:creationId xmlns:a16="http://schemas.microsoft.com/office/drawing/2014/main" id="{8BD865E4-5EB2-7E75-7686-E46675565F25}"/>
              </a:ext>
            </a:extLst>
          </p:cNvPr>
          <p:cNvSpPr/>
          <p:nvPr/>
        </p:nvSpPr>
        <p:spPr>
          <a:xfrm rot="5400000">
            <a:off x="11385468" y="3311355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>
            <a:extLst>
              <a:ext uri="{FF2B5EF4-FFF2-40B4-BE49-F238E27FC236}">
                <a16:creationId xmlns:a16="http://schemas.microsoft.com/office/drawing/2014/main" id="{77D1C0FA-7F9B-7DEF-804F-A38BD395C9B0}"/>
              </a:ext>
            </a:extLst>
          </p:cNvPr>
          <p:cNvSpPr/>
          <p:nvPr/>
        </p:nvSpPr>
        <p:spPr>
          <a:xfrm rot="-1136562">
            <a:off x="7067622" y="5349205"/>
            <a:ext cx="1835725" cy="1850365"/>
          </a:xfrm>
          <a:custGeom>
            <a:avLst/>
            <a:gdLst/>
            <a:ahLst/>
            <a:cxnLst/>
            <a:rect l="l" t="t" r="r" b="b"/>
            <a:pathLst>
              <a:path w="1835725" h="1850365" extrusionOk="0">
                <a:moveTo>
                  <a:pt x="1801138" y="1622662"/>
                </a:moveTo>
                <a:cubicBezTo>
                  <a:pt x="1822106" y="1633400"/>
                  <a:pt x="1836117" y="1655372"/>
                  <a:pt x="1835717" y="1680254"/>
                </a:cubicBezTo>
                <a:lnTo>
                  <a:pt x="1815722" y="1850365"/>
                </a:lnTo>
                <a:lnTo>
                  <a:pt x="1693039" y="1808259"/>
                </a:lnTo>
                <a:lnTo>
                  <a:pt x="1708939" y="1673301"/>
                </a:ln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>
            <a:extLst>
              <a:ext uri="{FF2B5EF4-FFF2-40B4-BE49-F238E27FC236}">
                <a16:creationId xmlns:a16="http://schemas.microsoft.com/office/drawing/2014/main" id="{E38D7249-3886-0251-1AFA-2DE32E0737C5}"/>
              </a:ext>
            </a:extLst>
          </p:cNvPr>
          <p:cNvSpPr/>
          <p:nvPr/>
        </p:nvSpPr>
        <p:spPr>
          <a:xfrm>
            <a:off x="6651302" y="6106160"/>
            <a:ext cx="1804272" cy="746882"/>
          </a:xfrm>
          <a:custGeom>
            <a:avLst/>
            <a:gdLst/>
            <a:ahLst/>
            <a:cxnLst/>
            <a:rect l="l" t="t" r="r" b="b"/>
            <a:pathLst>
              <a:path w="1991064" h="824205" extrusionOk="0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B958C88-A1DA-2D12-B587-CE6DF3323A65}"/>
              </a:ext>
            </a:extLst>
          </p:cNvPr>
          <p:cNvSpPr txBox="1"/>
          <p:nvPr/>
        </p:nvSpPr>
        <p:spPr>
          <a:xfrm>
            <a:off x="305453" y="1756278"/>
            <a:ext cx="6096000" cy="326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l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800"/>
            </a:pPr>
            <a:r>
              <a:rPr lang="en-US" sz="2000" b="1" dirty="0" err="1">
                <a:latin typeface="+mj-lt"/>
                <a:ea typeface="Arial"/>
                <a:cs typeface="Arial"/>
                <a:sym typeface="Arial"/>
              </a:rPr>
              <a:t>Poolspel</a:t>
            </a:r>
            <a:endParaRPr lang="en-US" sz="2000" b="1" dirty="0">
              <a:latin typeface="+mj-lt"/>
              <a:ea typeface="Arial"/>
              <a:cs typeface="Arial"/>
              <a:sym typeface="Arial"/>
            </a:endParaRPr>
          </a:p>
          <a:p>
            <a:pPr>
              <a:lnSpc>
                <a:spcPct val="150000"/>
              </a:lnSpc>
              <a:buSzPts val="2800"/>
            </a:pPr>
            <a:r>
              <a:rPr lang="en-US" sz="2000" dirty="0"/>
              <a:t>Vaksala Gul 1 &amp; 2 - </a:t>
            </a:r>
            <a:r>
              <a:rPr lang="en-US" sz="2000" i="1" dirty="0"/>
              <a:t>23/5</a:t>
            </a:r>
          </a:p>
          <a:p>
            <a:pPr>
              <a:lnSpc>
                <a:spcPct val="150000"/>
              </a:lnSpc>
              <a:buSzPts val="2800"/>
            </a:pPr>
            <a:r>
              <a:rPr lang="en-US" sz="2000" dirty="0"/>
              <a:t>IK Fyris - </a:t>
            </a:r>
            <a:r>
              <a:rPr lang="en-US" sz="2000" i="1" dirty="0"/>
              <a:t>14/6</a:t>
            </a:r>
          </a:p>
          <a:p>
            <a:pPr>
              <a:lnSpc>
                <a:spcPct val="150000"/>
              </a:lnSpc>
              <a:buSzPts val="2800"/>
            </a:pPr>
            <a:r>
              <a:rPr lang="en-US" sz="2000" dirty="0" err="1"/>
              <a:t>Storvreta</a:t>
            </a:r>
            <a:r>
              <a:rPr lang="en-US" sz="2000" dirty="0"/>
              <a:t> </a:t>
            </a:r>
            <a:r>
              <a:rPr lang="en-US" sz="2000" dirty="0" err="1"/>
              <a:t>Blå</a:t>
            </a:r>
            <a:r>
              <a:rPr lang="en-US" sz="2000" dirty="0"/>
              <a:t> &amp; Vit </a:t>
            </a:r>
            <a:r>
              <a:rPr lang="en-US" sz="2000"/>
              <a:t>- </a:t>
            </a:r>
            <a:r>
              <a:rPr lang="en-US" sz="2000" i="1"/>
              <a:t>30/8</a:t>
            </a:r>
            <a:endParaRPr lang="en-US" sz="2000" i="1" dirty="0">
              <a:latin typeface="+mj-lt"/>
            </a:endParaRPr>
          </a:p>
          <a:p>
            <a:pPr indent="0" algn="l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800"/>
            </a:pPr>
            <a:r>
              <a:rPr lang="en-US" sz="2000" dirty="0">
                <a:latin typeface="+mj-lt"/>
              </a:rPr>
              <a:t>SK Iron - </a:t>
            </a:r>
            <a:r>
              <a:rPr lang="en-US" sz="2000" i="1" dirty="0">
                <a:latin typeface="+mj-lt"/>
              </a:rPr>
              <a:t>19/9</a:t>
            </a:r>
          </a:p>
          <a:p>
            <a:pPr indent="0" algn="l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800"/>
            </a:pPr>
            <a:r>
              <a:rPr lang="en-US" sz="2000" dirty="0">
                <a:latin typeface="+mj-lt"/>
              </a:rPr>
              <a:t>UNIK - </a:t>
            </a:r>
            <a:r>
              <a:rPr lang="en-US" sz="2000" i="1" dirty="0" err="1">
                <a:latin typeface="+mj-lt"/>
              </a:rPr>
              <a:t>återkommer</a:t>
            </a:r>
            <a:r>
              <a:rPr lang="en-US" sz="2000" i="1" dirty="0">
                <a:latin typeface="+mj-lt"/>
              </a:rPr>
              <a:t>, </a:t>
            </a:r>
            <a:r>
              <a:rPr lang="en-US" sz="2000" i="1" dirty="0" err="1">
                <a:latin typeface="+mj-lt"/>
              </a:rPr>
              <a:t>oklart</a:t>
            </a:r>
            <a:r>
              <a:rPr lang="en-US" sz="2000" i="1" dirty="0">
                <a:latin typeface="+mj-lt"/>
              </a:rPr>
              <a:t> om de </a:t>
            </a:r>
            <a:r>
              <a:rPr lang="en-US" sz="2000" i="1" dirty="0" err="1">
                <a:latin typeface="+mj-lt"/>
              </a:rPr>
              <a:t>kan</a:t>
            </a:r>
            <a:r>
              <a:rPr lang="en-US" sz="2000" i="1" dirty="0">
                <a:latin typeface="+mj-lt"/>
              </a:rPr>
              <a:t> </a:t>
            </a:r>
            <a:r>
              <a:rPr lang="en-US" sz="2000" i="1" dirty="0" err="1">
                <a:latin typeface="+mj-lt"/>
              </a:rPr>
              <a:t>arrangera</a:t>
            </a:r>
            <a:endParaRPr lang="en-US" sz="2000" i="1" dirty="0">
              <a:latin typeface="+mj-lt"/>
              <a:ea typeface="Arial"/>
              <a:cs typeface="Arial"/>
              <a:sym typeface="Arial"/>
            </a:endParaRPr>
          </a:p>
          <a:p>
            <a:pPr indent="0" algn="l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800"/>
            </a:pPr>
            <a:r>
              <a:rPr lang="en-US" sz="2000" dirty="0" err="1">
                <a:latin typeface="+mj-lt"/>
              </a:rPr>
              <a:t>Gamla</a:t>
            </a:r>
            <a:r>
              <a:rPr lang="en-US" sz="2000" dirty="0">
                <a:latin typeface="+mj-lt"/>
              </a:rPr>
              <a:t> Upsala SK - </a:t>
            </a:r>
            <a:r>
              <a:rPr lang="en-US" sz="2000" i="1" dirty="0" err="1">
                <a:latin typeface="+mj-lt"/>
              </a:rPr>
              <a:t>troligtvis</a:t>
            </a:r>
            <a:r>
              <a:rPr lang="en-US" sz="2000" i="1" dirty="0">
                <a:latin typeface="+mj-lt"/>
              </a:rPr>
              <a:t> </a:t>
            </a:r>
            <a:r>
              <a:rPr lang="en-US" sz="2000" i="1" dirty="0" err="1">
                <a:latin typeface="+mj-lt"/>
              </a:rPr>
              <a:t>bytt</a:t>
            </a:r>
            <a:r>
              <a:rPr lang="en-US" sz="2000" i="1" dirty="0">
                <a:latin typeface="+mj-lt"/>
              </a:rPr>
              <a:t> </a:t>
            </a:r>
            <a:r>
              <a:rPr lang="en-US" sz="2000" i="1" dirty="0" err="1">
                <a:latin typeface="+mj-lt"/>
              </a:rPr>
              <a:t>grupp</a:t>
            </a:r>
            <a:endParaRPr lang="en-US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532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ctrTitle"/>
          </p:nvPr>
        </p:nvSpPr>
        <p:spPr>
          <a:xfrm>
            <a:off x="643465" y="-40265"/>
            <a:ext cx="4984024" cy="162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sv-SE" dirty="0">
                <a:latin typeface="Arial"/>
                <a:cs typeface="Arial"/>
                <a:sym typeface="Arial"/>
              </a:rPr>
              <a:t>Material</a:t>
            </a:r>
            <a:endParaRPr dirty="0"/>
          </a:p>
        </p:txBody>
      </p:sp>
      <p:sp>
        <p:nvSpPr>
          <p:cNvPr id="147" name="Google Shape;147;p6"/>
          <p:cNvSpPr txBox="1">
            <a:spLocks noGrp="1"/>
          </p:cNvSpPr>
          <p:nvPr>
            <p:ph type="subTitle" idx="1"/>
          </p:nvPr>
        </p:nvSpPr>
        <p:spPr>
          <a:xfrm>
            <a:off x="657780" y="1808704"/>
            <a:ext cx="5569804" cy="3240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v-SE" dirty="0">
                <a:latin typeface="Arial"/>
                <a:ea typeface="Arial"/>
                <a:cs typeface="Arial"/>
                <a:sym typeface="Arial"/>
              </a:rPr>
              <a:t>Materialpolicy:</a:t>
            </a:r>
            <a:br>
              <a:rPr lang="sv-SE" dirty="0">
                <a:latin typeface="Arial"/>
                <a:ea typeface="Arial"/>
                <a:cs typeface="Arial"/>
                <a:sym typeface="Arial"/>
              </a:rPr>
            </a:br>
            <a:endParaRPr lang="sv-SE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sv-SE" dirty="0">
                <a:latin typeface="Arial"/>
                <a:ea typeface="Arial"/>
                <a:cs typeface="Arial"/>
                <a:sym typeface="Arial"/>
              </a:rPr>
              <a:t>- Avgift för borttappade matchställ</a:t>
            </a:r>
            <a:br>
              <a:rPr lang="sv-SE" dirty="0">
                <a:latin typeface="Arial"/>
                <a:ea typeface="Arial"/>
                <a:cs typeface="Arial"/>
                <a:sym typeface="Arial"/>
              </a:rPr>
            </a:br>
            <a:endParaRPr lang="sv-SE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sv-SE" dirty="0">
                <a:latin typeface="Arial"/>
                <a:ea typeface="Arial"/>
                <a:cs typeface="Arial"/>
                <a:sym typeface="Arial"/>
              </a:rPr>
              <a:t>- Inte använda matchtröjan till vardags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600" dirty="0"/>
          </a:p>
        </p:txBody>
      </p:sp>
      <p:sp>
        <p:nvSpPr>
          <p:cNvPr id="148" name="Google Shape;148;p6"/>
          <p:cNvSpPr/>
          <p:nvPr/>
        </p:nvSpPr>
        <p:spPr>
          <a:xfrm>
            <a:off x="8429082" y="939707"/>
            <a:ext cx="603494" cy="603494"/>
          </a:xfrm>
          <a:prstGeom prst="ellipse">
            <a:avLst/>
          </a:prstGeom>
          <a:noFill/>
          <a:ln w="127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6401453" y="-4098"/>
            <a:ext cx="2315251" cy="1550992"/>
          </a:xfrm>
          <a:custGeom>
            <a:avLst/>
            <a:gdLst/>
            <a:ahLst/>
            <a:cxnLst/>
            <a:rect l="l" t="t" r="r" b="b"/>
            <a:pathLst>
              <a:path w="2315251" h="1550992" extrusionOk="0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6" descr="Fotbolls mål i nätet"/>
          <p:cNvPicPr preferRelativeResize="0"/>
          <p:nvPr/>
        </p:nvPicPr>
        <p:blipFill rotWithShape="1">
          <a:blip r:embed="rId3">
            <a:alphaModFix/>
          </a:blip>
          <a:srcRect l="14082" r="14082"/>
          <a:stretch/>
        </p:blipFill>
        <p:spPr>
          <a:xfrm>
            <a:off x="9547017" y="4405333"/>
            <a:ext cx="2644983" cy="2452667"/>
          </a:xfrm>
          <a:custGeom>
            <a:avLst/>
            <a:gdLst/>
            <a:ahLst/>
            <a:cxnLst/>
            <a:rect l="l" t="t" r="r" b="b"/>
            <a:pathLst>
              <a:path w="2644983" h="2452667" extrusionOk="0">
                <a:moveTo>
                  <a:pt x="1542711" y="0"/>
                </a:moveTo>
                <a:cubicBezTo>
                  <a:pt x="1942094" y="0"/>
                  <a:pt x="2306029" y="151765"/>
                  <a:pt x="2579995" y="400769"/>
                </a:cubicBezTo>
                <a:lnTo>
                  <a:pt x="2644983" y="468935"/>
                </a:lnTo>
                <a:lnTo>
                  <a:pt x="2644983" y="2452667"/>
                </a:lnTo>
                <a:lnTo>
                  <a:pt x="299206" y="2452667"/>
                </a:lnTo>
                <a:lnTo>
                  <a:pt x="233100" y="2358504"/>
                </a:lnTo>
                <a:cubicBezTo>
                  <a:pt x="85367" y="2121846"/>
                  <a:pt x="0" y="1842248"/>
                  <a:pt x="0" y="1542711"/>
                </a:cubicBezTo>
                <a:cubicBezTo>
                  <a:pt x="0" y="690695"/>
                  <a:pt x="690695" y="0"/>
                  <a:pt x="154271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52" name="Google Shape;152;p6" descr="En bild som visar gräs, fotboll, boll, utomhus&#10;&#10;Automatiskt genererad beskrivning"/>
          <p:cNvPicPr preferRelativeResize="0"/>
          <p:nvPr/>
        </p:nvPicPr>
        <p:blipFill rotWithShape="1">
          <a:blip r:embed="rId4">
            <a:alphaModFix/>
          </a:blip>
          <a:srcRect l="7473" r="22449" b="-3"/>
          <a:stretch/>
        </p:blipFill>
        <p:spPr>
          <a:xfrm>
            <a:off x="9490668" y="10"/>
            <a:ext cx="2701332" cy="2553877"/>
          </a:xfrm>
          <a:custGeom>
            <a:avLst/>
            <a:gdLst/>
            <a:ahLst/>
            <a:cxnLst/>
            <a:rect l="l" t="t" r="r" b="b"/>
            <a:pathLst>
              <a:path w="2701332" h="2553887" extrusionOk="0">
                <a:moveTo>
                  <a:pt x="348631" y="0"/>
                </a:moveTo>
                <a:lnTo>
                  <a:pt x="2701332" y="0"/>
                </a:lnTo>
                <a:lnTo>
                  <a:pt x="2701332" y="2072295"/>
                </a:lnTo>
                <a:lnTo>
                  <a:pt x="2554656" y="2207207"/>
                </a:lnTo>
                <a:cubicBezTo>
                  <a:pt x="2285380" y="2424077"/>
                  <a:pt x="1943034" y="2553887"/>
                  <a:pt x="1570370" y="2553887"/>
                </a:cubicBezTo>
                <a:cubicBezTo>
                  <a:pt x="703078" y="2553887"/>
                  <a:pt x="0" y="1850809"/>
                  <a:pt x="0" y="983517"/>
                </a:cubicBezTo>
                <a:cubicBezTo>
                  <a:pt x="0" y="640496"/>
                  <a:pt x="109980" y="323163"/>
                  <a:pt x="296602" y="64855"/>
                </a:cubicBezTo>
                <a:close/>
              </a:path>
            </a:pathLst>
          </a:custGeom>
          <a:noFill/>
          <a:ln>
            <a:noFill/>
          </a:ln>
        </p:spPr>
      </p:pic>
      <p:cxnSp>
        <p:nvCxnSpPr>
          <p:cNvPr id="153" name="Google Shape;153;p6"/>
          <p:cNvCxnSpPr/>
          <p:nvPr/>
        </p:nvCxnSpPr>
        <p:spPr>
          <a:xfrm>
            <a:off x="10598158" y="2804429"/>
            <a:ext cx="0" cy="1597708"/>
          </a:xfrm>
          <a:prstGeom prst="straightConnector1">
            <a:avLst/>
          </a:prstGeom>
          <a:noFill/>
          <a:ln w="127000" cap="rnd" cmpd="sng">
            <a:solidFill>
              <a:schemeClr val="accent4">
                <a:alpha val="94901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54" name="Google Shape;154;p6"/>
          <p:cNvSpPr/>
          <p:nvPr/>
        </p:nvSpPr>
        <p:spPr>
          <a:xfrm rot="5400000">
            <a:off x="11385468" y="3311355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/>
          <p:nvPr/>
        </p:nvSpPr>
        <p:spPr>
          <a:xfrm rot="-1136562">
            <a:off x="7067622" y="5349205"/>
            <a:ext cx="1835725" cy="1850365"/>
          </a:xfrm>
          <a:custGeom>
            <a:avLst/>
            <a:gdLst/>
            <a:ahLst/>
            <a:cxnLst/>
            <a:rect l="l" t="t" r="r" b="b"/>
            <a:pathLst>
              <a:path w="1835725" h="1850365" extrusionOk="0">
                <a:moveTo>
                  <a:pt x="1801138" y="1622662"/>
                </a:moveTo>
                <a:cubicBezTo>
                  <a:pt x="1822106" y="1633400"/>
                  <a:pt x="1836117" y="1655372"/>
                  <a:pt x="1835717" y="1680254"/>
                </a:cubicBezTo>
                <a:lnTo>
                  <a:pt x="1815722" y="1850365"/>
                </a:lnTo>
                <a:lnTo>
                  <a:pt x="1693039" y="1808259"/>
                </a:lnTo>
                <a:lnTo>
                  <a:pt x="1708939" y="1673301"/>
                </a:ln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6651302" y="6106160"/>
            <a:ext cx="1804272" cy="746882"/>
          </a:xfrm>
          <a:custGeom>
            <a:avLst/>
            <a:gdLst/>
            <a:ahLst/>
            <a:cxnLst/>
            <a:rect l="l" t="t" r="r" b="b"/>
            <a:pathLst>
              <a:path w="1991064" h="824205" extrusionOk="0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>
          <a:extLst>
            <a:ext uri="{FF2B5EF4-FFF2-40B4-BE49-F238E27FC236}">
              <a16:creationId xmlns:a16="http://schemas.microsoft.com/office/drawing/2014/main" id="{937B6886-EBCE-4512-1ADD-F66B4DBAA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>
            <a:extLst>
              <a:ext uri="{FF2B5EF4-FFF2-40B4-BE49-F238E27FC236}">
                <a16:creationId xmlns:a16="http://schemas.microsoft.com/office/drawing/2014/main" id="{2DBC1355-53F4-AD41-CD16-E27F45F70CB7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>
            <a:extLst>
              <a:ext uri="{FF2B5EF4-FFF2-40B4-BE49-F238E27FC236}">
                <a16:creationId xmlns:a16="http://schemas.microsoft.com/office/drawing/2014/main" id="{8895ECE6-55E7-7303-8BD4-440CD23A2EE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43465" y="-88905"/>
            <a:ext cx="4984024" cy="155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l">
              <a:buSzPct val="100000"/>
            </a:pPr>
            <a:r>
              <a:rPr lang="sv-SE" sz="5400" dirty="0">
                <a:latin typeface="+mj-lt"/>
              </a:rPr>
              <a:t>Avgifter 2026</a:t>
            </a:r>
            <a:endParaRPr sz="5400" dirty="0">
              <a:latin typeface="+mj-lt"/>
            </a:endParaRPr>
          </a:p>
        </p:txBody>
      </p:sp>
      <p:sp>
        <p:nvSpPr>
          <p:cNvPr id="131" name="Google Shape;131;p5">
            <a:extLst>
              <a:ext uri="{FF2B5EF4-FFF2-40B4-BE49-F238E27FC236}">
                <a16:creationId xmlns:a16="http://schemas.microsoft.com/office/drawing/2014/main" id="{4645D51F-581E-A143-F868-B83E2F91ADF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49699" y="2181138"/>
            <a:ext cx="6413253" cy="395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600" dirty="0"/>
          </a:p>
        </p:txBody>
      </p:sp>
      <p:sp>
        <p:nvSpPr>
          <p:cNvPr id="132" name="Google Shape;132;p5">
            <a:extLst>
              <a:ext uri="{FF2B5EF4-FFF2-40B4-BE49-F238E27FC236}">
                <a16:creationId xmlns:a16="http://schemas.microsoft.com/office/drawing/2014/main" id="{05C6C206-50C9-1FA7-56FC-DA2C7F96DDB6}"/>
              </a:ext>
            </a:extLst>
          </p:cNvPr>
          <p:cNvSpPr/>
          <p:nvPr/>
        </p:nvSpPr>
        <p:spPr>
          <a:xfrm>
            <a:off x="8429082" y="939707"/>
            <a:ext cx="603494" cy="603494"/>
          </a:xfrm>
          <a:prstGeom prst="ellipse">
            <a:avLst/>
          </a:prstGeom>
          <a:noFill/>
          <a:ln w="127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>
            <a:extLst>
              <a:ext uri="{FF2B5EF4-FFF2-40B4-BE49-F238E27FC236}">
                <a16:creationId xmlns:a16="http://schemas.microsoft.com/office/drawing/2014/main" id="{3F57DA22-257D-2B17-2627-28FB28519352}"/>
              </a:ext>
            </a:extLst>
          </p:cNvPr>
          <p:cNvSpPr/>
          <p:nvPr/>
        </p:nvSpPr>
        <p:spPr>
          <a:xfrm>
            <a:off x="6401453" y="-4098"/>
            <a:ext cx="2315251" cy="1550992"/>
          </a:xfrm>
          <a:custGeom>
            <a:avLst/>
            <a:gdLst/>
            <a:ahLst/>
            <a:cxnLst/>
            <a:rect l="l" t="t" r="r" b="b"/>
            <a:pathLst>
              <a:path w="2315251" h="1550992" extrusionOk="0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5" descr="Fotbolls mål i nätet">
            <a:extLst>
              <a:ext uri="{FF2B5EF4-FFF2-40B4-BE49-F238E27FC236}">
                <a16:creationId xmlns:a16="http://schemas.microsoft.com/office/drawing/2014/main" id="{D3C72AA8-4A53-22A7-DA46-92C42C1458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082" r="14082"/>
          <a:stretch/>
        </p:blipFill>
        <p:spPr>
          <a:xfrm>
            <a:off x="9547017" y="4405333"/>
            <a:ext cx="2644983" cy="2452667"/>
          </a:xfrm>
          <a:custGeom>
            <a:avLst/>
            <a:gdLst/>
            <a:ahLst/>
            <a:cxnLst/>
            <a:rect l="l" t="t" r="r" b="b"/>
            <a:pathLst>
              <a:path w="2644983" h="2452667" extrusionOk="0">
                <a:moveTo>
                  <a:pt x="1542711" y="0"/>
                </a:moveTo>
                <a:cubicBezTo>
                  <a:pt x="1942094" y="0"/>
                  <a:pt x="2306029" y="151765"/>
                  <a:pt x="2579995" y="400769"/>
                </a:cubicBezTo>
                <a:lnTo>
                  <a:pt x="2644983" y="468935"/>
                </a:lnTo>
                <a:lnTo>
                  <a:pt x="2644983" y="2452667"/>
                </a:lnTo>
                <a:lnTo>
                  <a:pt x="299206" y="2452667"/>
                </a:lnTo>
                <a:lnTo>
                  <a:pt x="233100" y="2358504"/>
                </a:lnTo>
                <a:cubicBezTo>
                  <a:pt x="85367" y="2121846"/>
                  <a:pt x="0" y="1842248"/>
                  <a:pt x="0" y="1542711"/>
                </a:cubicBezTo>
                <a:cubicBezTo>
                  <a:pt x="0" y="690695"/>
                  <a:pt x="690695" y="0"/>
                  <a:pt x="154271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6" name="Google Shape;136;p5" descr="En bild som visar gräs, fotboll, boll, utomhus&#10;&#10;Automatiskt genererad beskrivning">
            <a:extLst>
              <a:ext uri="{FF2B5EF4-FFF2-40B4-BE49-F238E27FC236}">
                <a16:creationId xmlns:a16="http://schemas.microsoft.com/office/drawing/2014/main" id="{475036E6-30C7-0C8C-37D2-6306BCB8D3D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7473" r="22449" b="-3"/>
          <a:stretch/>
        </p:blipFill>
        <p:spPr>
          <a:xfrm>
            <a:off x="9490668" y="10"/>
            <a:ext cx="2701332" cy="2553877"/>
          </a:xfrm>
          <a:custGeom>
            <a:avLst/>
            <a:gdLst/>
            <a:ahLst/>
            <a:cxnLst/>
            <a:rect l="l" t="t" r="r" b="b"/>
            <a:pathLst>
              <a:path w="2701332" h="2553887" extrusionOk="0">
                <a:moveTo>
                  <a:pt x="348631" y="0"/>
                </a:moveTo>
                <a:lnTo>
                  <a:pt x="2701332" y="0"/>
                </a:lnTo>
                <a:lnTo>
                  <a:pt x="2701332" y="2072295"/>
                </a:lnTo>
                <a:lnTo>
                  <a:pt x="2554656" y="2207207"/>
                </a:lnTo>
                <a:cubicBezTo>
                  <a:pt x="2285380" y="2424077"/>
                  <a:pt x="1943034" y="2553887"/>
                  <a:pt x="1570370" y="2553887"/>
                </a:cubicBezTo>
                <a:cubicBezTo>
                  <a:pt x="703078" y="2553887"/>
                  <a:pt x="0" y="1850809"/>
                  <a:pt x="0" y="983517"/>
                </a:cubicBezTo>
                <a:cubicBezTo>
                  <a:pt x="0" y="640496"/>
                  <a:pt x="109980" y="323163"/>
                  <a:pt x="296602" y="64855"/>
                </a:cubicBezTo>
                <a:close/>
              </a:path>
            </a:pathLst>
          </a:custGeom>
          <a:noFill/>
          <a:ln>
            <a:noFill/>
          </a:ln>
        </p:spPr>
      </p:pic>
      <p:cxnSp>
        <p:nvCxnSpPr>
          <p:cNvPr id="137" name="Google Shape;137;p5">
            <a:extLst>
              <a:ext uri="{FF2B5EF4-FFF2-40B4-BE49-F238E27FC236}">
                <a16:creationId xmlns:a16="http://schemas.microsoft.com/office/drawing/2014/main" id="{3E5C4576-CE7B-969B-1F2C-8F043DEDA97F}"/>
              </a:ext>
            </a:extLst>
          </p:cNvPr>
          <p:cNvCxnSpPr/>
          <p:nvPr/>
        </p:nvCxnSpPr>
        <p:spPr>
          <a:xfrm>
            <a:off x="10598158" y="2804429"/>
            <a:ext cx="0" cy="1597708"/>
          </a:xfrm>
          <a:prstGeom prst="straightConnector1">
            <a:avLst/>
          </a:prstGeom>
          <a:noFill/>
          <a:ln w="127000" cap="rnd" cmpd="sng">
            <a:solidFill>
              <a:schemeClr val="accent4">
                <a:alpha val="94901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38" name="Google Shape;138;p5">
            <a:extLst>
              <a:ext uri="{FF2B5EF4-FFF2-40B4-BE49-F238E27FC236}">
                <a16:creationId xmlns:a16="http://schemas.microsoft.com/office/drawing/2014/main" id="{F32B9449-1A7A-29DA-4C87-2175DF29CFD0}"/>
              </a:ext>
            </a:extLst>
          </p:cNvPr>
          <p:cNvSpPr/>
          <p:nvPr/>
        </p:nvSpPr>
        <p:spPr>
          <a:xfrm rot="5400000">
            <a:off x="11385468" y="3311355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>
            <a:extLst>
              <a:ext uri="{FF2B5EF4-FFF2-40B4-BE49-F238E27FC236}">
                <a16:creationId xmlns:a16="http://schemas.microsoft.com/office/drawing/2014/main" id="{E772E863-7BFC-EAF4-C59C-DE3CC0E1604C}"/>
              </a:ext>
            </a:extLst>
          </p:cNvPr>
          <p:cNvSpPr/>
          <p:nvPr/>
        </p:nvSpPr>
        <p:spPr>
          <a:xfrm rot="-1136562">
            <a:off x="7067622" y="5349205"/>
            <a:ext cx="1835725" cy="1850365"/>
          </a:xfrm>
          <a:custGeom>
            <a:avLst/>
            <a:gdLst/>
            <a:ahLst/>
            <a:cxnLst/>
            <a:rect l="l" t="t" r="r" b="b"/>
            <a:pathLst>
              <a:path w="1835725" h="1850365" extrusionOk="0">
                <a:moveTo>
                  <a:pt x="1801138" y="1622662"/>
                </a:moveTo>
                <a:cubicBezTo>
                  <a:pt x="1822106" y="1633400"/>
                  <a:pt x="1836117" y="1655372"/>
                  <a:pt x="1835717" y="1680254"/>
                </a:cubicBezTo>
                <a:lnTo>
                  <a:pt x="1815722" y="1850365"/>
                </a:lnTo>
                <a:lnTo>
                  <a:pt x="1693039" y="1808259"/>
                </a:lnTo>
                <a:lnTo>
                  <a:pt x="1708939" y="1673301"/>
                </a:ln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>
            <a:extLst>
              <a:ext uri="{FF2B5EF4-FFF2-40B4-BE49-F238E27FC236}">
                <a16:creationId xmlns:a16="http://schemas.microsoft.com/office/drawing/2014/main" id="{FA8C47C1-7CEA-5A84-AAB9-800E536B12DA}"/>
              </a:ext>
            </a:extLst>
          </p:cNvPr>
          <p:cNvSpPr/>
          <p:nvPr/>
        </p:nvSpPr>
        <p:spPr>
          <a:xfrm>
            <a:off x="6651302" y="6106160"/>
            <a:ext cx="1804272" cy="746882"/>
          </a:xfrm>
          <a:custGeom>
            <a:avLst/>
            <a:gdLst/>
            <a:ahLst/>
            <a:cxnLst/>
            <a:rect l="l" t="t" r="r" b="b"/>
            <a:pathLst>
              <a:path w="1991064" h="824205" extrusionOk="0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44D4AB12-CE80-0B52-2DB8-0C7E45E9FA39}"/>
              </a:ext>
            </a:extLst>
          </p:cNvPr>
          <p:cNvSpPr>
            <a:spLocks noGrp="1"/>
          </p:cNvSpPr>
          <p:nvPr/>
        </p:nvSpPr>
        <p:spPr>
          <a:xfrm>
            <a:off x="643465" y="16110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sv-SE" sz="2000" dirty="0"/>
              <a:t>Träningsavgiften höjs till 700kr/säsong för 5-m och 7-m </a:t>
            </a:r>
            <a:br>
              <a:rPr lang="sv-SE" sz="2000" dirty="0"/>
            </a:br>
            <a:r>
              <a:rPr lang="sv-SE" sz="2000" dirty="0"/>
              <a:t>och 900kr/säsong för 9-m och 11-m</a:t>
            </a:r>
          </a:p>
        </p:txBody>
      </p:sp>
    </p:spTree>
    <p:extLst>
      <p:ext uri="{BB962C8B-B14F-4D97-AF65-F5344CB8AC3E}">
        <p14:creationId xmlns:p14="http://schemas.microsoft.com/office/powerpoint/2010/main" val="1376661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>
          <a:extLst>
            <a:ext uri="{FF2B5EF4-FFF2-40B4-BE49-F238E27FC236}">
              <a16:creationId xmlns:a16="http://schemas.microsoft.com/office/drawing/2014/main" id="{48BED7D8-3F98-6139-7174-9D797371F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>
            <a:extLst>
              <a:ext uri="{FF2B5EF4-FFF2-40B4-BE49-F238E27FC236}">
                <a16:creationId xmlns:a16="http://schemas.microsoft.com/office/drawing/2014/main" id="{52B4B076-EC6B-6DBA-E87D-EE3FF89F652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43465" y="-40265"/>
            <a:ext cx="5569804" cy="162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sv-SE" dirty="0">
                <a:latin typeface="Arial"/>
                <a:cs typeface="Arial"/>
                <a:sym typeface="Arial"/>
              </a:rPr>
              <a:t>Domaransvariga</a:t>
            </a:r>
            <a:endParaRPr dirty="0"/>
          </a:p>
        </p:txBody>
      </p:sp>
      <p:sp>
        <p:nvSpPr>
          <p:cNvPr id="147" name="Google Shape;147;p6">
            <a:extLst>
              <a:ext uri="{FF2B5EF4-FFF2-40B4-BE49-F238E27FC236}">
                <a16:creationId xmlns:a16="http://schemas.microsoft.com/office/drawing/2014/main" id="{34D309FD-929B-92E3-E4FA-D47397F627C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57778" y="1808704"/>
            <a:ext cx="8714817" cy="429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>
              <a:spcBef>
                <a:spcPts val="0"/>
              </a:spcBef>
            </a:pPr>
            <a:r>
              <a:rPr lang="sv-SE" dirty="0"/>
              <a:t>Var en del tuffa matcher förra säsongen: tufft klimat med många hårda ord</a:t>
            </a:r>
          </a:p>
          <a:p>
            <a:pPr marL="0" lvl="0" indent="0" algn="l">
              <a:spcBef>
                <a:spcPts val="0"/>
              </a:spcBef>
            </a:pPr>
            <a:endParaRPr lang="sv-SE" dirty="0"/>
          </a:p>
          <a:p>
            <a:pPr marL="0" lvl="0" indent="0" algn="l">
              <a:spcBef>
                <a:spcPts val="0"/>
              </a:spcBef>
            </a:pPr>
            <a:r>
              <a:rPr lang="sv-SE" dirty="0"/>
              <a:t>Matchvärdar</a:t>
            </a:r>
          </a:p>
          <a:p>
            <a:pPr marL="0" lvl="0" indent="0" algn="l">
              <a:spcBef>
                <a:spcPts val="0"/>
              </a:spcBef>
            </a:pPr>
            <a:endParaRPr lang="sv-SE" dirty="0"/>
          </a:p>
          <a:p>
            <a:pPr marL="0" indent="0" algn="l">
              <a:spcBef>
                <a:spcPts val="0"/>
              </a:spcBef>
            </a:pPr>
            <a:r>
              <a:rPr lang="sv-SE" dirty="0">
                <a:latin typeface="Arial"/>
                <a:cs typeface="Arial"/>
                <a:sym typeface="Arial"/>
              </a:rPr>
              <a:t>svenskfotboll.se/</a:t>
            </a:r>
            <a:r>
              <a:rPr lang="sv-SE" dirty="0" err="1">
                <a:latin typeface="Arial"/>
                <a:cs typeface="Arial"/>
                <a:sym typeface="Arial"/>
              </a:rPr>
              <a:t>fsll</a:t>
            </a:r>
            <a:endParaRPr lang="sv-SE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>
              <a:spcBef>
                <a:spcPts val="0"/>
              </a:spcBef>
            </a:pPr>
            <a:endParaRPr lang="sv-SE" dirty="0"/>
          </a:p>
          <a:p>
            <a:pPr marL="0" lvl="0" indent="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600" dirty="0"/>
          </a:p>
        </p:txBody>
      </p:sp>
      <p:sp>
        <p:nvSpPr>
          <p:cNvPr id="148" name="Google Shape;148;p6">
            <a:extLst>
              <a:ext uri="{FF2B5EF4-FFF2-40B4-BE49-F238E27FC236}">
                <a16:creationId xmlns:a16="http://schemas.microsoft.com/office/drawing/2014/main" id="{64A270EB-8DF8-F338-0163-E5444ED16625}"/>
              </a:ext>
            </a:extLst>
          </p:cNvPr>
          <p:cNvSpPr/>
          <p:nvPr/>
        </p:nvSpPr>
        <p:spPr>
          <a:xfrm>
            <a:off x="8429082" y="939707"/>
            <a:ext cx="603494" cy="603494"/>
          </a:xfrm>
          <a:prstGeom prst="ellipse">
            <a:avLst/>
          </a:prstGeom>
          <a:noFill/>
          <a:ln w="127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>
            <a:extLst>
              <a:ext uri="{FF2B5EF4-FFF2-40B4-BE49-F238E27FC236}">
                <a16:creationId xmlns:a16="http://schemas.microsoft.com/office/drawing/2014/main" id="{22710B32-1A4F-39CC-89FE-C9F9595EC135}"/>
              </a:ext>
            </a:extLst>
          </p:cNvPr>
          <p:cNvSpPr/>
          <p:nvPr/>
        </p:nvSpPr>
        <p:spPr>
          <a:xfrm>
            <a:off x="6401453" y="-4098"/>
            <a:ext cx="2315251" cy="1550992"/>
          </a:xfrm>
          <a:custGeom>
            <a:avLst/>
            <a:gdLst/>
            <a:ahLst/>
            <a:cxnLst/>
            <a:rect l="l" t="t" r="r" b="b"/>
            <a:pathLst>
              <a:path w="2315251" h="1550992" extrusionOk="0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6" descr="Fotbolls mål i nätet">
            <a:extLst>
              <a:ext uri="{FF2B5EF4-FFF2-40B4-BE49-F238E27FC236}">
                <a16:creationId xmlns:a16="http://schemas.microsoft.com/office/drawing/2014/main" id="{F3700165-D72E-F0DC-751B-1B7B708D5A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082" r="14082"/>
          <a:stretch/>
        </p:blipFill>
        <p:spPr>
          <a:xfrm>
            <a:off x="9547017" y="4405333"/>
            <a:ext cx="2644983" cy="2452667"/>
          </a:xfrm>
          <a:custGeom>
            <a:avLst/>
            <a:gdLst/>
            <a:ahLst/>
            <a:cxnLst/>
            <a:rect l="l" t="t" r="r" b="b"/>
            <a:pathLst>
              <a:path w="2644983" h="2452667" extrusionOk="0">
                <a:moveTo>
                  <a:pt x="1542711" y="0"/>
                </a:moveTo>
                <a:cubicBezTo>
                  <a:pt x="1942094" y="0"/>
                  <a:pt x="2306029" y="151765"/>
                  <a:pt x="2579995" y="400769"/>
                </a:cubicBezTo>
                <a:lnTo>
                  <a:pt x="2644983" y="468935"/>
                </a:lnTo>
                <a:lnTo>
                  <a:pt x="2644983" y="2452667"/>
                </a:lnTo>
                <a:lnTo>
                  <a:pt x="299206" y="2452667"/>
                </a:lnTo>
                <a:lnTo>
                  <a:pt x="233100" y="2358504"/>
                </a:lnTo>
                <a:cubicBezTo>
                  <a:pt x="85367" y="2121846"/>
                  <a:pt x="0" y="1842248"/>
                  <a:pt x="0" y="1542711"/>
                </a:cubicBezTo>
                <a:cubicBezTo>
                  <a:pt x="0" y="690695"/>
                  <a:pt x="690695" y="0"/>
                  <a:pt x="154271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52" name="Google Shape;152;p6" descr="En bild som visar gräs, fotboll, boll, utomhus&#10;&#10;Automatiskt genererad beskrivning">
            <a:extLst>
              <a:ext uri="{FF2B5EF4-FFF2-40B4-BE49-F238E27FC236}">
                <a16:creationId xmlns:a16="http://schemas.microsoft.com/office/drawing/2014/main" id="{52C90D61-BA10-57FF-46B5-5616FA5F190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7473" r="22449" b="-3"/>
          <a:stretch/>
        </p:blipFill>
        <p:spPr>
          <a:xfrm>
            <a:off x="9490668" y="10"/>
            <a:ext cx="2701332" cy="2553877"/>
          </a:xfrm>
          <a:custGeom>
            <a:avLst/>
            <a:gdLst/>
            <a:ahLst/>
            <a:cxnLst/>
            <a:rect l="l" t="t" r="r" b="b"/>
            <a:pathLst>
              <a:path w="2701332" h="2553887" extrusionOk="0">
                <a:moveTo>
                  <a:pt x="348631" y="0"/>
                </a:moveTo>
                <a:lnTo>
                  <a:pt x="2701332" y="0"/>
                </a:lnTo>
                <a:lnTo>
                  <a:pt x="2701332" y="2072295"/>
                </a:lnTo>
                <a:lnTo>
                  <a:pt x="2554656" y="2207207"/>
                </a:lnTo>
                <a:cubicBezTo>
                  <a:pt x="2285380" y="2424077"/>
                  <a:pt x="1943034" y="2553887"/>
                  <a:pt x="1570370" y="2553887"/>
                </a:cubicBezTo>
                <a:cubicBezTo>
                  <a:pt x="703078" y="2553887"/>
                  <a:pt x="0" y="1850809"/>
                  <a:pt x="0" y="983517"/>
                </a:cubicBezTo>
                <a:cubicBezTo>
                  <a:pt x="0" y="640496"/>
                  <a:pt x="109980" y="323163"/>
                  <a:pt x="296602" y="64855"/>
                </a:cubicBezTo>
                <a:close/>
              </a:path>
            </a:pathLst>
          </a:custGeom>
          <a:noFill/>
          <a:ln>
            <a:noFill/>
          </a:ln>
        </p:spPr>
      </p:pic>
      <p:cxnSp>
        <p:nvCxnSpPr>
          <p:cNvPr id="153" name="Google Shape;153;p6">
            <a:extLst>
              <a:ext uri="{FF2B5EF4-FFF2-40B4-BE49-F238E27FC236}">
                <a16:creationId xmlns:a16="http://schemas.microsoft.com/office/drawing/2014/main" id="{B425965A-DC7E-485E-6672-B1DFDED45CBC}"/>
              </a:ext>
            </a:extLst>
          </p:cNvPr>
          <p:cNvCxnSpPr/>
          <p:nvPr/>
        </p:nvCxnSpPr>
        <p:spPr>
          <a:xfrm>
            <a:off x="10598158" y="2804429"/>
            <a:ext cx="0" cy="1597708"/>
          </a:xfrm>
          <a:prstGeom prst="straightConnector1">
            <a:avLst/>
          </a:prstGeom>
          <a:noFill/>
          <a:ln w="127000" cap="rnd" cmpd="sng">
            <a:solidFill>
              <a:schemeClr val="accent4">
                <a:alpha val="94901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54" name="Google Shape;154;p6">
            <a:extLst>
              <a:ext uri="{FF2B5EF4-FFF2-40B4-BE49-F238E27FC236}">
                <a16:creationId xmlns:a16="http://schemas.microsoft.com/office/drawing/2014/main" id="{0A6E7035-468A-FEDB-9DF2-3EDB69D38810}"/>
              </a:ext>
            </a:extLst>
          </p:cNvPr>
          <p:cNvSpPr/>
          <p:nvPr/>
        </p:nvSpPr>
        <p:spPr>
          <a:xfrm rot="5400000">
            <a:off x="11385468" y="3311355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>
            <a:extLst>
              <a:ext uri="{FF2B5EF4-FFF2-40B4-BE49-F238E27FC236}">
                <a16:creationId xmlns:a16="http://schemas.microsoft.com/office/drawing/2014/main" id="{E233F188-8288-ACAE-9D68-DEA106922601}"/>
              </a:ext>
            </a:extLst>
          </p:cNvPr>
          <p:cNvSpPr/>
          <p:nvPr/>
        </p:nvSpPr>
        <p:spPr>
          <a:xfrm rot="-1136562">
            <a:off x="7067622" y="5349205"/>
            <a:ext cx="1835725" cy="1850365"/>
          </a:xfrm>
          <a:custGeom>
            <a:avLst/>
            <a:gdLst/>
            <a:ahLst/>
            <a:cxnLst/>
            <a:rect l="l" t="t" r="r" b="b"/>
            <a:pathLst>
              <a:path w="1835725" h="1850365" extrusionOk="0">
                <a:moveTo>
                  <a:pt x="1801138" y="1622662"/>
                </a:moveTo>
                <a:cubicBezTo>
                  <a:pt x="1822106" y="1633400"/>
                  <a:pt x="1836117" y="1655372"/>
                  <a:pt x="1835717" y="1680254"/>
                </a:cubicBezTo>
                <a:lnTo>
                  <a:pt x="1815722" y="1850365"/>
                </a:lnTo>
                <a:lnTo>
                  <a:pt x="1693039" y="1808259"/>
                </a:lnTo>
                <a:lnTo>
                  <a:pt x="1708939" y="1673301"/>
                </a:ln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>
            <a:extLst>
              <a:ext uri="{FF2B5EF4-FFF2-40B4-BE49-F238E27FC236}">
                <a16:creationId xmlns:a16="http://schemas.microsoft.com/office/drawing/2014/main" id="{188CD793-14CD-D197-23EE-16A6E6BD9627}"/>
              </a:ext>
            </a:extLst>
          </p:cNvPr>
          <p:cNvSpPr/>
          <p:nvPr/>
        </p:nvSpPr>
        <p:spPr>
          <a:xfrm>
            <a:off x="6651302" y="6106160"/>
            <a:ext cx="1804272" cy="746882"/>
          </a:xfrm>
          <a:custGeom>
            <a:avLst/>
            <a:gdLst/>
            <a:ahLst/>
            <a:cxnLst/>
            <a:rect l="l" t="t" r="r" b="b"/>
            <a:pathLst>
              <a:path w="1991064" h="824205" extrusionOk="0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8301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45C0CE1B-7E7C-5260-2FD2-AECA2AD21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>
            <a:extLst>
              <a:ext uri="{FF2B5EF4-FFF2-40B4-BE49-F238E27FC236}">
                <a16:creationId xmlns:a16="http://schemas.microsoft.com/office/drawing/2014/main" id="{8EC28F8C-B842-3F6E-60AF-1019086B8077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>
            <a:extLst>
              <a:ext uri="{FF2B5EF4-FFF2-40B4-BE49-F238E27FC236}">
                <a16:creationId xmlns:a16="http://schemas.microsoft.com/office/drawing/2014/main" id="{45738179-BFFD-01BC-FF3E-42EB8CB683D7}"/>
              </a:ext>
            </a:extLst>
          </p:cNvPr>
          <p:cNvSpPr/>
          <p:nvPr/>
        </p:nvSpPr>
        <p:spPr>
          <a:xfrm>
            <a:off x="8429082" y="939707"/>
            <a:ext cx="603494" cy="603494"/>
          </a:xfrm>
          <a:prstGeom prst="ellipse">
            <a:avLst/>
          </a:prstGeom>
          <a:noFill/>
          <a:ln w="127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>
            <a:extLst>
              <a:ext uri="{FF2B5EF4-FFF2-40B4-BE49-F238E27FC236}">
                <a16:creationId xmlns:a16="http://schemas.microsoft.com/office/drawing/2014/main" id="{E3EC8B6B-94D3-97B4-E7B3-BB1D6B16EF1F}"/>
              </a:ext>
            </a:extLst>
          </p:cNvPr>
          <p:cNvSpPr/>
          <p:nvPr/>
        </p:nvSpPr>
        <p:spPr>
          <a:xfrm>
            <a:off x="6401453" y="-4098"/>
            <a:ext cx="2315251" cy="1550992"/>
          </a:xfrm>
          <a:custGeom>
            <a:avLst/>
            <a:gdLst/>
            <a:ahLst/>
            <a:cxnLst/>
            <a:rect l="l" t="t" r="r" b="b"/>
            <a:pathLst>
              <a:path w="2315251" h="1550992" extrusionOk="0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3" descr="Fotbolls mål i nätet">
            <a:extLst>
              <a:ext uri="{FF2B5EF4-FFF2-40B4-BE49-F238E27FC236}">
                <a16:creationId xmlns:a16="http://schemas.microsoft.com/office/drawing/2014/main" id="{29733035-879C-3DBE-42C7-49F2FBB935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082" r="14082"/>
          <a:stretch/>
        </p:blipFill>
        <p:spPr>
          <a:xfrm>
            <a:off x="9547017" y="4405333"/>
            <a:ext cx="2644983" cy="2452667"/>
          </a:xfrm>
          <a:custGeom>
            <a:avLst/>
            <a:gdLst/>
            <a:ahLst/>
            <a:cxnLst/>
            <a:rect l="l" t="t" r="r" b="b"/>
            <a:pathLst>
              <a:path w="2644983" h="2452667" extrusionOk="0">
                <a:moveTo>
                  <a:pt x="1542711" y="0"/>
                </a:moveTo>
                <a:cubicBezTo>
                  <a:pt x="1942094" y="0"/>
                  <a:pt x="2306029" y="151765"/>
                  <a:pt x="2579995" y="400769"/>
                </a:cubicBezTo>
                <a:lnTo>
                  <a:pt x="2644983" y="468935"/>
                </a:lnTo>
                <a:lnTo>
                  <a:pt x="2644983" y="2452667"/>
                </a:lnTo>
                <a:lnTo>
                  <a:pt x="299206" y="2452667"/>
                </a:lnTo>
                <a:lnTo>
                  <a:pt x="233100" y="2358504"/>
                </a:lnTo>
                <a:cubicBezTo>
                  <a:pt x="85367" y="2121846"/>
                  <a:pt x="0" y="1842248"/>
                  <a:pt x="0" y="1542711"/>
                </a:cubicBezTo>
                <a:cubicBezTo>
                  <a:pt x="0" y="690695"/>
                  <a:pt x="690695" y="0"/>
                  <a:pt x="154271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10" name="Google Shape;110;p3" descr="En bild som visar logotyp, cirkel, symbol, Varumärke&#10;&#10;Automatiskt genererad beskrivning">
            <a:extLst>
              <a:ext uri="{FF2B5EF4-FFF2-40B4-BE49-F238E27FC236}">
                <a16:creationId xmlns:a16="http://schemas.microsoft.com/office/drawing/2014/main" id="{3CD47AAA-946D-849D-CC5E-70DD49B579F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-5" b="-5"/>
          <a:stretch/>
        </p:blipFill>
        <p:spPr>
          <a:xfrm>
            <a:off x="6401202" y="1790202"/>
            <a:ext cx="3240592" cy="3240592"/>
          </a:xfrm>
          <a:custGeom>
            <a:avLst/>
            <a:gdLst/>
            <a:ahLst/>
            <a:cxnLst/>
            <a:rect l="l" t="t" r="r" b="b"/>
            <a:pathLst>
              <a:path w="3741748" h="3741748" extrusionOk="0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11" name="Google Shape;111;p3" descr="En bild som visar gräs, fotboll, boll, utomhus&#10;&#10;Automatiskt genererad beskrivning">
            <a:extLst>
              <a:ext uri="{FF2B5EF4-FFF2-40B4-BE49-F238E27FC236}">
                <a16:creationId xmlns:a16="http://schemas.microsoft.com/office/drawing/2014/main" id="{F45BC580-FF67-904D-81A7-28CCCC1247C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7473" r="22449" b="-3"/>
          <a:stretch/>
        </p:blipFill>
        <p:spPr>
          <a:xfrm>
            <a:off x="9490668" y="10"/>
            <a:ext cx="2701332" cy="2553877"/>
          </a:xfrm>
          <a:custGeom>
            <a:avLst/>
            <a:gdLst/>
            <a:ahLst/>
            <a:cxnLst/>
            <a:rect l="l" t="t" r="r" b="b"/>
            <a:pathLst>
              <a:path w="2701332" h="2553887" extrusionOk="0">
                <a:moveTo>
                  <a:pt x="348631" y="0"/>
                </a:moveTo>
                <a:lnTo>
                  <a:pt x="2701332" y="0"/>
                </a:lnTo>
                <a:lnTo>
                  <a:pt x="2701332" y="2072295"/>
                </a:lnTo>
                <a:lnTo>
                  <a:pt x="2554656" y="2207207"/>
                </a:lnTo>
                <a:cubicBezTo>
                  <a:pt x="2285380" y="2424077"/>
                  <a:pt x="1943034" y="2553887"/>
                  <a:pt x="1570370" y="2553887"/>
                </a:cubicBezTo>
                <a:cubicBezTo>
                  <a:pt x="703078" y="2553887"/>
                  <a:pt x="0" y="1850809"/>
                  <a:pt x="0" y="983517"/>
                </a:cubicBezTo>
                <a:cubicBezTo>
                  <a:pt x="0" y="640496"/>
                  <a:pt x="109980" y="323163"/>
                  <a:pt x="296602" y="64855"/>
                </a:cubicBezTo>
                <a:close/>
              </a:path>
            </a:pathLst>
          </a:custGeom>
          <a:noFill/>
          <a:ln>
            <a:noFill/>
          </a:ln>
        </p:spPr>
      </p:pic>
      <p:cxnSp>
        <p:nvCxnSpPr>
          <p:cNvPr id="112" name="Google Shape;112;p3">
            <a:extLst>
              <a:ext uri="{FF2B5EF4-FFF2-40B4-BE49-F238E27FC236}">
                <a16:creationId xmlns:a16="http://schemas.microsoft.com/office/drawing/2014/main" id="{793B9773-B58C-2F27-D740-011552BC25A3}"/>
              </a:ext>
            </a:extLst>
          </p:cNvPr>
          <p:cNvCxnSpPr/>
          <p:nvPr/>
        </p:nvCxnSpPr>
        <p:spPr>
          <a:xfrm>
            <a:off x="10598158" y="2804429"/>
            <a:ext cx="0" cy="1597708"/>
          </a:xfrm>
          <a:prstGeom prst="straightConnector1">
            <a:avLst/>
          </a:prstGeom>
          <a:noFill/>
          <a:ln w="127000" cap="rnd" cmpd="sng">
            <a:solidFill>
              <a:schemeClr val="accent4">
                <a:alpha val="94901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13" name="Google Shape;113;p3">
            <a:extLst>
              <a:ext uri="{FF2B5EF4-FFF2-40B4-BE49-F238E27FC236}">
                <a16:creationId xmlns:a16="http://schemas.microsoft.com/office/drawing/2014/main" id="{48A64F0B-CCF4-EB2F-43FC-E7F22244D2AC}"/>
              </a:ext>
            </a:extLst>
          </p:cNvPr>
          <p:cNvSpPr/>
          <p:nvPr/>
        </p:nvSpPr>
        <p:spPr>
          <a:xfrm rot="5400000">
            <a:off x="11385468" y="3311355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>
            <a:extLst>
              <a:ext uri="{FF2B5EF4-FFF2-40B4-BE49-F238E27FC236}">
                <a16:creationId xmlns:a16="http://schemas.microsoft.com/office/drawing/2014/main" id="{869658AC-2DDD-E01B-7C49-555282C5F3E0}"/>
              </a:ext>
            </a:extLst>
          </p:cNvPr>
          <p:cNvSpPr/>
          <p:nvPr/>
        </p:nvSpPr>
        <p:spPr>
          <a:xfrm rot="-1136562">
            <a:off x="7067622" y="5349205"/>
            <a:ext cx="1835725" cy="1850365"/>
          </a:xfrm>
          <a:custGeom>
            <a:avLst/>
            <a:gdLst/>
            <a:ahLst/>
            <a:cxnLst/>
            <a:rect l="l" t="t" r="r" b="b"/>
            <a:pathLst>
              <a:path w="1835725" h="1850365" extrusionOk="0">
                <a:moveTo>
                  <a:pt x="1801138" y="1622662"/>
                </a:moveTo>
                <a:cubicBezTo>
                  <a:pt x="1822106" y="1633400"/>
                  <a:pt x="1836117" y="1655372"/>
                  <a:pt x="1835717" y="1680254"/>
                </a:cubicBezTo>
                <a:lnTo>
                  <a:pt x="1815722" y="1850365"/>
                </a:lnTo>
                <a:lnTo>
                  <a:pt x="1693039" y="1808259"/>
                </a:lnTo>
                <a:lnTo>
                  <a:pt x="1708939" y="1673301"/>
                </a:ln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>
            <a:extLst>
              <a:ext uri="{FF2B5EF4-FFF2-40B4-BE49-F238E27FC236}">
                <a16:creationId xmlns:a16="http://schemas.microsoft.com/office/drawing/2014/main" id="{FBE728F7-FD93-C2D6-5A9E-E39DAD609CD0}"/>
              </a:ext>
            </a:extLst>
          </p:cNvPr>
          <p:cNvSpPr/>
          <p:nvPr/>
        </p:nvSpPr>
        <p:spPr>
          <a:xfrm>
            <a:off x="6651302" y="6106160"/>
            <a:ext cx="1804272" cy="746882"/>
          </a:xfrm>
          <a:custGeom>
            <a:avLst/>
            <a:gdLst/>
            <a:ahLst/>
            <a:cxnLst/>
            <a:rect l="l" t="t" r="r" b="b"/>
            <a:pathLst>
              <a:path w="1991064" h="824205" extrusionOk="0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20;p4">
            <a:extLst>
              <a:ext uri="{FF2B5EF4-FFF2-40B4-BE49-F238E27FC236}">
                <a16:creationId xmlns:a16="http://schemas.microsoft.com/office/drawing/2014/main" id="{42B27C5E-0EE0-C5B9-91ED-4AF93F6B864B}"/>
              </a:ext>
            </a:extLst>
          </p:cNvPr>
          <p:cNvSpPr txBox="1">
            <a:spLocks/>
          </p:cNvSpPr>
          <p:nvPr/>
        </p:nvSpPr>
        <p:spPr>
          <a:xfrm>
            <a:off x="643465" y="348088"/>
            <a:ext cx="4984024" cy="155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ct val="100000"/>
              <a:buFont typeface="Arial"/>
              <a:buNone/>
            </a:pPr>
            <a:br>
              <a:rPr lang="sv-SE" dirty="0">
                <a:latin typeface="Arial"/>
                <a:ea typeface="Arial"/>
                <a:cs typeface="Arial"/>
                <a:sym typeface="Arial"/>
              </a:rPr>
            </a:br>
            <a:br>
              <a:rPr lang="sv-SE" dirty="0">
                <a:latin typeface="Arial"/>
                <a:ea typeface="Arial"/>
                <a:cs typeface="Arial"/>
                <a:sym typeface="Arial"/>
              </a:rPr>
            </a:br>
            <a:r>
              <a:rPr lang="sv-SE" dirty="0">
                <a:latin typeface="Arial"/>
                <a:ea typeface="Arial"/>
                <a:cs typeface="Arial"/>
                <a:sym typeface="Arial"/>
              </a:rPr>
              <a:t>Arbetsgrupper</a:t>
            </a:r>
            <a:endParaRPr lang="sv-SE" dirty="0"/>
          </a:p>
        </p:txBody>
      </p:sp>
      <p:sp>
        <p:nvSpPr>
          <p:cNvPr id="7" name="Google Shape;121;p4">
            <a:extLst>
              <a:ext uri="{FF2B5EF4-FFF2-40B4-BE49-F238E27FC236}">
                <a16:creationId xmlns:a16="http://schemas.microsoft.com/office/drawing/2014/main" id="{E4737DF8-B201-7FA5-570F-FD3636B690C6}"/>
              </a:ext>
            </a:extLst>
          </p:cNvPr>
          <p:cNvSpPr txBox="1">
            <a:spLocks/>
          </p:cNvSpPr>
          <p:nvPr/>
        </p:nvSpPr>
        <p:spPr>
          <a:xfrm>
            <a:off x="649699" y="2181138"/>
            <a:ext cx="5833397" cy="395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</a:pPr>
            <a:r>
              <a:rPr lang="sv-SE" b="1" dirty="0">
                <a:latin typeface="Arial"/>
                <a:ea typeface="Arial"/>
                <a:cs typeface="Arial"/>
                <a:sym typeface="Arial"/>
              </a:rPr>
              <a:t>Ungdomsansvariga: </a:t>
            </a:r>
            <a:r>
              <a:rPr lang="sv-SE" dirty="0">
                <a:latin typeface="Arial"/>
                <a:ea typeface="Arial"/>
                <a:cs typeface="Arial"/>
                <a:sym typeface="Arial"/>
              </a:rPr>
              <a:t>Anna Hazard, Daniel Isgren, Kristin Lundell </a:t>
            </a:r>
          </a:p>
          <a:p>
            <a:pPr marL="0" indent="0" algn="l">
              <a:spcBef>
                <a:spcPts val="0"/>
              </a:spcBef>
            </a:pPr>
            <a:endParaRPr lang="sv-SE" b="1" dirty="0">
              <a:latin typeface="Arial"/>
              <a:ea typeface="Arial"/>
              <a:cs typeface="Arial"/>
              <a:sym typeface="Arial"/>
            </a:endParaRPr>
          </a:p>
          <a:p>
            <a:pPr marL="0" indent="0" algn="l">
              <a:spcBef>
                <a:spcPts val="0"/>
              </a:spcBef>
            </a:pPr>
            <a:r>
              <a:rPr lang="sv-SE" b="1" dirty="0">
                <a:latin typeface="Arial"/>
                <a:ea typeface="Arial"/>
                <a:cs typeface="Arial"/>
                <a:sym typeface="Arial"/>
              </a:rPr>
              <a:t>Materialansvarig: </a:t>
            </a:r>
            <a:r>
              <a:rPr lang="sv-SE" dirty="0">
                <a:latin typeface="Arial"/>
                <a:ea typeface="Arial"/>
                <a:cs typeface="Arial"/>
                <a:sym typeface="Arial"/>
              </a:rPr>
              <a:t>Tove Andersson</a:t>
            </a:r>
          </a:p>
          <a:p>
            <a:pPr marL="0" indent="0" algn="l">
              <a:spcBef>
                <a:spcPts val="0"/>
              </a:spcBef>
            </a:pPr>
            <a:endParaRPr lang="sv-SE" dirty="0"/>
          </a:p>
          <a:p>
            <a:pPr marL="0" indent="0" algn="l"/>
            <a:r>
              <a:rPr lang="sv-SE" b="1" dirty="0">
                <a:latin typeface="Arial"/>
                <a:ea typeface="Arial"/>
                <a:cs typeface="Arial"/>
                <a:sym typeface="Arial"/>
              </a:rPr>
              <a:t>Domaransvariga: </a:t>
            </a:r>
            <a:r>
              <a:rPr lang="sv-SE" dirty="0">
                <a:latin typeface="Arial"/>
                <a:ea typeface="Arial"/>
                <a:cs typeface="Arial"/>
                <a:sym typeface="Arial"/>
              </a:rPr>
              <a:t>Cornelia Nordlund, Theresia Elmgren och Elenor Holmstam</a:t>
            </a:r>
          </a:p>
          <a:p>
            <a:pPr marL="0" indent="0" algn="l"/>
            <a:endParaRPr lang="sv-SE" dirty="0"/>
          </a:p>
          <a:p>
            <a:pPr marL="0" indent="0" algn="l"/>
            <a:r>
              <a:rPr lang="sv-SE" b="1" dirty="0">
                <a:latin typeface="Arial"/>
                <a:ea typeface="Arial"/>
                <a:cs typeface="Arial"/>
                <a:sym typeface="Arial"/>
              </a:rPr>
              <a:t>Kioskansvariga: </a:t>
            </a:r>
            <a:r>
              <a:rPr lang="sv-SE" dirty="0">
                <a:latin typeface="Arial"/>
                <a:ea typeface="Arial"/>
                <a:cs typeface="Arial"/>
                <a:sym typeface="Arial"/>
              </a:rPr>
              <a:t>Jenny Sjögren och Veronika </a:t>
            </a:r>
            <a:r>
              <a:rPr lang="sv-SE" dirty="0" err="1">
                <a:latin typeface="Arial"/>
                <a:ea typeface="Arial"/>
                <a:cs typeface="Arial"/>
                <a:sym typeface="Arial"/>
              </a:rPr>
              <a:t>Viitamäki</a:t>
            </a:r>
            <a:r>
              <a:rPr lang="sv-SE" dirty="0">
                <a:latin typeface="Arial"/>
                <a:ea typeface="Arial"/>
                <a:cs typeface="Arial"/>
                <a:sym typeface="Arial"/>
              </a:rPr>
              <a:t>	</a:t>
            </a:r>
            <a:endParaRPr lang="sv-SE" dirty="0"/>
          </a:p>
          <a:p>
            <a:pPr marL="685800" lvl="2" indent="0" algn="l"/>
            <a:endParaRPr lang="sv-SE" dirty="0">
              <a:latin typeface="Arial"/>
              <a:ea typeface="Arial"/>
              <a:cs typeface="Arial"/>
              <a:sym typeface="Arial"/>
            </a:endParaRPr>
          </a:p>
          <a:p>
            <a:pPr marL="0" indent="152400" algn="l"/>
            <a:endParaRPr lang="sv-SE" dirty="0">
              <a:latin typeface="Arial"/>
              <a:ea typeface="Arial"/>
              <a:cs typeface="Arial"/>
              <a:sym typeface="Arial"/>
            </a:endParaRPr>
          </a:p>
          <a:p>
            <a:pPr marL="0" indent="152400" algn="l"/>
            <a:endParaRPr lang="sv-SE" dirty="0">
              <a:latin typeface="Arial"/>
              <a:ea typeface="Arial"/>
              <a:cs typeface="Arial"/>
              <a:sym typeface="Arial"/>
            </a:endParaRPr>
          </a:p>
          <a:p>
            <a:pPr marL="0" indent="38100" algn="l">
              <a:buSzPts val="600"/>
            </a:pPr>
            <a:endParaRPr lang="sv-SE" sz="600" dirty="0"/>
          </a:p>
        </p:txBody>
      </p:sp>
    </p:spTree>
    <p:extLst>
      <p:ext uri="{BB962C8B-B14F-4D97-AF65-F5344CB8AC3E}">
        <p14:creationId xmlns:p14="http://schemas.microsoft.com/office/powerpoint/2010/main" val="1041264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431</Words>
  <Application>Microsoft Office PowerPoint</Application>
  <PresentationFormat>Bredbild</PresentationFormat>
  <Paragraphs>74</Paragraphs>
  <Slides>13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Office-tema</vt:lpstr>
      <vt:lpstr>FÖRÄLDRAMÖTE</vt:lpstr>
      <vt:lpstr>  Ledarna</vt:lpstr>
      <vt:lpstr>Träningstider </vt:lpstr>
      <vt:lpstr>PowerPoint-presentation</vt:lpstr>
      <vt:lpstr>Vår grupp 2026</vt:lpstr>
      <vt:lpstr>Material</vt:lpstr>
      <vt:lpstr>Avgifter 2026</vt:lpstr>
      <vt:lpstr>Domaransvariga</vt:lpstr>
      <vt:lpstr>PowerPoint-presentation</vt:lpstr>
      <vt:lpstr>Lagansvar</vt:lpstr>
      <vt:lpstr>Utökat lagansvar</vt:lpstr>
      <vt:lpstr>Försäljningar</vt:lpstr>
      <vt:lpstr>Restaurangchansen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Hazard Anna</dc:creator>
  <cp:lastModifiedBy>Joel Hedman</cp:lastModifiedBy>
  <cp:revision>2</cp:revision>
  <dcterms:created xsi:type="dcterms:W3CDTF">2024-02-28T16:04:54Z</dcterms:created>
  <dcterms:modified xsi:type="dcterms:W3CDTF">2026-04-21T16:04:22Z</dcterms:modified>
</cp:coreProperties>
</file>