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72" r:id="rId4"/>
    <p:sldId id="258" r:id="rId5"/>
    <p:sldId id="264" r:id="rId6"/>
    <p:sldId id="262" r:id="rId7"/>
    <p:sldId id="260" r:id="rId8"/>
    <p:sldId id="270" r:id="rId9"/>
    <p:sldId id="271" r:id="rId10"/>
    <p:sldId id="261" r:id="rId11"/>
    <p:sldId id="273" r:id="rId12"/>
    <p:sldId id="265" r:id="rId13"/>
    <p:sldId id="263" r:id="rId14"/>
    <p:sldId id="267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CB31A-837F-4988-8056-EFF0229934DA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A171E-71B7-432F-B779-3DCFFF5D01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03931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687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7916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689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095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5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903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141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9888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536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9468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0496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BF710BD-6171-4FF4-88B3-617C8F317FC4}" type="datetimeFigureOut">
              <a:rPr lang="sv-SE" smtClean="0"/>
              <a:t>2024-03-10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6885C85-84BA-4C9F-923F-1B508063E393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32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14">
            <a:extLst>
              <a:ext uri="{FF2B5EF4-FFF2-40B4-BE49-F238E27FC236}">
                <a16:creationId xmlns:a16="http://schemas.microsoft.com/office/drawing/2014/main" id="{47A9F236-ED85-44D3-91B8-E8952AD3F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4E89E1FD-9FA0-4E24-89E8-540A0AC2C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0" name="Straight Connector 18">
            <a:extLst>
              <a:ext uri="{FF2B5EF4-FFF2-40B4-BE49-F238E27FC236}">
                <a16:creationId xmlns:a16="http://schemas.microsoft.com/office/drawing/2014/main" id="{388D1F77-20AC-463C-A15D-F38BE4207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1" name="Rectangle 20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ubrik 9">
            <a:extLst>
              <a:ext uri="{FF2B5EF4-FFF2-40B4-BE49-F238E27FC236}">
                <a16:creationId xmlns:a16="http://schemas.microsoft.com/office/drawing/2014/main" id="{85782FB2-5B90-7212-1C1A-EA9154947D1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65201" y="643467"/>
            <a:ext cx="6255026" cy="50540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5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Föräldramöte</a:t>
            </a:r>
            <a:r>
              <a:rPr lang="en-US" sz="6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65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säsongstart</a:t>
            </a:r>
            <a:r>
              <a:rPr lang="en-US" sz="6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2024</a:t>
            </a:r>
          </a:p>
        </p:txBody>
      </p:sp>
      <p:cxnSp>
        <p:nvCxnSpPr>
          <p:cNvPr id="32" name="Straight Connector 22">
            <a:extLst>
              <a:ext uri="{FF2B5EF4-FFF2-40B4-BE49-F238E27FC236}">
                <a16:creationId xmlns:a16="http://schemas.microsoft.com/office/drawing/2014/main" id="{09525C9A-1972-4836-BA7A-706C946EF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391367"/>
            <a:ext cx="0" cy="35582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24">
            <a:extLst>
              <a:ext uri="{FF2B5EF4-FFF2-40B4-BE49-F238E27FC236}">
                <a16:creationId xmlns:a16="http://schemas.microsoft.com/office/drawing/2014/main" id="{C22D9B36-9BE7-472B-8808-7E0D681073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40942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A549DE7-671D-4575-AF43-858FD9998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B7A094C2-ABAB-44AA-E620-02902F816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211" y="1450199"/>
            <a:ext cx="3381156" cy="349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430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590749-7423-6E62-9F9C-C5985414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Försäljning/lagkassa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417825-6BFE-0989-7C55-9C0FF0EB1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Försäljningsansvarig: </a:t>
            </a:r>
            <a:r>
              <a:rPr lang="sv-SE" sz="2500" dirty="0" err="1"/>
              <a:t>Bissen</a:t>
            </a:r>
            <a:r>
              <a:rPr lang="sv-SE" sz="2500" dirty="0"/>
              <a:t> (Selmas mamma)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Försäljning för klubben: </a:t>
            </a:r>
            <a:r>
              <a:rPr lang="sv-SE" sz="2500" dirty="0" err="1"/>
              <a:t>Newbody</a:t>
            </a:r>
            <a:r>
              <a:rPr lang="sv-SE" sz="2500" dirty="0"/>
              <a:t> juni-augusti och klubbrabatten augusti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Egen försäljning: Teamrullen</a:t>
            </a:r>
          </a:p>
          <a:p>
            <a:pPr>
              <a:buFontTx/>
              <a:buChar char="-"/>
            </a:pPr>
            <a:r>
              <a:rPr lang="sv-SE" sz="1600" dirty="0"/>
              <a:t>Förtjänst 60kr/bal (40st rullar) 20 </a:t>
            </a:r>
            <a:r>
              <a:rPr lang="sv-SE" sz="1600" dirty="0" err="1"/>
              <a:t>st</a:t>
            </a:r>
            <a:r>
              <a:rPr lang="sv-SE" sz="1600" dirty="0"/>
              <a:t> bal/pall</a:t>
            </a:r>
          </a:p>
          <a:p>
            <a:pPr>
              <a:buFontTx/>
              <a:buChar char="-"/>
            </a:pPr>
            <a:r>
              <a:rPr lang="sv-SE" sz="1600" dirty="0"/>
              <a:t> Frakt 200kr/pall, fraktfritt från 12 </a:t>
            </a:r>
            <a:r>
              <a:rPr lang="sv-SE" sz="1600" dirty="0" err="1"/>
              <a:t>st</a:t>
            </a:r>
            <a:r>
              <a:rPr lang="sv-SE" sz="1600" dirty="0"/>
              <a:t> pall </a:t>
            </a:r>
          </a:p>
          <a:p>
            <a:pPr>
              <a:buFontTx/>
              <a:buChar char="-"/>
            </a:pPr>
            <a:r>
              <a:rPr lang="sv-SE" sz="1600" dirty="0"/>
              <a:t> 12 </a:t>
            </a:r>
            <a:r>
              <a:rPr lang="sv-SE" sz="1600" dirty="0" err="1"/>
              <a:t>st</a:t>
            </a:r>
            <a:r>
              <a:rPr lang="sv-SE" sz="1600" dirty="0"/>
              <a:t> pall x 20 bal = 240</a:t>
            </a:r>
          </a:p>
          <a:p>
            <a:pPr marL="0" indent="0">
              <a:buNone/>
            </a:pPr>
            <a:r>
              <a:rPr lang="sv-SE" sz="1600" dirty="0"/>
              <a:t> 240x60= 14400 kr</a:t>
            </a:r>
          </a:p>
          <a:p>
            <a:pPr>
              <a:buFontTx/>
              <a:buChar char="-"/>
            </a:pPr>
            <a:r>
              <a:rPr lang="sv-SE" sz="1600" dirty="0"/>
              <a:t> Lagkassa 17000kr + 7000kr</a:t>
            </a:r>
          </a:p>
          <a:p>
            <a:pPr>
              <a:buFont typeface="Wingdings" panose="05000000000000000000" pitchFamily="2" charset="2"/>
              <a:buChar char="§"/>
            </a:pPr>
            <a:endParaRPr lang="sv-SE" sz="25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21FA103-C842-A165-7A3E-15FB2ACB4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4047" y="109695"/>
            <a:ext cx="871804" cy="902286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708FF30C-8455-4140-9988-7CA97AC40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3774" y="109695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339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0326BA-DECA-4678-8562-A942CD1A2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Sponsring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3AE4D26-4C8E-45EA-8DAF-BE5281A42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3774" y="109695"/>
            <a:ext cx="871804" cy="902286"/>
          </a:xfrm>
          <a:prstGeom prst="rect">
            <a:avLst/>
          </a:prstGeom>
        </p:spPr>
      </p:pic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69A593F1-FBE5-4FE4-81EF-1D1DE027D4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2175"/>
          <a:stretch/>
        </p:blipFill>
        <p:spPr>
          <a:xfrm>
            <a:off x="982855" y="2055988"/>
            <a:ext cx="3615763" cy="4022725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54392555-F41A-45C5-9564-62D49BB19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0464" y="2858845"/>
            <a:ext cx="1477663" cy="2417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7723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590749-7423-6E62-9F9C-C5985414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Utprovning av 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417825-6BFE-0989-7C55-9C0FF0EB1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45734"/>
            <a:ext cx="10058400" cy="4023360"/>
          </a:xfrm>
        </p:spPr>
        <p:txBody>
          <a:bodyPr/>
          <a:lstStyle/>
          <a:p>
            <a:endParaRPr lang="sv-SE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När vi vet hur mycket pengar genom sponsring vi fått in bestämmer vi vad som kommer beställas. Datum för </a:t>
            </a:r>
            <a:r>
              <a:rPr lang="sv-SE" sz="2500" dirty="0" err="1"/>
              <a:t>ev</a:t>
            </a:r>
            <a:r>
              <a:rPr lang="sv-SE" sz="2500" dirty="0"/>
              <a:t> utprovning meddelas så snart vi vet.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Mellanskillnad sponsring och kostnad finansieras av antingen spelaren eller av mer försäljning.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Täcker sponsringen hela kostnaden betalas </a:t>
            </a:r>
            <a:r>
              <a:rPr lang="sv-SE" sz="2500" dirty="0">
                <a:solidFill>
                  <a:srgbClr val="FF0000"/>
                </a:solidFill>
              </a:rPr>
              <a:t>300kr</a:t>
            </a:r>
            <a:r>
              <a:rPr lang="sv-SE" sz="2500" dirty="0"/>
              <a:t>/spelare till lagkassan. Dessa pengar öronmärks för aktiviteter för laget under säsongen 2024.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61797C5-A1A6-F235-006D-AAFFE1D1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4320" y="109695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331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590749-7423-6E62-9F9C-C5985414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Avgifter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417825-6BFE-0989-7C55-9C0FF0EB1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Medlemsavgift (betalning sker till kansliet genom faktura)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Spelaravgift (betalning sker till försäljningsansvarig, info kommer när det ska ske)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i="1" dirty="0"/>
              <a:t> Avgift till lagkassan, mer info nedan (300:-/spelare betalning sker till försäljningsansvarig, info om när kommer).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61797C5-A1A6-F235-006D-AAFFE1D1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4320" y="109695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53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590749-7423-6E62-9F9C-C5985414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Från </a:t>
            </a:r>
            <a:r>
              <a:rPr lang="sv-SE" b="1" dirty="0" err="1"/>
              <a:t>fotbollsektionen</a:t>
            </a:r>
            <a:endParaRPr lang="sv-SE" b="1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417825-6BFE-0989-7C55-9C0FF0EB1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Ny sammankallande, Kjell Sundberg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</a:t>
            </a:r>
            <a:r>
              <a:rPr lang="sv-SE" sz="2500" dirty="0" err="1"/>
              <a:t>Rödatråden</a:t>
            </a:r>
            <a:r>
              <a:rPr lang="sv-SE" sz="2500" dirty="0"/>
              <a:t> är uppdaterad. Finns under dokument på </a:t>
            </a:r>
            <a:r>
              <a:rPr lang="sv-SE" sz="2500" dirty="0" err="1"/>
              <a:t>fotbollsektionens</a:t>
            </a:r>
            <a:r>
              <a:rPr lang="sv-SE" sz="2500" dirty="0"/>
              <a:t> </a:t>
            </a:r>
            <a:r>
              <a:rPr lang="sv-SE" sz="2500" dirty="0" err="1"/>
              <a:t>lagetsida</a:t>
            </a:r>
            <a:endParaRPr lang="sv-SE" sz="2500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Midsommargruppen behöver förstärkning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Klubbstyrelsen dålig ekonomi, inte fotbollen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Kiosknycklar hämtas på kansliet innan helgen!</a:t>
            </a:r>
          </a:p>
          <a:p>
            <a:pPr marL="0" indent="0">
              <a:buNone/>
            </a:pPr>
            <a:endParaRPr lang="sv-SE" sz="2500" dirty="0"/>
          </a:p>
          <a:p>
            <a:pPr>
              <a:buFont typeface="Wingdings" panose="05000000000000000000" pitchFamily="2" charset="2"/>
              <a:buChar char="§"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A61797C5-A1A6-F235-006D-AAFFE1D1B7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4320" y="109695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260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5D172153-6A7E-6BDE-7CEA-B59C5A40B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Övrigt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A451DBCB-A062-8A62-EC46-208D9B21B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sv-SE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Kioskpass och midsommarpass meddelas så fort vi vet. Vi önskar hjälp med att planera ut dessa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Bilbingopass, inget klart men kan tilldelas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Lagansvar: F12 är kioskansvariga (Lena och Jenny)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</a:t>
            </a:r>
            <a:r>
              <a:rPr lang="sv-SE" dirty="0" err="1"/>
              <a:t>UnitedDeals</a:t>
            </a:r>
            <a:r>
              <a:rPr lang="sv-SE" dirty="0"/>
              <a:t> samt svenskaspel/gräsroten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Klubbkväll XXL, </a:t>
            </a:r>
            <a:r>
              <a:rPr lang="sv-SE" dirty="0" err="1"/>
              <a:t>prel</a:t>
            </a:r>
            <a:r>
              <a:rPr lang="sv-SE" dirty="0"/>
              <a:t> 10/4 (Kickback på allt som handlas hos XXL) 2023 ca 70000kr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</a:t>
            </a:r>
            <a:r>
              <a:rPr lang="sv-SE" dirty="0" err="1"/>
              <a:t>Fotbollskola</a:t>
            </a:r>
            <a:r>
              <a:rPr lang="sv-SE" dirty="0"/>
              <a:t>  mån-tors v.25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Samtycke för bild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Rätt kontaktuppgifter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</a:t>
            </a:r>
            <a:r>
              <a:rPr lang="sv-SE" dirty="0" err="1"/>
              <a:t>Teambuildnings</a:t>
            </a:r>
            <a:r>
              <a:rPr lang="sv-SE" dirty="0"/>
              <a:t> dygn planeras under slutet av april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Övrigt, frågor?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1B915BBB-9AF9-6ECE-70D1-7FC500E77F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3501" y="109695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90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13913C-1307-3D83-2616-A6AB2D15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Dagordning för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78A7F1-3619-8B39-E89C-3BF31EDE9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Ledare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 Förväntningar (spelare, ledare och vårdnadshavare)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 Seriespel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Matchvärd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 Träningar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 Samarbete mellan ålder/lag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 Cup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 Försäljning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Sponsring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Utprovning av kläder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 Avgifter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 Styrelse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100" dirty="0"/>
              <a:t> Övrigt</a:t>
            </a:r>
          </a:p>
          <a:p>
            <a:pPr>
              <a:buFont typeface="Wingdings" panose="05000000000000000000" pitchFamily="2" charset="2"/>
              <a:buChar char="§"/>
            </a:pP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802A1B9-0653-8AC4-3B3D-477E19657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3774" y="109695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429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BE3D752-7054-41CB-A409-A27EDAF19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Ledare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F07F38-0341-4D49-B3E2-7F005894B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Lagledare: Isabelle 2024</a:t>
            </a:r>
          </a:p>
          <a:p>
            <a:endParaRPr lang="sv-SE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Tränare: Micke, Magnus, Tobbe &amp; Sanna</a:t>
            </a:r>
          </a:p>
          <a:p>
            <a:endParaRPr lang="sv-SE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Alla ledare har lämnat in ett godkänt utdrag ur belastningsregistret ”arbete med barn i annan verksamhet än skola och barnomsorg” feb/mars 2024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F404637-AB91-4AF9-ACC9-85E0DBF26F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3774" y="109695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513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C5CE57F5-7B7F-42DE-6789-092FF7890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Förväntningar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851A0317-53A8-8B0A-C43D-A7623A607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75552"/>
            <a:ext cx="10058400" cy="40233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Spelare – Kommunicera spelarnas egna förväntningar på sig själv, på laget och på ledarna. SK Irons värdegrund kommuniceras.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Ledare – Egna förväntningar, kommunicera med spelarna gällande förväntningar, kommunicera med vårdnadshavare gällande förväntningar.</a:t>
            </a:r>
          </a:p>
          <a:p>
            <a:pPr>
              <a:buFontTx/>
              <a:buChar char="-"/>
            </a:pPr>
            <a:r>
              <a:rPr lang="sv-SE" sz="1500" dirty="0"/>
              <a:t>Att spelarna har lämplig utrustning vid varje tillfälle</a:t>
            </a:r>
          </a:p>
          <a:p>
            <a:pPr>
              <a:buFontTx/>
              <a:buChar char="-"/>
            </a:pPr>
            <a:r>
              <a:rPr lang="sv-SE" sz="1500" dirty="0"/>
              <a:t> Svarar på kallelse i tid</a:t>
            </a:r>
          </a:p>
          <a:p>
            <a:pPr>
              <a:buFontTx/>
              <a:buChar char="-"/>
            </a:pPr>
            <a:r>
              <a:rPr lang="sv-SE" sz="1500" dirty="0"/>
              <a:t>Hålla tider för betalning</a:t>
            </a:r>
          </a:p>
          <a:p>
            <a:pPr>
              <a:buFontTx/>
              <a:buChar char="-"/>
            </a:pPr>
            <a:r>
              <a:rPr lang="sv-SE" sz="1500" dirty="0"/>
              <a:t>Arbetspass, genomföra sina pass och vid behov ansvara själv för att byta internt (matchvärd, kioskpass, midsommar och </a:t>
            </a:r>
            <a:r>
              <a:rPr lang="sv-SE" sz="1500" dirty="0" err="1"/>
              <a:t>ev</a:t>
            </a:r>
            <a:r>
              <a:rPr lang="sv-SE" sz="1500" dirty="0"/>
              <a:t> bilbingo)</a:t>
            </a:r>
          </a:p>
          <a:p>
            <a:pPr>
              <a:buFontTx/>
              <a:buChar char="-"/>
            </a:pPr>
            <a:r>
              <a:rPr lang="sv-SE" sz="1500" dirty="0"/>
              <a:t>Hjälp vid </a:t>
            </a:r>
            <a:r>
              <a:rPr lang="sv-SE" sz="1500" dirty="0" err="1"/>
              <a:t>ev</a:t>
            </a:r>
            <a:r>
              <a:rPr lang="sv-SE" sz="1500" dirty="0"/>
              <a:t> </a:t>
            </a:r>
            <a:r>
              <a:rPr lang="sv-SE" sz="1500" dirty="0" err="1"/>
              <a:t>teambuildning</a:t>
            </a:r>
            <a:endParaRPr lang="sv-SE" sz="1500" dirty="0"/>
          </a:p>
          <a:p>
            <a:pPr>
              <a:buFontTx/>
              <a:buChar char="-"/>
            </a:pPr>
            <a:r>
              <a:rPr lang="sv-SE" sz="1500" dirty="0"/>
              <a:t>Närvarande vårdnadshavare vid behov på träning </a:t>
            </a:r>
            <a:endParaRPr lang="sv-SE" sz="2500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Vårdnadshavare – Vilka förväntningar finns hos er inför säsongen 2024?</a:t>
            </a:r>
          </a:p>
          <a:p>
            <a:pPr>
              <a:buFont typeface="Wingdings" panose="05000000000000000000" pitchFamily="2" charset="2"/>
              <a:buChar char="§"/>
            </a:pPr>
            <a:endParaRPr lang="sv-SE" sz="2500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13CDBBA-BFCE-F2A1-7811-EA2608F6E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4319" y="109695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526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D05BCC-3343-9669-5371-A6460B97E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2F2EED2-DA08-4A5F-F32D-031B875F9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2 </a:t>
            </a:r>
            <a:r>
              <a:rPr lang="sv-SE" sz="2500" dirty="0" err="1"/>
              <a:t>st</a:t>
            </a:r>
            <a:r>
              <a:rPr lang="sv-SE" sz="2500" dirty="0"/>
              <a:t> lag anmälda i seriespel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Serie F 12 Röd 1 (flickor födda 2012)</a:t>
            </a:r>
          </a:p>
          <a:p>
            <a:pPr marL="0" indent="0">
              <a:buNone/>
            </a:pPr>
            <a:r>
              <a:rPr lang="sv-SE" sz="1600" dirty="0"/>
              <a:t> - IK </a:t>
            </a:r>
            <a:r>
              <a:rPr lang="sv-SE" sz="1600" dirty="0" err="1"/>
              <a:t>Fyris</a:t>
            </a:r>
            <a:r>
              <a:rPr lang="sv-SE" sz="1600" dirty="0"/>
              <a:t> Vit, </a:t>
            </a:r>
            <a:r>
              <a:rPr lang="sv-SE" sz="1600" dirty="0" err="1"/>
              <a:t>Olands</a:t>
            </a:r>
            <a:r>
              <a:rPr lang="sv-SE" sz="1600" dirty="0"/>
              <a:t> FF, </a:t>
            </a:r>
            <a:r>
              <a:rPr lang="sv-SE" sz="1600" dirty="0" err="1"/>
              <a:t>Rasbo</a:t>
            </a:r>
            <a:r>
              <a:rPr lang="sv-SE" sz="1600" dirty="0"/>
              <a:t> IK, Storvreta IK Vit, </a:t>
            </a:r>
            <a:r>
              <a:rPr lang="sv-SE" sz="1600" dirty="0" err="1"/>
              <a:t>Vaksala</a:t>
            </a:r>
            <a:r>
              <a:rPr lang="sv-SE" sz="1600" dirty="0"/>
              <a:t> SK Gul 2, SK </a:t>
            </a:r>
            <a:r>
              <a:rPr lang="sv-SE" sz="1600" dirty="0" err="1"/>
              <a:t>Iron</a:t>
            </a:r>
            <a:r>
              <a:rPr lang="sv-SE" sz="1600" dirty="0"/>
              <a:t> Blå, </a:t>
            </a:r>
            <a:r>
              <a:rPr lang="sv-SE" sz="1600" dirty="0" err="1"/>
              <a:t>Sunnersta</a:t>
            </a:r>
            <a:r>
              <a:rPr lang="sv-SE" sz="1600" dirty="0"/>
              <a:t> AIF Grön &amp; Östhammar</a:t>
            </a:r>
          </a:p>
          <a:p>
            <a:pPr marL="0" indent="0">
              <a:buNone/>
            </a:pPr>
            <a:endParaRPr lang="sv-SE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Serie F12 Röd 3 (flickor 2012)</a:t>
            </a:r>
          </a:p>
          <a:p>
            <a:pPr marL="0" indent="0">
              <a:buNone/>
            </a:pPr>
            <a:r>
              <a:rPr lang="sv-SE" sz="1600" dirty="0"/>
              <a:t> - GUSK Svart, IF VP Orange, IK </a:t>
            </a:r>
            <a:r>
              <a:rPr lang="sv-SE" sz="1600" dirty="0" err="1"/>
              <a:t>Fyris</a:t>
            </a:r>
            <a:r>
              <a:rPr lang="sv-SE" sz="1600" dirty="0"/>
              <a:t> Svart, </a:t>
            </a:r>
            <a:r>
              <a:rPr lang="sv-SE" sz="1600" dirty="0" err="1"/>
              <a:t>Järlåsa</a:t>
            </a:r>
            <a:r>
              <a:rPr lang="sv-SE" sz="1600" dirty="0"/>
              <a:t> IF, SK </a:t>
            </a:r>
            <a:r>
              <a:rPr lang="sv-SE" sz="1600" dirty="0" err="1"/>
              <a:t>Iron</a:t>
            </a:r>
            <a:r>
              <a:rPr lang="sv-SE" sz="1600" dirty="0"/>
              <a:t> Vit, Storvreta IK Blå, </a:t>
            </a:r>
            <a:r>
              <a:rPr lang="sv-SE" sz="1600" dirty="0" err="1"/>
              <a:t>Vaksala</a:t>
            </a:r>
            <a:r>
              <a:rPr lang="sv-SE" sz="1600" dirty="0"/>
              <a:t> SK Svart 1 &amp; Östervåla IF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Matchschema delges i och med att serieläggningen är klar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Kallelse måndagar efter träning (svar senast onsdag </a:t>
            </a:r>
            <a:r>
              <a:rPr lang="sv-SE" sz="2500" dirty="0" err="1"/>
              <a:t>kl</a:t>
            </a:r>
            <a:r>
              <a:rPr lang="sv-SE" sz="2500" dirty="0"/>
              <a:t> 18.00)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C5A4CF2-DE81-BC94-055B-70DA5B7603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91348" y="109695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113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590749-7423-6E62-9F9C-C5985414C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Matchvärdar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417825-6BFE-0989-7C55-9C0FF0EB17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sz="2500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Krav Upplands fotbollsförbund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Utses till respektive hemmamatch och står i kallelsen, är på plats </a:t>
            </a:r>
            <a:r>
              <a:rPr lang="sv-SE" sz="2500" u="sng" dirty="0"/>
              <a:t>senast</a:t>
            </a:r>
            <a:r>
              <a:rPr lang="sv-SE" sz="2500" dirty="0"/>
              <a:t> vid  matchsamling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Matchobservatörer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9F29EB11-813B-E559-3968-ACDF781EC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4320" y="109695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225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2D03AA-3C8F-4EAA-A428-11E8D28B1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66BAD8-B2A2-B28B-27E2-93C4F4446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sz="2500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Måndag och onsdag på Grislösa, träningen börjar 17:45-19:15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Bälinge KG måndag </a:t>
            </a:r>
            <a:r>
              <a:rPr lang="sv-SE" sz="2500" dirty="0" err="1"/>
              <a:t>kl</a:t>
            </a:r>
            <a:r>
              <a:rPr lang="sv-SE" sz="2500" dirty="0"/>
              <a:t> 18.15-19.30, fredag sporthallen </a:t>
            </a:r>
            <a:r>
              <a:rPr lang="sv-SE" sz="2500" dirty="0" err="1"/>
              <a:t>kl</a:t>
            </a:r>
            <a:r>
              <a:rPr lang="sv-SE" sz="2500" dirty="0"/>
              <a:t> 16.00-17.00</a:t>
            </a:r>
          </a:p>
          <a:p>
            <a:pPr marL="0" indent="0">
              <a:buNone/>
            </a:pPr>
            <a:r>
              <a:rPr lang="sv-SE" sz="2500" dirty="0"/>
              <a:t> -Från v.16 även tisdag i Bälinge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Ambition om gemensamma träningar på fredagar (F14-F10/11)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sz="2500" dirty="0"/>
              <a:t> Närvaro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8506DFF-80D5-552E-6928-98E232C78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4319" y="124286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286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EC59A7-BD9A-4503-A56A-ECCED252E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Samarbete F14-F10/11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6263BB-8548-4B6B-90A5-6167EE6B4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Träningar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Match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Gemensamma träningar på fredagar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Spelare samt ledare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CCA40226-A6B5-4554-8D29-E8DF62D7A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4319" y="124286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496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FCFC90-DDE1-496A-9E52-B0EB5B5C8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Cupförslag	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83621C-1013-4924-B709-B5E3C6050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Falu </a:t>
            </a:r>
            <a:r>
              <a:rPr lang="sv-SE" dirty="0" err="1"/>
              <a:t>sommarcup</a:t>
            </a:r>
            <a:r>
              <a:rPr lang="sv-SE" dirty="0"/>
              <a:t> 14-16/6 www.falusommarcup.se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 Kostnad</a:t>
            </a:r>
          </a:p>
          <a:p>
            <a:pPr>
              <a:buFontTx/>
              <a:buChar char="-"/>
            </a:pPr>
            <a:r>
              <a:rPr lang="sv-SE" dirty="0"/>
              <a:t>2100kr/lag</a:t>
            </a:r>
          </a:p>
          <a:p>
            <a:pPr>
              <a:buFontTx/>
              <a:buChar char="-"/>
            </a:pPr>
            <a:r>
              <a:rPr lang="sv-SE" dirty="0"/>
              <a:t>1090kr/person </a:t>
            </a:r>
            <a:r>
              <a:rPr lang="sv-SE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(2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</a:t>
            </a:r>
            <a:r>
              <a:rPr lang="sv-SE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övernattningar hårt underlag skola, 6 </a:t>
            </a:r>
            <a:r>
              <a:rPr lang="sv-SE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</a:t>
            </a:r>
            <a:r>
              <a:rPr lang="sv-SE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måltider från fredag middag till söndag lunch, funktionell t-shirt, skopåse, samt särskilda cuperbjudanden kopplade till deltagarkortet).</a:t>
            </a:r>
          </a:p>
          <a:p>
            <a:pPr marL="0" indent="0">
              <a:buNone/>
            </a:pP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</a:rPr>
              <a:t>2100x2=	4200 kr</a:t>
            </a:r>
          </a:p>
          <a:p>
            <a:pPr marL="0" indent="0">
              <a:buNone/>
            </a:pP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</a:rPr>
              <a:t>1090x27= 	</a:t>
            </a:r>
            <a:r>
              <a:rPr lang="sv-SE" u="sng" dirty="0">
                <a:solidFill>
                  <a:schemeClr val="tx1"/>
                </a:solidFill>
                <a:latin typeface="Arial" panose="020B0604020202020204" pitchFamily="34" charset="0"/>
              </a:rPr>
              <a:t>29430 </a:t>
            </a: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</a:rPr>
              <a:t>kr</a:t>
            </a:r>
          </a:p>
          <a:p>
            <a:pPr marL="0" indent="0">
              <a:buNone/>
            </a:pPr>
            <a:r>
              <a:rPr lang="sv-SE" dirty="0">
                <a:solidFill>
                  <a:schemeClr val="tx1"/>
                </a:solidFill>
                <a:latin typeface="Arial" panose="020B0604020202020204" pitchFamily="34" charset="0"/>
              </a:rPr>
              <a:t>		=33630 kr</a:t>
            </a:r>
          </a:p>
          <a:p>
            <a:pPr marL="0" indent="0">
              <a:buNone/>
            </a:pP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5205808-A20A-417A-A8BC-DDE4B64FD7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4319" y="124286"/>
            <a:ext cx="87180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579163"/>
      </p:ext>
    </p:extLst>
  </p:cSld>
  <p:clrMapOvr>
    <a:masterClrMapping/>
  </p:clrMapOvr>
</p:sld>
</file>

<file path=ppt/theme/theme1.xml><?xml version="1.0" encoding="utf-8"?>
<a:theme xmlns:a="http://schemas.openxmlformats.org/drawingml/2006/main" name="Återblick">
  <a:themeElements>
    <a:clrScheme name="Återblick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Åter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Åter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400</TotalTime>
  <Words>757</Words>
  <Application>Microsoft Office PowerPoint</Application>
  <PresentationFormat>Bredbild</PresentationFormat>
  <Paragraphs>103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Återblick</vt:lpstr>
      <vt:lpstr>Föräldramöte säsongstart 2024</vt:lpstr>
      <vt:lpstr>Dagordning för möte</vt:lpstr>
      <vt:lpstr>Ledare</vt:lpstr>
      <vt:lpstr>Förväntningar</vt:lpstr>
      <vt:lpstr>Seriespel</vt:lpstr>
      <vt:lpstr>Matchvärdar</vt:lpstr>
      <vt:lpstr>Träningar</vt:lpstr>
      <vt:lpstr>Samarbete F14-F10/11</vt:lpstr>
      <vt:lpstr>Cupförslag </vt:lpstr>
      <vt:lpstr>Försäljning/lagkassa</vt:lpstr>
      <vt:lpstr>Sponsring</vt:lpstr>
      <vt:lpstr>Utprovning av kläder</vt:lpstr>
      <vt:lpstr>Avgifter</vt:lpstr>
      <vt:lpstr>Från fotbollsektionen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säsongstart 2023</dc:title>
  <dc:creator>Isabelle</dc:creator>
  <cp:lastModifiedBy>Gustafsson Tobias</cp:lastModifiedBy>
  <cp:revision>19</cp:revision>
  <dcterms:created xsi:type="dcterms:W3CDTF">2023-02-28T16:14:13Z</dcterms:created>
  <dcterms:modified xsi:type="dcterms:W3CDTF">2024-03-10T17:30:53Z</dcterms:modified>
</cp:coreProperties>
</file>