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5" r:id="rId6"/>
    <p:sldId id="261" r:id="rId7"/>
    <p:sldId id="262" r:id="rId8"/>
    <p:sldId id="263" r:id="rId9"/>
    <p:sldId id="260" r:id="rId10"/>
    <p:sldId id="264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61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D3B47-1050-4E22-97AA-EA6CFB71708C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B0B18A-275F-4A82-8739-32F004E7A04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2626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B0B18A-275F-4A82-8739-32F004E7A04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9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142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659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0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8800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065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3280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739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0989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0447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358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23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52003-CDC2-4917-92EC-A1B8DE0FB1B2}" type="datetimeFigureOut">
              <a:rPr lang="sv-SE" smtClean="0"/>
              <a:t>2016-05-12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22EE0-0CB9-49BF-B272-5D50D8DE88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96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e/url?sa=i&amp;rct=j&amp;q=&amp;esrc=s&amp;source=images&amp;cd=&amp;cad=rja&amp;uact=8&amp;ved=0ahUKEwjYoYjnqaDMAhXDYpoKHZfbAVcQjRwIBw&amp;url=http://www.vebidoo.com/patric%2Bfredin&amp;psig=AFQjCNFi6OJpieCKSjsv55WKfx2myqcAag&amp;ust=1461348570538249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Föräldramöte F08/09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Maj 2016</a:t>
            </a:r>
            <a:endParaRPr lang="sv-SE" dirty="0"/>
          </a:p>
        </p:txBody>
      </p:sp>
      <p:pic>
        <p:nvPicPr>
          <p:cNvPr id="1026" name="Picture 2" descr="http://cdn.laget.se/2748467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31437"/>
            <a:ext cx="8324850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979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Fotbollskola 20-23/6 </a:t>
            </a:r>
          </a:p>
          <a:p>
            <a:pPr lvl="1"/>
            <a:r>
              <a:rPr lang="sv-SE" dirty="0" smtClean="0"/>
              <a:t>Hämtar och lämnar på fritids.</a:t>
            </a:r>
          </a:p>
          <a:p>
            <a:pPr lvl="1"/>
            <a:r>
              <a:rPr lang="sv-SE" dirty="0" smtClean="0"/>
              <a:t>800 kr </a:t>
            </a:r>
            <a:r>
              <a:rPr lang="sv-SE" dirty="0" err="1" smtClean="0"/>
              <a:t>inkl</a:t>
            </a:r>
            <a:r>
              <a:rPr lang="sv-SE" dirty="0" smtClean="0"/>
              <a:t> lunch </a:t>
            </a:r>
            <a:r>
              <a:rPr lang="sv-SE" dirty="0" smtClean="0"/>
              <a:t>(t-shirt, boll </a:t>
            </a:r>
            <a:r>
              <a:rPr lang="sv-SE" dirty="0" smtClean="0"/>
              <a:t>och vattenflaska</a:t>
            </a:r>
            <a:r>
              <a:rPr lang="sv-SE" dirty="0" smtClean="0"/>
              <a:t>)</a:t>
            </a:r>
          </a:p>
          <a:p>
            <a:pPr lvl="1"/>
            <a:r>
              <a:rPr lang="sv-SE" dirty="0" smtClean="0"/>
              <a:t>Mer info kommer </a:t>
            </a:r>
            <a:r>
              <a:rPr lang="sv-SE" smtClean="0"/>
              <a:t>på laget.se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534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Agenda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Rutiner</a:t>
            </a:r>
          </a:p>
          <a:p>
            <a:r>
              <a:rPr lang="sv-SE" sz="2800" dirty="0" smtClean="0"/>
              <a:t>Knatteligan</a:t>
            </a:r>
          </a:p>
          <a:p>
            <a:r>
              <a:rPr lang="sv-SE" sz="2800" dirty="0" smtClean="0"/>
              <a:t>Fotbollsförälder Knatteligan</a:t>
            </a:r>
          </a:p>
          <a:p>
            <a:r>
              <a:rPr lang="sv-SE" sz="2800" dirty="0" smtClean="0"/>
              <a:t>Fotbollsförälder SK </a:t>
            </a:r>
            <a:r>
              <a:rPr lang="sv-SE" sz="2800" dirty="0" err="1" smtClean="0"/>
              <a:t>Iron</a:t>
            </a:r>
            <a:endParaRPr lang="sv-SE" sz="2800" dirty="0" smtClean="0"/>
          </a:p>
          <a:p>
            <a:r>
              <a:rPr lang="sv-SE" sz="2800" dirty="0" smtClean="0"/>
              <a:t>Organisation F08/09</a:t>
            </a:r>
          </a:p>
          <a:p>
            <a:r>
              <a:rPr lang="sv-SE" sz="2800" dirty="0" smtClean="0"/>
              <a:t>Poolspels arrangemang</a:t>
            </a:r>
          </a:p>
          <a:p>
            <a:r>
              <a:rPr lang="sv-SE" sz="2800" dirty="0" smtClean="0"/>
              <a:t>Övriga frågor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20645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Rutiner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sz="2800" dirty="0" smtClean="0"/>
              <a:t>Laget.se – information, kommunikation, kontaktuppgifter</a:t>
            </a:r>
          </a:p>
          <a:p>
            <a:r>
              <a:rPr lang="sv-SE" sz="2800" dirty="0" smtClean="0"/>
              <a:t>Träning torsdagar 18-19, samling 17.45. Grislösa</a:t>
            </a:r>
          </a:p>
          <a:p>
            <a:pPr lvl="1"/>
            <a:r>
              <a:rPr lang="sv-SE" dirty="0" smtClean="0"/>
              <a:t>Parkering vid Björkvallen!!</a:t>
            </a:r>
          </a:p>
          <a:p>
            <a:pPr lvl="1"/>
            <a:r>
              <a:rPr lang="sv-SE" dirty="0" smtClean="0"/>
              <a:t>Föräldrar lämnar och får närvara sista 15 min</a:t>
            </a:r>
          </a:p>
          <a:p>
            <a:pPr lvl="1"/>
            <a:r>
              <a:rPr lang="sv-SE" dirty="0" smtClean="0"/>
              <a:t>Benskydd obligatoriskt</a:t>
            </a:r>
          </a:p>
          <a:p>
            <a:pPr lvl="1"/>
            <a:r>
              <a:rPr lang="sv-SE" dirty="0" smtClean="0"/>
              <a:t>Ej meddela frånvaro träning</a:t>
            </a:r>
          </a:p>
          <a:p>
            <a:pPr lvl="1"/>
            <a:r>
              <a:rPr lang="sv-SE" dirty="0" smtClean="0"/>
              <a:t>Närvaro match via laget.se eller sms.</a:t>
            </a:r>
          </a:p>
          <a:p>
            <a:pPr lvl="1"/>
            <a:r>
              <a:rPr lang="sv-SE" dirty="0" smtClean="0"/>
              <a:t>Fokus på lek och rörelse med boll</a:t>
            </a:r>
          </a:p>
          <a:p>
            <a:pPr lvl="1"/>
            <a:r>
              <a:rPr lang="sv-SE" dirty="0" smtClean="0"/>
              <a:t>Kläder efter väder, eget ansvar för utrustning</a:t>
            </a:r>
          </a:p>
          <a:p>
            <a:pPr lvl="1"/>
            <a:r>
              <a:rPr lang="sv-SE" dirty="0" smtClean="0"/>
              <a:t>Måndagar </a:t>
            </a:r>
            <a:r>
              <a:rPr lang="sv-SE" dirty="0"/>
              <a:t>18-19???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566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Knatteligan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sv-SE" sz="2800" dirty="0" smtClean="0"/>
              <a:t>Upplands fotbollsförbund</a:t>
            </a:r>
          </a:p>
          <a:p>
            <a:r>
              <a:rPr lang="sv-SE" sz="2800" dirty="0" smtClean="0"/>
              <a:t>Poolspel</a:t>
            </a:r>
          </a:p>
          <a:p>
            <a:pPr lvl="1"/>
            <a:r>
              <a:rPr lang="sv-SE" dirty="0" smtClean="0"/>
              <a:t>2-3 matcher per poolspel</a:t>
            </a:r>
          </a:p>
          <a:p>
            <a:pPr lvl="1"/>
            <a:r>
              <a:rPr lang="sv-SE" dirty="0" smtClean="0"/>
              <a:t>12,5 min x 2</a:t>
            </a:r>
          </a:p>
          <a:p>
            <a:pPr lvl="1"/>
            <a:r>
              <a:rPr lang="sv-SE" dirty="0" smtClean="0"/>
              <a:t>5 manna</a:t>
            </a:r>
          </a:p>
          <a:p>
            <a:pPr lvl="1"/>
            <a:r>
              <a:rPr lang="sv-SE" dirty="0" smtClean="0"/>
              <a:t>Frisparkar, ”straffar” </a:t>
            </a:r>
          </a:p>
          <a:p>
            <a:pPr lvl="2"/>
            <a:r>
              <a:rPr lang="sv-SE" dirty="0" smtClean="0"/>
              <a:t>5 m avstånd</a:t>
            </a:r>
          </a:p>
          <a:p>
            <a:pPr lvl="1"/>
            <a:r>
              <a:rPr lang="sv-SE" dirty="0" smtClean="0"/>
              <a:t>Målvakt- rulla igång spelet</a:t>
            </a:r>
          </a:p>
          <a:p>
            <a:pPr lvl="2"/>
            <a:r>
              <a:rPr lang="sv-SE" dirty="0" smtClean="0"/>
              <a:t>Motståndarna på egen planhalva</a:t>
            </a:r>
          </a:p>
          <a:p>
            <a:pPr lvl="1"/>
            <a:r>
              <a:rPr lang="sv-SE" dirty="0" smtClean="0"/>
              <a:t>Inkast, hörna = inspark kort passning</a:t>
            </a:r>
          </a:p>
          <a:p>
            <a:pPr lvl="2"/>
            <a:r>
              <a:rPr lang="sv-SE" dirty="0" smtClean="0"/>
              <a:t>Motståndarna 5 m avstånd</a:t>
            </a:r>
          </a:p>
          <a:p>
            <a:pPr marL="914400" lvl="2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908127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Knatteligan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4 föreningar / 7 lag</a:t>
            </a:r>
          </a:p>
          <a:p>
            <a:r>
              <a:rPr lang="sv-SE" sz="2800" dirty="0"/>
              <a:t>Storvreta, Bälinge, Hagby och </a:t>
            </a:r>
            <a:r>
              <a:rPr lang="sv-SE" sz="2800" dirty="0" err="1"/>
              <a:t>Iron</a:t>
            </a:r>
            <a:endParaRPr lang="sv-SE" sz="2800" dirty="0"/>
          </a:p>
          <a:p>
            <a:r>
              <a:rPr lang="sv-SE" sz="2800" dirty="0" smtClean="0"/>
              <a:t>12 </a:t>
            </a:r>
            <a:r>
              <a:rPr lang="sv-SE" sz="2800" dirty="0"/>
              <a:t>juni, 20 augusti, 4 september, </a:t>
            </a:r>
            <a:r>
              <a:rPr lang="sv-SE" sz="2800" dirty="0" smtClean="0"/>
              <a:t>17 september</a:t>
            </a:r>
          </a:p>
          <a:p>
            <a:r>
              <a:rPr lang="sv-SE" sz="2800" dirty="0" smtClean="0"/>
              <a:t>9-10 spelare per lag / poolspel</a:t>
            </a:r>
            <a:endParaRPr lang="sv-SE" sz="2800" dirty="0"/>
          </a:p>
          <a:p>
            <a:r>
              <a:rPr lang="sv-SE" sz="2800" dirty="0" smtClean="0"/>
              <a:t>Träningsmatcher och cuper</a:t>
            </a:r>
            <a:endParaRPr lang="sv-SE" sz="2400" dirty="0" smtClean="0"/>
          </a:p>
          <a:p>
            <a:pPr lvl="1"/>
            <a:r>
              <a:rPr lang="sv-SE" sz="2400" dirty="0" smtClean="0"/>
              <a:t>Valloncupen 2&amp;3 juli. </a:t>
            </a:r>
            <a:r>
              <a:rPr lang="sv-SE" sz="2400" dirty="0" err="1" smtClean="0"/>
              <a:t>Månkarbo</a:t>
            </a:r>
            <a:r>
              <a:rPr lang="sv-SE" sz="2400" dirty="0" smtClean="0"/>
              <a:t>/</a:t>
            </a:r>
            <a:r>
              <a:rPr lang="sv-SE" sz="2400" dirty="0" err="1" smtClean="0"/>
              <a:t>Ullfors</a:t>
            </a:r>
            <a:r>
              <a:rPr lang="sv-SE" sz="2400" dirty="0" smtClean="0"/>
              <a:t>??</a:t>
            </a:r>
          </a:p>
          <a:p>
            <a:pPr lvl="1"/>
            <a:r>
              <a:rPr lang="sv-SE" sz="2400" dirty="0" err="1" smtClean="0"/>
              <a:t>Månkarbodagen</a:t>
            </a:r>
            <a:r>
              <a:rPr lang="sv-SE" sz="2400" dirty="0"/>
              <a:t> </a:t>
            </a:r>
            <a:r>
              <a:rPr lang="sv-SE" sz="2400" dirty="0" smtClean="0"/>
              <a:t>början augusti??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3519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Fotbollsförälder i Knatteligan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err="1" smtClean="0"/>
              <a:t>Nolltollerans</a:t>
            </a:r>
            <a:r>
              <a:rPr lang="sv-SE" sz="2800" dirty="0" smtClean="0"/>
              <a:t> (språk, agerande, drogfritt)</a:t>
            </a:r>
          </a:p>
          <a:p>
            <a:r>
              <a:rPr lang="sv-SE" sz="2800" dirty="0" smtClean="0"/>
              <a:t>Glädje är A och O</a:t>
            </a:r>
            <a:endParaRPr lang="sv-SE" sz="2800" dirty="0"/>
          </a:p>
          <a:p>
            <a:r>
              <a:rPr lang="sv-SE" sz="2800" dirty="0" smtClean="0"/>
              <a:t>Resultat oviktigt</a:t>
            </a:r>
            <a:endParaRPr lang="sv-SE" sz="2800" dirty="0"/>
          </a:p>
          <a:p>
            <a:r>
              <a:rPr lang="sv-SE" sz="2800" dirty="0" smtClean="0"/>
              <a:t>Domarna är också under utbildning</a:t>
            </a:r>
          </a:p>
          <a:p>
            <a:r>
              <a:rPr lang="sv-SE" sz="2800" dirty="0" smtClean="0"/>
              <a:t>Matchvärd/domaransvarig/mentor</a:t>
            </a:r>
            <a:endParaRPr lang="sv-SE" sz="2800" dirty="0"/>
          </a:p>
          <a:p>
            <a:r>
              <a:rPr lang="sv-SE" sz="2800" dirty="0" smtClean="0"/>
              <a:t>Vi hejar positivt på hela laget</a:t>
            </a:r>
          </a:p>
          <a:p>
            <a:r>
              <a:rPr lang="sv-SE" sz="2800" dirty="0" smtClean="0"/>
              <a:t>Undvika att ”instruera” barnen under match</a:t>
            </a:r>
          </a:p>
        </p:txBody>
      </p:sp>
    </p:spTree>
    <p:extLst>
      <p:ext uri="{BB962C8B-B14F-4D97-AF65-F5344CB8AC3E}">
        <p14:creationId xmlns:p14="http://schemas.microsoft.com/office/powerpoint/2010/main" val="425296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Fotbollsförälder SK </a:t>
            </a:r>
            <a:r>
              <a:rPr lang="sv-SE" dirty="0" err="1" smtClean="0"/>
              <a:t>Iron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/>
              <a:t>Spelaravgift- 400 kr/spelare</a:t>
            </a:r>
          </a:p>
          <a:p>
            <a:r>
              <a:rPr lang="sv-SE" sz="2800" dirty="0" smtClean="0"/>
              <a:t>New Body- juli/aug</a:t>
            </a:r>
          </a:p>
          <a:p>
            <a:r>
              <a:rPr lang="sv-SE" sz="2800" dirty="0" smtClean="0"/>
              <a:t>Klubbrabatten- aug</a:t>
            </a:r>
          </a:p>
          <a:p>
            <a:r>
              <a:rPr lang="sv-SE" sz="2800" dirty="0" smtClean="0"/>
              <a:t>Jackor/Overaller?? Sponsorer??</a:t>
            </a:r>
          </a:p>
          <a:p>
            <a:r>
              <a:rPr lang="sv-SE" sz="2800" dirty="0" smtClean="0"/>
              <a:t>Bilbingo- kiosk + kontrollant</a:t>
            </a:r>
          </a:p>
        </p:txBody>
      </p:sp>
    </p:spTree>
    <p:extLst>
      <p:ext uri="{BB962C8B-B14F-4D97-AF65-F5344CB8AC3E}">
        <p14:creationId xmlns:p14="http://schemas.microsoft.com/office/powerpoint/2010/main" val="303318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Organisation F08/09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 smtClean="0"/>
              <a:t>Träning/match/möten- tränarna</a:t>
            </a:r>
          </a:p>
          <a:p>
            <a:r>
              <a:rPr lang="sv-SE" sz="2800" dirty="0" smtClean="0"/>
              <a:t>Kassör</a:t>
            </a:r>
            <a:r>
              <a:rPr lang="sv-SE" sz="2800" dirty="0" smtClean="0"/>
              <a:t>/</a:t>
            </a:r>
            <a:r>
              <a:rPr lang="sv-SE" sz="2800" dirty="0" smtClean="0"/>
              <a:t>försäljningsansvarig (Andreas </a:t>
            </a:r>
            <a:r>
              <a:rPr lang="sv-SE" sz="2800" dirty="0" err="1" smtClean="0"/>
              <a:t>Grybäck</a:t>
            </a:r>
            <a:r>
              <a:rPr lang="sv-SE" sz="2800" dirty="0" smtClean="0"/>
              <a:t>)</a:t>
            </a:r>
            <a:endParaRPr lang="sv-SE" sz="2800" dirty="0"/>
          </a:p>
          <a:p>
            <a:r>
              <a:rPr lang="sv-SE" sz="2800" dirty="0" smtClean="0"/>
              <a:t>Schemaansvarig poolspel och bilbingo (Camilla Frisk &amp; Helena </a:t>
            </a:r>
            <a:r>
              <a:rPr lang="sv-SE" sz="2800" dirty="0" err="1" smtClean="0"/>
              <a:t>Thorslund</a:t>
            </a:r>
            <a:r>
              <a:rPr lang="sv-SE" sz="2800" dirty="0" smtClean="0"/>
              <a:t>)</a:t>
            </a:r>
            <a:endParaRPr lang="sv-SE" sz="2800" dirty="0" smtClean="0"/>
          </a:p>
          <a:p>
            <a:r>
              <a:rPr lang="sv-SE" sz="2800" dirty="0" smtClean="0"/>
              <a:t>Tvätt </a:t>
            </a:r>
            <a:r>
              <a:rPr lang="sv-SE" sz="2800" dirty="0" smtClean="0"/>
              <a:t>(</a:t>
            </a:r>
            <a:r>
              <a:rPr lang="sv-SE" sz="2800" dirty="0" smtClean="0"/>
              <a:t>Camilla Frisk</a:t>
            </a:r>
            <a:r>
              <a:rPr lang="sv-SE" sz="2800" dirty="0" smtClean="0"/>
              <a:t>)</a:t>
            </a:r>
            <a:endParaRPr lang="sv-SE" sz="2800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9988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Poolspels arrangemang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800" dirty="0" smtClean="0"/>
              <a:t>Kiosk</a:t>
            </a:r>
          </a:p>
          <a:p>
            <a:r>
              <a:rPr lang="sv-SE" sz="2800" dirty="0" smtClean="0"/>
              <a:t>Hamburgare</a:t>
            </a:r>
          </a:p>
          <a:p>
            <a:r>
              <a:rPr lang="sv-SE" sz="2800" dirty="0" smtClean="0"/>
              <a:t>Matchvärd/domaransvarig/mentor</a:t>
            </a:r>
          </a:p>
          <a:p>
            <a:r>
              <a:rPr lang="sv-SE" sz="2800" dirty="0" smtClean="0"/>
              <a:t>Städning, återställande av mål osv.</a:t>
            </a:r>
          </a:p>
          <a:p>
            <a:r>
              <a:rPr lang="sv-SE" sz="2800" dirty="0" smtClean="0"/>
              <a:t>Mm </a:t>
            </a:r>
            <a:r>
              <a:rPr lang="sv-SE" sz="2800" dirty="0" err="1" smtClean="0"/>
              <a:t>mm</a:t>
            </a:r>
            <a:r>
              <a:rPr lang="sv-SE" sz="2800" smtClean="0"/>
              <a:t> ????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1865945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284</Words>
  <Application>Microsoft Office PowerPoint</Application>
  <PresentationFormat>Bildspel på skärmen (4:3)</PresentationFormat>
  <Paragraphs>73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Office-tema</vt:lpstr>
      <vt:lpstr>Föräldramöte F08/09</vt:lpstr>
      <vt:lpstr>Agenda</vt:lpstr>
      <vt:lpstr>Rutiner</vt:lpstr>
      <vt:lpstr>Knatteligan </vt:lpstr>
      <vt:lpstr>Knatteligan</vt:lpstr>
      <vt:lpstr>Fotbollsförälder i Knatteligan</vt:lpstr>
      <vt:lpstr>Fotbollsförälder SK Iron</vt:lpstr>
      <vt:lpstr>Organisation F08/09</vt:lpstr>
      <vt:lpstr>Poolspels arrangemang</vt:lpstr>
      <vt:lpstr>Övrigt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SK Iron F08/09</dc:title>
  <dc:creator>Fredrik</dc:creator>
  <cp:lastModifiedBy>Fredrik</cp:lastModifiedBy>
  <cp:revision>28</cp:revision>
  <dcterms:created xsi:type="dcterms:W3CDTF">2016-04-20T20:15:16Z</dcterms:created>
  <dcterms:modified xsi:type="dcterms:W3CDTF">2016-05-12T19:24:07Z</dcterms:modified>
</cp:coreProperties>
</file>