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7F96-028B-43F3-B0EE-BEB53001633B}" type="datetimeFigureOut">
              <a:rPr lang="sv-SE" smtClean="0"/>
              <a:t>2018-04-11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06BB5-851C-4CF2-8AC1-C9B0274E0327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Nolltolerans i Uppland 2012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En fotbollsmatch blir så bra och trevlig som aktörerna gör den till. Vilka är då aktörerna?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Det är samtliga spelare, domare, ledare och publik, ofta föräldrar och anhöriga. Idrotten har ett</a:t>
            </a:r>
          </a:p>
          <a:p>
            <a:pPr>
              <a:buNone/>
            </a:pPr>
            <a:r>
              <a:rPr lang="sv-SE" dirty="0"/>
              <a:t>ansvar gentemot vårt samhälle där accepterade etiska och moraliska principer är av särskild vikt.</a:t>
            </a:r>
          </a:p>
          <a:p>
            <a:pPr>
              <a:buNone/>
            </a:pPr>
            <a:r>
              <a:rPr lang="sv-SE" dirty="0"/>
              <a:t>För att leva upp till detta ansvar och skapa en trygg och trevlig miljö för vår fotbollsfamilj infördes</a:t>
            </a:r>
          </a:p>
          <a:p>
            <a:pPr>
              <a:buNone/>
            </a:pPr>
            <a:r>
              <a:rPr lang="sv-SE" dirty="0"/>
              <a:t>2008 NOLLTOLERANS inom Upplands Fotbollförbund.</a:t>
            </a:r>
          </a:p>
          <a:p>
            <a:pPr>
              <a:buNone/>
            </a:pPr>
            <a:endParaRPr lang="sv-SE" b="1" i="1" dirty="0"/>
          </a:p>
          <a:p>
            <a:pPr>
              <a:buNone/>
            </a:pPr>
            <a:r>
              <a:rPr lang="sv-SE" b="1" i="1" dirty="0"/>
              <a:t>Syftet </a:t>
            </a:r>
            <a:r>
              <a:rPr lang="sv-SE" dirty="0"/>
              <a:t>är att få en bättre arbetsmiljö för såväl spelare, ledare som domare och publik som gör att de</a:t>
            </a:r>
          </a:p>
          <a:p>
            <a:pPr>
              <a:buNone/>
            </a:pPr>
            <a:r>
              <a:rPr lang="sv-SE" dirty="0"/>
              <a:t>tycker det är roligt att träffas på en fotbollsplan för en fotbollsmatch.</a:t>
            </a:r>
          </a:p>
          <a:p>
            <a:pPr>
              <a:buNone/>
            </a:pPr>
            <a:endParaRPr lang="sv-SE" b="1" i="1" dirty="0"/>
          </a:p>
          <a:p>
            <a:pPr>
              <a:buNone/>
            </a:pPr>
            <a:r>
              <a:rPr lang="sv-SE" b="1" i="1" dirty="0"/>
              <a:t>Målet </a:t>
            </a:r>
            <a:r>
              <a:rPr lang="sv-SE" dirty="0"/>
              <a:t>med NOLLTOLERANS är att få alla spelare, ledare och publik/föräldrar att uppträda</a:t>
            </a:r>
          </a:p>
          <a:p>
            <a:pPr>
              <a:buNone/>
            </a:pPr>
            <a:r>
              <a:rPr lang="sv-SE" dirty="0"/>
              <a:t>medmänskligt och med </a:t>
            </a:r>
            <a:r>
              <a:rPr lang="sv-SE" dirty="0" err="1"/>
              <a:t>fair-play</a:t>
            </a:r>
            <a:r>
              <a:rPr lang="sv-SE" dirty="0"/>
              <a:t> mot varandra och domaren. NOLLTOLERANS innebär att det inte</a:t>
            </a:r>
          </a:p>
          <a:p>
            <a:pPr>
              <a:buNone/>
            </a:pPr>
            <a:r>
              <a:rPr lang="sv-SE" dirty="0"/>
              <a:t>ska förekomma hot, förolämpningar, svordomar ordningsstörningar eller våld inom fotbollen.</a:t>
            </a:r>
          </a:p>
          <a:p>
            <a:pPr>
              <a:buNone/>
            </a:pPr>
            <a:r>
              <a:rPr lang="sv-SE" dirty="0"/>
              <a:t>Enligt regelverket ska domaren bestraffa spelare som använder svordomar, hot och förolämpningar</a:t>
            </a:r>
          </a:p>
          <a:p>
            <a:pPr>
              <a:buNone/>
            </a:pPr>
            <a:r>
              <a:rPr lang="sv-SE" dirty="0"/>
              <a:t>mot andra spelare, domare eller publik. </a:t>
            </a:r>
            <a:r>
              <a:rPr lang="sv-SE" b="1" i="1" dirty="0"/>
              <a:t>"En spelare ska utvisas om han/hon använder</a:t>
            </a:r>
            <a:endParaRPr lang="sv-SE" dirty="0"/>
          </a:p>
          <a:p>
            <a:pPr>
              <a:buNone/>
            </a:pPr>
            <a:r>
              <a:rPr lang="sv-SE" b="1" i="1" dirty="0"/>
              <a:t>stötande, förolämpande eller smädligt språk och /eller gester".</a:t>
            </a:r>
            <a:endParaRPr lang="sv-SE" dirty="0"/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Detta skall vara en naturlig del av träningen av laget.</a:t>
            </a:r>
          </a:p>
          <a:p>
            <a:pPr>
              <a:buNone/>
            </a:pP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Bildspel på skärmen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Nolltolerans i Uppland 2012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Nolltolerans i Uppland 2012</dc:title>
  <dc:creator>Anders</dc:creator>
  <cp:lastModifiedBy>Gidlund, Anna (Stockholm-Arlanda)</cp:lastModifiedBy>
  <cp:revision>1</cp:revision>
  <dcterms:created xsi:type="dcterms:W3CDTF">2012-06-26T15:40:54Z</dcterms:created>
  <dcterms:modified xsi:type="dcterms:W3CDTF">2018-04-11T11:51:08Z</dcterms:modified>
</cp:coreProperties>
</file>