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sldIdLst>
    <p:sldId id="256" r:id="rId2"/>
    <p:sldId id="260" r:id="rId3"/>
    <p:sldId id="261" r:id="rId4"/>
    <p:sldId id="262" r:id="rId5"/>
    <p:sldId id="263" r:id="rId6"/>
    <p:sldId id="258" r:id="rId7"/>
    <p:sldId id="259" r:id="rId8"/>
    <p:sldId id="264" r:id="rId9"/>
    <p:sldId id="266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smtClean="0"/>
              <a:t>Klicka om du vill redigera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E779D-83D7-4B18-B634-CB187E3B0CDC}" type="datetimeFigureOut">
              <a:rPr lang="sv-SE" smtClean="0"/>
              <a:t>2021-12-12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000B2-5748-49AC-B54E-0B06783E040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918836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E779D-83D7-4B18-B634-CB187E3B0CDC}" type="datetimeFigureOut">
              <a:rPr lang="sv-SE" smtClean="0"/>
              <a:t>2021-12-12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000B2-5748-49AC-B54E-0B06783E040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218708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E779D-83D7-4B18-B634-CB187E3B0CDC}" type="datetimeFigureOut">
              <a:rPr lang="sv-SE" smtClean="0"/>
              <a:t>2021-12-12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000B2-5748-49AC-B54E-0B06783E040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987058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E779D-83D7-4B18-B634-CB187E3B0CDC}" type="datetimeFigureOut">
              <a:rPr lang="sv-SE" smtClean="0"/>
              <a:t>2021-12-12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000B2-5748-49AC-B54E-0B06783E040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420174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E779D-83D7-4B18-B634-CB187E3B0CDC}" type="datetimeFigureOut">
              <a:rPr lang="sv-SE" smtClean="0"/>
              <a:t>2021-12-12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000B2-5748-49AC-B54E-0B06783E040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638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E779D-83D7-4B18-B634-CB187E3B0CDC}" type="datetimeFigureOut">
              <a:rPr lang="sv-SE" smtClean="0"/>
              <a:t>2021-12-12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000B2-5748-49AC-B54E-0B06783E040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48928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E779D-83D7-4B18-B634-CB187E3B0CDC}" type="datetimeFigureOut">
              <a:rPr lang="sv-SE" smtClean="0"/>
              <a:t>2021-12-12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000B2-5748-49AC-B54E-0B06783E040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640531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E779D-83D7-4B18-B634-CB187E3B0CDC}" type="datetimeFigureOut">
              <a:rPr lang="sv-SE" smtClean="0"/>
              <a:t>2021-12-12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000B2-5748-49AC-B54E-0B06783E040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407604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E779D-83D7-4B18-B634-CB187E3B0CDC}" type="datetimeFigureOut">
              <a:rPr lang="sv-SE" smtClean="0"/>
              <a:t>2021-12-12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000B2-5748-49AC-B54E-0B06783E040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84286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E779D-83D7-4B18-B634-CB187E3B0CDC}" type="datetimeFigureOut">
              <a:rPr lang="sv-SE" smtClean="0"/>
              <a:t>2021-12-12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000B2-5748-49AC-B54E-0B06783E040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627383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mtClean="0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E779D-83D7-4B18-B634-CB187E3B0CDC}" type="datetimeFigureOut">
              <a:rPr lang="sv-SE" smtClean="0"/>
              <a:t>2021-12-12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000B2-5748-49AC-B54E-0B06783E040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69333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FE779D-83D7-4B18-B634-CB187E3B0CDC}" type="datetimeFigureOut">
              <a:rPr lang="sv-SE" smtClean="0"/>
              <a:t>2021-12-12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4000B2-5748-49AC-B54E-0B06783E040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21486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sv-SE" dirty="0" smtClean="0"/>
              <a:t>Skara IK-14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/>
            <a:r>
              <a:rPr lang="sv-SE" dirty="0" smtClean="0"/>
              <a:t>Föräldramöte 2021-12-12</a:t>
            </a:r>
            <a:endParaRPr lang="sv-SE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5819" y="1611168"/>
            <a:ext cx="4368366" cy="3054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391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/>
          <p:cNvSpPr txBox="1"/>
          <p:nvPr/>
        </p:nvSpPr>
        <p:spPr>
          <a:xfrm>
            <a:off x="877454" y="864320"/>
            <a:ext cx="1065876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b="1" dirty="0" smtClean="0"/>
              <a:t>Förslag på lagaktivitet- </a:t>
            </a:r>
          </a:p>
          <a:p>
            <a:r>
              <a:rPr lang="sv-SE" sz="2800" b="1" i="1" dirty="0" smtClean="0"/>
              <a:t>Bowling lördag den 15/1 kl. 14:00</a:t>
            </a:r>
          </a:p>
          <a:p>
            <a:endParaRPr lang="sv-SE" sz="2800" dirty="0" smtClean="0"/>
          </a:p>
          <a:p>
            <a:r>
              <a:rPr lang="sv-SE" sz="2800" dirty="0"/>
              <a:t>Lördag 220:- timme/bana </a:t>
            </a:r>
            <a:endParaRPr lang="sv-SE" sz="2800" dirty="0" smtClean="0"/>
          </a:p>
          <a:p>
            <a:r>
              <a:rPr lang="sv-SE" sz="2800" dirty="0" smtClean="0"/>
              <a:t>Prisexempel om man vill äta </a:t>
            </a:r>
          </a:p>
          <a:p>
            <a:r>
              <a:rPr lang="sv-SE" sz="2800" dirty="0" err="1" smtClean="0"/>
              <a:t>Hamburgertallrik</a:t>
            </a:r>
            <a:r>
              <a:rPr lang="sv-SE" sz="2800" dirty="0" smtClean="0"/>
              <a:t>:</a:t>
            </a:r>
          </a:p>
          <a:p>
            <a:r>
              <a:rPr lang="sv-SE" sz="2800" dirty="0" smtClean="0"/>
              <a:t>Barn 69kr</a:t>
            </a:r>
          </a:p>
          <a:p>
            <a:r>
              <a:rPr lang="sv-SE" sz="2800" dirty="0" smtClean="0"/>
              <a:t>Vuxen 99kr</a:t>
            </a:r>
          </a:p>
          <a:p>
            <a:endParaRPr lang="sv-SE" sz="2800" dirty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8030" y="864321"/>
            <a:ext cx="3324225" cy="2543175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7001" y="3852828"/>
            <a:ext cx="3276600" cy="2486025"/>
          </a:xfrm>
          <a:prstGeom prst="rect">
            <a:avLst/>
          </a:prstGeom>
        </p:spPr>
      </p:pic>
      <p:pic>
        <p:nvPicPr>
          <p:cNvPr id="7" name="Bildobjekt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55249" y="4903324"/>
            <a:ext cx="2517866" cy="1761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760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2697018" y="1673969"/>
            <a:ext cx="791556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3200" b="1" dirty="0" smtClean="0"/>
              <a:t>Lagledare - </a:t>
            </a:r>
            <a:r>
              <a:rPr lang="sv-SE" sz="3200" b="1" dirty="0"/>
              <a:t>Alexander </a:t>
            </a:r>
            <a:r>
              <a:rPr lang="sv-SE" sz="3200" b="1" dirty="0" smtClean="0"/>
              <a:t>Skoglund</a:t>
            </a:r>
            <a:endParaRPr lang="sv-SE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3200" dirty="0" smtClean="0"/>
              <a:t>Administrativt ansvarig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3200" dirty="0" smtClean="0"/>
              <a:t>Istider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3200" dirty="0" smtClean="0"/>
              <a:t>Kalender laget.se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3200" dirty="0" smtClean="0"/>
              <a:t>Närvarorapportering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3200" dirty="0" smtClean="0"/>
              <a:t>Behjälplig </a:t>
            </a:r>
            <a:r>
              <a:rPr lang="sv-SE" sz="3200" dirty="0"/>
              <a:t>i </a:t>
            </a:r>
            <a:r>
              <a:rPr lang="sv-SE" sz="3200" dirty="0" smtClean="0"/>
              <a:t>ishallen</a:t>
            </a:r>
            <a:endParaRPr lang="sv-SE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3200" dirty="0" smtClean="0"/>
              <a:t>Anmäler till cuper och matcher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3200" dirty="0" smtClean="0"/>
              <a:t>Kontaktperson</a:t>
            </a:r>
            <a:endParaRPr lang="sv-SE" sz="3200" dirty="0"/>
          </a:p>
        </p:txBody>
      </p:sp>
      <p:pic>
        <p:nvPicPr>
          <p:cNvPr id="3" name="Bildobjekt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66496" y="4756726"/>
            <a:ext cx="2603398" cy="1820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910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2560320" y="1565347"/>
            <a:ext cx="932688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3200" b="1" dirty="0" smtClean="0">
                <a:solidFill>
                  <a:prstClr val="black"/>
                </a:solidFill>
              </a:rPr>
              <a:t>Materialförvaltare - </a:t>
            </a:r>
            <a:r>
              <a:rPr lang="sv-SE" sz="3200" b="1" dirty="0">
                <a:solidFill>
                  <a:prstClr val="black"/>
                </a:solidFill>
              </a:rPr>
              <a:t>Per </a:t>
            </a:r>
            <a:r>
              <a:rPr lang="sv-SE" sz="3200" b="1" dirty="0" smtClean="0">
                <a:solidFill>
                  <a:prstClr val="black"/>
                </a:solidFill>
              </a:rPr>
              <a:t>Engström</a:t>
            </a:r>
          </a:p>
          <a:p>
            <a:endParaRPr lang="sv-SE" sz="3200" b="1" dirty="0" smtClean="0">
              <a:solidFill>
                <a:prstClr val="black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3200" dirty="0" smtClean="0">
                <a:solidFill>
                  <a:prstClr val="black"/>
                </a:solidFill>
              </a:rPr>
              <a:t>Slipar skridskor och hjälper </a:t>
            </a:r>
            <a:r>
              <a:rPr lang="sv-SE" sz="3200" dirty="0">
                <a:solidFill>
                  <a:prstClr val="black"/>
                </a:solidFill>
              </a:rPr>
              <a:t>till med </a:t>
            </a:r>
            <a:r>
              <a:rPr lang="sv-SE" sz="3200" dirty="0" smtClean="0">
                <a:solidFill>
                  <a:prstClr val="black"/>
                </a:solidFill>
              </a:rPr>
              <a:t>utrustning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3200" dirty="0" smtClean="0">
                <a:solidFill>
                  <a:prstClr val="black"/>
                </a:solidFill>
              </a:rPr>
              <a:t>Ansvarar </a:t>
            </a:r>
            <a:r>
              <a:rPr lang="sv-SE" sz="3200" dirty="0">
                <a:solidFill>
                  <a:prstClr val="black"/>
                </a:solidFill>
              </a:rPr>
              <a:t>för </a:t>
            </a:r>
            <a:r>
              <a:rPr lang="sv-SE" sz="3200" dirty="0" smtClean="0">
                <a:solidFill>
                  <a:prstClr val="black"/>
                </a:solidFill>
              </a:rPr>
              <a:t>material till </a:t>
            </a:r>
            <a:r>
              <a:rPr lang="sv-SE" sz="3200" dirty="0">
                <a:solidFill>
                  <a:prstClr val="black"/>
                </a:solidFill>
              </a:rPr>
              <a:t>matcher </a:t>
            </a:r>
            <a:r>
              <a:rPr lang="sv-SE" sz="3200" dirty="0" smtClean="0">
                <a:solidFill>
                  <a:prstClr val="black"/>
                </a:solidFill>
              </a:rPr>
              <a:t>och cuper</a:t>
            </a:r>
            <a:endParaRPr lang="sv-SE" sz="3200" dirty="0">
              <a:solidFill>
                <a:prstClr val="black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3200" dirty="0" smtClean="0">
                <a:solidFill>
                  <a:prstClr val="black"/>
                </a:solidFill>
              </a:rPr>
              <a:t>Sjukvårdsväska mm</a:t>
            </a:r>
            <a:endParaRPr lang="sv-SE" sz="3200" dirty="0">
              <a:solidFill>
                <a:prstClr val="black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3200" dirty="0" smtClean="0">
                <a:solidFill>
                  <a:prstClr val="black"/>
                </a:solidFill>
              </a:rPr>
              <a:t>Skridskoback </a:t>
            </a:r>
            <a:r>
              <a:rPr lang="sv-SE" sz="3200" dirty="0">
                <a:solidFill>
                  <a:prstClr val="black"/>
                </a:solidFill>
              </a:rPr>
              <a:t>för </a:t>
            </a:r>
            <a:r>
              <a:rPr lang="sv-SE" sz="3200" dirty="0" smtClean="0">
                <a:solidFill>
                  <a:prstClr val="black"/>
                </a:solidFill>
              </a:rPr>
              <a:t>slipning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3200" dirty="0" smtClean="0">
                <a:solidFill>
                  <a:prstClr val="black"/>
                </a:solidFill>
              </a:rPr>
              <a:t>Inköp mindre skruvsortiment med verktyg</a:t>
            </a:r>
            <a:endParaRPr lang="sv-SE" sz="3200" dirty="0"/>
          </a:p>
        </p:txBody>
      </p:sp>
      <p:pic>
        <p:nvPicPr>
          <p:cNvPr id="3" name="Bildobjekt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99374" y="5098472"/>
            <a:ext cx="2516701" cy="1759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258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1653308" y="2130566"/>
            <a:ext cx="988291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3200" b="1" dirty="0" smtClean="0"/>
              <a:t>    Ledare- </a:t>
            </a:r>
            <a:r>
              <a:rPr lang="sv-SE" sz="3200" b="1" dirty="0"/>
              <a:t>Jonas </a:t>
            </a:r>
            <a:r>
              <a:rPr lang="sv-SE" sz="3200" b="1" dirty="0" smtClean="0"/>
              <a:t>Olsson och  </a:t>
            </a:r>
            <a:r>
              <a:rPr lang="sv-SE" sz="3200" b="1" dirty="0"/>
              <a:t>Fredrik </a:t>
            </a:r>
            <a:r>
              <a:rPr lang="sv-SE" sz="3200" b="1" dirty="0" smtClean="0"/>
              <a:t>Sjöblom</a:t>
            </a:r>
          </a:p>
          <a:p>
            <a:endParaRPr lang="sv-SE" sz="3200" b="1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3200" dirty="0" smtClean="0"/>
              <a:t>Planerar och genomför träningar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3200" dirty="0" smtClean="0"/>
              <a:t>Leder </a:t>
            </a:r>
            <a:r>
              <a:rPr lang="sv-SE" sz="3200" dirty="0"/>
              <a:t>laget tillsammans på matcher </a:t>
            </a:r>
            <a:r>
              <a:rPr lang="sv-SE" sz="3200" dirty="0" smtClean="0"/>
              <a:t>och vid cuper</a:t>
            </a:r>
            <a:endParaRPr lang="sv-SE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3200" dirty="0" smtClean="0"/>
              <a:t>Representerar Skara IK-14 på </a:t>
            </a:r>
            <a:r>
              <a:rPr lang="sv-SE" sz="3200" dirty="0" smtClean="0"/>
              <a:t>ungdomssektionsmöten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3200" dirty="0" smtClean="0"/>
              <a:t>Victoria Eriksson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3200" smtClean="0"/>
              <a:t>Christoffer Lidman</a:t>
            </a:r>
            <a:endParaRPr lang="sv-SE" sz="3200" dirty="0"/>
          </a:p>
        </p:txBody>
      </p:sp>
      <p:pic>
        <p:nvPicPr>
          <p:cNvPr id="3" name="Bildobjekt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3721" y="4977214"/>
            <a:ext cx="2517866" cy="1761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88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655782" y="620330"/>
            <a:ext cx="10935854" cy="6217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dirty="0">
                <a:solidFill>
                  <a:prstClr val="black"/>
                </a:solidFill>
              </a:rPr>
              <a:t/>
            </a:r>
            <a:br>
              <a:rPr lang="sv-SE" dirty="0">
                <a:solidFill>
                  <a:prstClr val="black"/>
                </a:solidFill>
              </a:rPr>
            </a:br>
            <a:r>
              <a:rPr lang="sv-SE" sz="3200" b="1" dirty="0" smtClean="0">
                <a:solidFill>
                  <a:prstClr val="black"/>
                </a:solidFill>
              </a:rPr>
              <a:t>Kaffeansvariga -  Stina Malmström och Ellinor Olsson</a:t>
            </a:r>
          </a:p>
          <a:p>
            <a:endParaRPr lang="sv-SE" sz="3200" b="1" dirty="0" smtClean="0">
              <a:solidFill>
                <a:prstClr val="black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3200" dirty="0" smtClean="0">
                <a:solidFill>
                  <a:prstClr val="black"/>
                </a:solidFill>
              </a:rPr>
              <a:t>Ansvarar för inköp av kaffe, filter, muggar, servetter och mjölk*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3200" dirty="0" smtClean="0">
                <a:solidFill>
                  <a:prstClr val="black"/>
                </a:solidFill>
              </a:rPr>
              <a:t>Brygger kaffe på </a:t>
            </a:r>
            <a:r>
              <a:rPr lang="sv-SE" sz="3200" b="1" dirty="0" smtClean="0">
                <a:solidFill>
                  <a:prstClr val="black"/>
                </a:solidFill>
              </a:rPr>
              <a:t>söndagar</a:t>
            </a:r>
            <a:r>
              <a:rPr lang="sv-SE" sz="3200" dirty="0" smtClean="0">
                <a:solidFill>
                  <a:prstClr val="black"/>
                </a:solidFill>
              </a:rPr>
              <a:t> till alla föräldrar med barn i Hockeyskolan 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3200" dirty="0" smtClean="0">
                <a:solidFill>
                  <a:prstClr val="black"/>
                </a:solidFill>
              </a:rPr>
              <a:t>Vid frånvaro finns en kaffevagn i båset så andra kan brygga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3200" dirty="0" smtClean="0">
                <a:solidFill>
                  <a:prstClr val="black"/>
                </a:solidFill>
              </a:rPr>
              <a:t>Kaffet säljs till självkostnadspris – 10 kr och betalas till föreningen via Swish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3200" dirty="0" smtClean="0">
                <a:solidFill>
                  <a:prstClr val="black"/>
                </a:solidFill>
              </a:rPr>
              <a:t>Önskas te? </a:t>
            </a:r>
          </a:p>
          <a:p>
            <a:endParaRPr lang="sv-SE" sz="3200" b="1" dirty="0" smtClean="0">
              <a:solidFill>
                <a:prstClr val="black"/>
              </a:solidFill>
            </a:endParaRPr>
          </a:p>
          <a:p>
            <a:r>
              <a:rPr lang="sv-SE" sz="2800" dirty="0" smtClean="0"/>
              <a:t>* Laktosfri mjölk, ev. inköp via kansliet</a:t>
            </a:r>
            <a:endParaRPr lang="sv-SE" sz="2800" dirty="0"/>
          </a:p>
        </p:txBody>
      </p:sp>
      <p:pic>
        <p:nvPicPr>
          <p:cNvPr id="3" name="Bildobjekt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9830" y="4931033"/>
            <a:ext cx="2517866" cy="1761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302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/>
          <p:cNvSpPr txBox="1"/>
          <p:nvPr/>
        </p:nvSpPr>
        <p:spPr>
          <a:xfrm>
            <a:off x="378691" y="972589"/>
            <a:ext cx="11658139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200" b="1" dirty="0" smtClean="0"/>
              <a:t>Regler för föräldrar Skara IK 14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32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3200" dirty="0" smtClean="0"/>
              <a:t>Anmäla sitt barns närvaro/frånvaro på laget.se</a:t>
            </a:r>
            <a:endParaRPr lang="sv-SE" sz="3200" dirty="0"/>
          </a:p>
          <a:p>
            <a:endParaRPr lang="sv-SE" sz="32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3200" dirty="0" smtClean="0"/>
              <a:t>Barn som ska träna ska komma i tid, de sista 15min är inte tränare behjälpliga</a:t>
            </a:r>
            <a:r>
              <a:rPr lang="sv-SE" sz="3200" dirty="0"/>
              <a:t> </a:t>
            </a:r>
            <a:r>
              <a:rPr lang="sv-SE" sz="3200" dirty="0" smtClean="0"/>
              <a:t>med att knyta skridskor eller påklädsel av utrustning</a:t>
            </a:r>
          </a:p>
          <a:p>
            <a:endParaRPr lang="sv-SE" sz="32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3200" dirty="0" smtClean="0"/>
              <a:t>Frågeställning – hur ska vi anmäla inför varje träning vem som önskar stå som målvakt? </a:t>
            </a:r>
          </a:p>
          <a:p>
            <a:endParaRPr lang="sv-SE" sz="2400" dirty="0"/>
          </a:p>
        </p:txBody>
      </p:sp>
      <p:pic>
        <p:nvPicPr>
          <p:cNvPr id="2" name="Bildobjekt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18964" y="4985287"/>
            <a:ext cx="2517866" cy="1761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599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969817" y="575425"/>
            <a:ext cx="11092873" cy="6832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200" b="1" dirty="0" smtClean="0"/>
              <a:t>Isträning</a:t>
            </a:r>
          </a:p>
          <a:p>
            <a:pPr algn="ctr"/>
            <a:endParaRPr lang="sv-SE" sz="40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3200" b="1" dirty="0" smtClean="0"/>
              <a:t>Inga barn får ha mobiler i omklädningsrummet!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3200" dirty="0" smtClean="0"/>
              <a:t>När skridskor är på gäller krav på skridskoskydd och handskar – även i omklädningsrummet!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3200" dirty="0" smtClean="0"/>
              <a:t>Hjälm med galler är ett krav för att få träna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3200" dirty="0" smtClean="0"/>
              <a:t>Halsskydd är ett krav för att få träna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3200" dirty="0" smtClean="0"/>
              <a:t>Inledningsvis, spontan lek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3200" dirty="0" smtClean="0"/>
              <a:t>Faddrar, vad har de för uppgift?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3200" dirty="0" smtClean="0"/>
              <a:t>Uppehåll över jul – sista träning 19/12- start 2/1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3200" dirty="0" smtClean="0"/>
              <a:t>Åka skridskor på fritiden- laget.se chatten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3200" dirty="0" smtClean="0"/>
              <a:t>Övriga frågor?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</p:txBody>
      </p:sp>
      <p:pic>
        <p:nvPicPr>
          <p:cNvPr id="3" name="Bildobjekt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4824" y="4995688"/>
            <a:ext cx="2517866" cy="1761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603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/>
          <p:cNvSpPr txBox="1"/>
          <p:nvPr/>
        </p:nvSpPr>
        <p:spPr>
          <a:xfrm>
            <a:off x="2984990" y="583739"/>
            <a:ext cx="5159554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sz="3200" b="1" dirty="0" smtClean="0"/>
              <a:t>Gruppindelning av spelare 14</a:t>
            </a:r>
          </a:p>
          <a:p>
            <a:endParaRPr lang="sv-SE" dirty="0"/>
          </a:p>
        </p:txBody>
      </p:sp>
      <p:sp>
        <p:nvSpPr>
          <p:cNvPr id="5" name="textruta 4"/>
          <p:cNvSpPr txBox="1"/>
          <p:nvPr/>
        </p:nvSpPr>
        <p:spPr>
          <a:xfrm>
            <a:off x="563419" y="1544106"/>
            <a:ext cx="2983346" cy="3108543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sv-SE" sz="3200" b="1" dirty="0" smtClean="0"/>
              <a:t>Blå:</a:t>
            </a:r>
          </a:p>
          <a:p>
            <a:r>
              <a:rPr lang="sv-SE" sz="3200" dirty="0" smtClean="0"/>
              <a:t>Harry Olsson</a:t>
            </a:r>
          </a:p>
          <a:p>
            <a:r>
              <a:rPr lang="sv-SE" sz="3200" dirty="0" smtClean="0"/>
              <a:t>Jacob Engström</a:t>
            </a:r>
          </a:p>
          <a:p>
            <a:r>
              <a:rPr lang="sv-SE" sz="3200" dirty="0" smtClean="0"/>
              <a:t>Arvid Sjöblom</a:t>
            </a:r>
          </a:p>
          <a:p>
            <a:r>
              <a:rPr lang="sv-SE" sz="3200" dirty="0" smtClean="0"/>
              <a:t>Alfons Lidman</a:t>
            </a:r>
          </a:p>
          <a:p>
            <a:r>
              <a:rPr lang="sv-SE" sz="3200" dirty="0" smtClean="0"/>
              <a:t>Junie Andersson </a:t>
            </a:r>
            <a:endParaRPr lang="sv-SE" sz="3200" dirty="0"/>
          </a:p>
        </p:txBody>
      </p:sp>
      <p:sp>
        <p:nvSpPr>
          <p:cNvPr id="6" name="textruta 5"/>
          <p:cNvSpPr txBox="1"/>
          <p:nvPr/>
        </p:nvSpPr>
        <p:spPr>
          <a:xfrm>
            <a:off x="4098082" y="1544106"/>
            <a:ext cx="3070071" cy="3108543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sv-SE" sz="3200" b="1" dirty="0" smtClean="0"/>
              <a:t>Gul:</a:t>
            </a:r>
          </a:p>
          <a:p>
            <a:r>
              <a:rPr lang="sv-SE" sz="3200" dirty="0" smtClean="0"/>
              <a:t>Mason Skoglund</a:t>
            </a:r>
          </a:p>
          <a:p>
            <a:r>
              <a:rPr lang="sv-SE" sz="3200" dirty="0" smtClean="0"/>
              <a:t>Aiden Johansson </a:t>
            </a:r>
          </a:p>
          <a:p>
            <a:r>
              <a:rPr lang="sv-SE" sz="3200" dirty="0" smtClean="0"/>
              <a:t>Lawaeen</a:t>
            </a:r>
          </a:p>
          <a:p>
            <a:r>
              <a:rPr lang="sv-SE" sz="3200" dirty="0" smtClean="0"/>
              <a:t>Nicole Kölborg</a:t>
            </a:r>
          </a:p>
          <a:p>
            <a:r>
              <a:rPr lang="sv-SE" sz="3200" dirty="0" smtClean="0"/>
              <a:t>Casper Storm</a:t>
            </a:r>
            <a:endParaRPr lang="sv-SE" sz="3200" dirty="0"/>
          </a:p>
        </p:txBody>
      </p:sp>
      <p:sp>
        <p:nvSpPr>
          <p:cNvPr id="7" name="textruta 6"/>
          <p:cNvSpPr txBox="1"/>
          <p:nvPr/>
        </p:nvSpPr>
        <p:spPr>
          <a:xfrm>
            <a:off x="8407161" y="1564211"/>
            <a:ext cx="3415384" cy="3046988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sv-SE" sz="3200" b="1" dirty="0" smtClean="0"/>
              <a:t>Röd:</a:t>
            </a:r>
          </a:p>
          <a:p>
            <a:r>
              <a:rPr lang="sv-SE" sz="3200" dirty="0" smtClean="0"/>
              <a:t>Edvin Hallbäck</a:t>
            </a:r>
          </a:p>
          <a:p>
            <a:r>
              <a:rPr lang="sv-SE" sz="3200" dirty="0" smtClean="0"/>
              <a:t>Hugo Johansson</a:t>
            </a:r>
          </a:p>
          <a:p>
            <a:r>
              <a:rPr lang="sv-SE" sz="3200" dirty="0" smtClean="0"/>
              <a:t>Viggo Jern</a:t>
            </a:r>
          </a:p>
          <a:p>
            <a:r>
              <a:rPr lang="sv-SE" sz="3200" dirty="0" smtClean="0"/>
              <a:t>Algot Samuelsson</a:t>
            </a:r>
          </a:p>
          <a:p>
            <a:r>
              <a:rPr lang="sv-SE" sz="3200" dirty="0" smtClean="0"/>
              <a:t>Mahdi Sadfari</a:t>
            </a:r>
            <a:endParaRPr lang="sv-SE" sz="3200" dirty="0"/>
          </a:p>
        </p:txBody>
      </p:sp>
      <p:pic>
        <p:nvPicPr>
          <p:cNvPr id="2" name="Bildobjekt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10667" y="5004923"/>
            <a:ext cx="2517866" cy="1761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364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ruta 2"/>
          <p:cNvSpPr txBox="1"/>
          <p:nvPr/>
        </p:nvSpPr>
        <p:spPr>
          <a:xfrm>
            <a:off x="1610791" y="733246"/>
            <a:ext cx="7989454" cy="6678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200" b="1" dirty="0" smtClean="0"/>
              <a:t>SIK-CUPEN 26/3 Skara IK 08/09</a:t>
            </a:r>
          </a:p>
          <a:p>
            <a:endParaRPr lang="sv-SE" sz="3200" b="1" dirty="0" smtClean="0"/>
          </a:p>
          <a:p>
            <a:r>
              <a:rPr lang="sv-SE" sz="2800" dirty="0" smtClean="0"/>
              <a:t>Laget behöver hjälp av föräldrar med följande;   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sv-SE" sz="2800" dirty="0" smtClean="0"/>
              <a:t>Sekretariat</a:t>
            </a:r>
            <a:endParaRPr lang="sv-SE" sz="2800" dirty="0"/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sv-SE" sz="2800" dirty="0" smtClean="0"/>
              <a:t> Sarg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endParaRPr lang="sv-SE" sz="2800" dirty="0" smtClean="0"/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sv-SE" sz="2800" dirty="0" smtClean="0"/>
              <a:t>Kiosk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sv-SE" sz="2800" dirty="0"/>
              <a:t>G</a:t>
            </a:r>
            <a:r>
              <a:rPr lang="sv-SE" sz="2800" dirty="0" smtClean="0"/>
              <a:t>rillning 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sv-SE" sz="2800" dirty="0" smtClean="0"/>
              <a:t>Välkomstvärdar</a:t>
            </a:r>
          </a:p>
          <a:p>
            <a:endParaRPr lang="sv-SE" sz="2800" dirty="0"/>
          </a:p>
          <a:p>
            <a:r>
              <a:rPr lang="sv-SE" sz="2800" dirty="0" smtClean="0"/>
              <a:t>Anmäl </a:t>
            </a:r>
            <a:r>
              <a:rPr lang="sv-SE" sz="2800" u="sng" dirty="0" smtClean="0"/>
              <a:t>senast 31 jan</a:t>
            </a:r>
            <a:r>
              <a:rPr lang="sv-SE" sz="2800" dirty="0" smtClean="0"/>
              <a:t> till lagledare vilka uppgifter som ni kan bidra till. Fylls inte alla platser kommer vi behöva utse ansvariga. </a:t>
            </a:r>
          </a:p>
          <a:p>
            <a:endParaRPr lang="sv-SE" sz="2800" dirty="0"/>
          </a:p>
          <a:p>
            <a:endParaRPr lang="sv-SE" sz="2800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66086" y="4977215"/>
            <a:ext cx="2517866" cy="1761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177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4400</TotalTime>
  <Words>379</Words>
  <Application>Microsoft Office PowerPoint</Application>
  <PresentationFormat>Bredbild</PresentationFormat>
  <Paragraphs>89</Paragraphs>
  <Slides>10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Wingdings</vt:lpstr>
      <vt:lpstr>Office Theme</vt:lpstr>
      <vt:lpstr>Skara IK-14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>Falköpings Kommun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Skara IK-14</dc:title>
  <dc:creator>Fredrik Sjöblom</dc:creator>
  <cp:lastModifiedBy>Fredrik Sjöblom</cp:lastModifiedBy>
  <cp:revision>42</cp:revision>
  <dcterms:created xsi:type="dcterms:W3CDTF">2021-12-06T17:20:52Z</dcterms:created>
  <dcterms:modified xsi:type="dcterms:W3CDTF">2021-12-12T08:31:09Z</dcterms:modified>
</cp:coreProperties>
</file>