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0" r:id="rId3"/>
    <p:sldId id="261" r:id="rId4"/>
    <p:sldId id="262" r:id="rId5"/>
    <p:sldId id="263" r:id="rId6"/>
    <p:sldId id="258" r:id="rId7"/>
    <p:sldId id="259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88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187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70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01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38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89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405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076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428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73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333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E779D-83D7-4B18-B634-CB187E3B0CDC}" type="datetimeFigureOut">
              <a:rPr lang="sv-SE" smtClean="0"/>
              <a:t>2021-12-12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4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v-SE" dirty="0" smtClean="0"/>
              <a:t>Skara IK-14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v-SE" dirty="0" smtClean="0"/>
              <a:t>Föräldramöte 2021-12-12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819" y="1611168"/>
            <a:ext cx="4368366" cy="30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877454" y="864320"/>
            <a:ext cx="106587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Förslag på lagaktivitet- </a:t>
            </a:r>
          </a:p>
          <a:p>
            <a:r>
              <a:rPr lang="sv-SE" sz="2800" b="1" i="1" dirty="0" smtClean="0"/>
              <a:t>Bowling lördag den 15/1 kl. 14:00</a:t>
            </a:r>
          </a:p>
          <a:p>
            <a:endParaRPr lang="sv-SE" sz="2800" dirty="0" smtClean="0"/>
          </a:p>
          <a:p>
            <a:r>
              <a:rPr lang="sv-SE" sz="2800" dirty="0"/>
              <a:t>Lördag 220:- timme/bana </a:t>
            </a:r>
            <a:endParaRPr lang="sv-SE" sz="2800" dirty="0" smtClean="0"/>
          </a:p>
          <a:p>
            <a:r>
              <a:rPr lang="sv-SE" sz="2800" dirty="0" smtClean="0"/>
              <a:t>Prisexempel om man vill äta </a:t>
            </a:r>
          </a:p>
          <a:p>
            <a:r>
              <a:rPr lang="sv-SE" sz="2800" dirty="0" err="1" smtClean="0"/>
              <a:t>Hamburgertallrik</a:t>
            </a:r>
            <a:r>
              <a:rPr lang="sv-SE" sz="2800" dirty="0" smtClean="0"/>
              <a:t>:</a:t>
            </a:r>
          </a:p>
          <a:p>
            <a:r>
              <a:rPr lang="sv-SE" sz="2800" dirty="0" smtClean="0"/>
              <a:t>Barn 69kr</a:t>
            </a:r>
          </a:p>
          <a:p>
            <a:r>
              <a:rPr lang="sv-SE" sz="2800" dirty="0" smtClean="0"/>
              <a:t>Vuxen 99kr</a:t>
            </a:r>
          </a:p>
          <a:p>
            <a:endParaRPr lang="sv-SE" sz="28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030" y="864321"/>
            <a:ext cx="3324225" cy="254317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001" y="3852828"/>
            <a:ext cx="3276600" cy="2486025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5249" y="4903324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697018" y="1673969"/>
            <a:ext cx="79155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b="1" dirty="0" smtClean="0"/>
              <a:t>Lagledare - </a:t>
            </a:r>
            <a:r>
              <a:rPr lang="sv-SE" sz="3200" b="1" dirty="0"/>
              <a:t>Alexander </a:t>
            </a:r>
            <a:r>
              <a:rPr lang="sv-SE" sz="3200" b="1" dirty="0" smtClean="0"/>
              <a:t>Skoglund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Administrativt ansvarig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Istider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Kalender laget.se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Närvarorapportering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Behjälplig </a:t>
            </a:r>
            <a:r>
              <a:rPr lang="sv-SE" sz="3200" dirty="0"/>
              <a:t>i </a:t>
            </a:r>
            <a:r>
              <a:rPr lang="sv-SE" sz="3200" dirty="0" smtClean="0"/>
              <a:t>ishallen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Anmäler till cuper och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Kontaktperson</a:t>
            </a: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496" y="4756726"/>
            <a:ext cx="2603398" cy="182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1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560320" y="1565347"/>
            <a:ext cx="9326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>
                <a:solidFill>
                  <a:prstClr val="black"/>
                </a:solidFill>
              </a:rPr>
              <a:t>Materialförvaltare - </a:t>
            </a:r>
            <a:r>
              <a:rPr lang="sv-SE" sz="3200" b="1" dirty="0">
                <a:solidFill>
                  <a:prstClr val="black"/>
                </a:solidFill>
              </a:rPr>
              <a:t>Per </a:t>
            </a:r>
            <a:r>
              <a:rPr lang="sv-SE" sz="3200" b="1" dirty="0" smtClean="0">
                <a:solidFill>
                  <a:prstClr val="black"/>
                </a:solidFill>
              </a:rPr>
              <a:t>Engström</a:t>
            </a:r>
          </a:p>
          <a:p>
            <a:endParaRPr lang="sv-SE" sz="3200" b="1" dirty="0" smtClean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Slipar skridskor och hjälper </a:t>
            </a:r>
            <a:r>
              <a:rPr lang="sv-SE" sz="3200" dirty="0">
                <a:solidFill>
                  <a:prstClr val="black"/>
                </a:solidFill>
              </a:rPr>
              <a:t>till med </a:t>
            </a:r>
            <a:r>
              <a:rPr lang="sv-SE" sz="3200" dirty="0" smtClean="0">
                <a:solidFill>
                  <a:prstClr val="black"/>
                </a:solidFill>
              </a:rPr>
              <a:t>utrustning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Ansvarar </a:t>
            </a:r>
            <a:r>
              <a:rPr lang="sv-SE" sz="3200" dirty="0">
                <a:solidFill>
                  <a:prstClr val="black"/>
                </a:solidFill>
              </a:rPr>
              <a:t>för </a:t>
            </a:r>
            <a:r>
              <a:rPr lang="sv-SE" sz="3200" dirty="0" smtClean="0">
                <a:solidFill>
                  <a:prstClr val="black"/>
                </a:solidFill>
              </a:rPr>
              <a:t>material till </a:t>
            </a:r>
            <a:r>
              <a:rPr lang="sv-SE" sz="3200" dirty="0">
                <a:solidFill>
                  <a:prstClr val="black"/>
                </a:solidFill>
              </a:rPr>
              <a:t>matcher </a:t>
            </a:r>
            <a:r>
              <a:rPr lang="sv-SE" sz="3200" dirty="0" smtClean="0">
                <a:solidFill>
                  <a:prstClr val="black"/>
                </a:solidFill>
              </a:rPr>
              <a:t>och cuper</a:t>
            </a:r>
            <a:endParaRPr lang="sv-SE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Sjukvårdsväska mm</a:t>
            </a:r>
            <a:endParaRPr lang="sv-SE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Skridskoback </a:t>
            </a:r>
            <a:r>
              <a:rPr lang="sv-SE" sz="3200" dirty="0">
                <a:solidFill>
                  <a:prstClr val="black"/>
                </a:solidFill>
              </a:rPr>
              <a:t>för </a:t>
            </a:r>
            <a:r>
              <a:rPr lang="sv-SE" sz="3200" dirty="0" smtClean="0">
                <a:solidFill>
                  <a:prstClr val="black"/>
                </a:solidFill>
              </a:rPr>
              <a:t>slipning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Inköp mindre skruvsortiment med verktyg</a:t>
            </a: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374" y="5098472"/>
            <a:ext cx="2516701" cy="17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5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653308" y="2130566"/>
            <a:ext cx="988291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/>
              <a:t>    Ledare- </a:t>
            </a:r>
            <a:r>
              <a:rPr lang="sv-SE" sz="3200" b="1" dirty="0"/>
              <a:t>Jonas </a:t>
            </a:r>
            <a:r>
              <a:rPr lang="sv-SE" sz="3200" b="1" dirty="0" smtClean="0"/>
              <a:t>Olsson och  </a:t>
            </a:r>
            <a:r>
              <a:rPr lang="sv-SE" sz="3200" b="1" dirty="0"/>
              <a:t>Fredrik </a:t>
            </a:r>
            <a:r>
              <a:rPr lang="sv-SE" sz="3200" b="1" dirty="0" smtClean="0"/>
              <a:t>Sjöblom</a:t>
            </a:r>
          </a:p>
          <a:p>
            <a:endParaRPr lang="sv-SE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Planerar och genomför träningar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Leder </a:t>
            </a:r>
            <a:r>
              <a:rPr lang="sv-SE" sz="3200" dirty="0"/>
              <a:t>laget tillsammans på matcher </a:t>
            </a:r>
            <a:r>
              <a:rPr lang="sv-SE" sz="3200" dirty="0" smtClean="0"/>
              <a:t>och vid cuper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Representerar Skara IK-14 på </a:t>
            </a:r>
            <a:r>
              <a:rPr lang="sv-SE" sz="3200" dirty="0" smtClean="0"/>
              <a:t>ungdomssektionsmöten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Victoria Eriksson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smtClean="0"/>
              <a:t>Christoffer Lidman</a:t>
            </a: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721" y="4977214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55782" y="620330"/>
            <a:ext cx="1093585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prstClr val="black"/>
                </a:solidFill>
              </a:rPr>
              <a:t/>
            </a:r>
            <a:br>
              <a:rPr lang="sv-SE" dirty="0">
                <a:solidFill>
                  <a:prstClr val="black"/>
                </a:solidFill>
              </a:rPr>
            </a:br>
            <a:r>
              <a:rPr lang="sv-SE" sz="3200" b="1" dirty="0" smtClean="0">
                <a:solidFill>
                  <a:prstClr val="black"/>
                </a:solidFill>
              </a:rPr>
              <a:t>Kaffeansvariga -  Stina Malmström och Ellinor Olsson</a:t>
            </a:r>
          </a:p>
          <a:p>
            <a:endParaRPr lang="sv-SE" sz="3200" b="1" dirty="0" smtClean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Ansvarar för inköp av kaffe, filter, muggar, servetter och mjölk*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Brygger kaffe på </a:t>
            </a:r>
            <a:r>
              <a:rPr lang="sv-SE" sz="3200" b="1" dirty="0" smtClean="0">
                <a:solidFill>
                  <a:prstClr val="black"/>
                </a:solidFill>
              </a:rPr>
              <a:t>söndagar</a:t>
            </a:r>
            <a:r>
              <a:rPr lang="sv-SE" sz="3200" dirty="0" smtClean="0">
                <a:solidFill>
                  <a:prstClr val="black"/>
                </a:solidFill>
              </a:rPr>
              <a:t> till alla föräldrar med barn i Hockeyskolan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Vid frånvaro finns en kaffevagn i båset så andra kan brygga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Kaffet säljs till självkostnadspris – 10 kr och betalas till föreningen via Swish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Önskas te? </a:t>
            </a:r>
          </a:p>
          <a:p>
            <a:endParaRPr lang="sv-SE" sz="3200" b="1" dirty="0" smtClean="0">
              <a:solidFill>
                <a:prstClr val="black"/>
              </a:solidFill>
            </a:endParaRPr>
          </a:p>
          <a:p>
            <a:r>
              <a:rPr lang="sv-SE" sz="2800" dirty="0" smtClean="0"/>
              <a:t>* Laktosfri mjölk, ev. inköp via kansliet</a:t>
            </a:r>
            <a:endParaRPr lang="sv-SE" sz="28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9830" y="4931033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30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78691" y="972589"/>
            <a:ext cx="116581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Regler för föräldrar Skara IK 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200" dirty="0" smtClean="0"/>
              <a:t>Anmäla sitt barns närvaro/frånvaro på laget.se</a:t>
            </a:r>
            <a:endParaRPr lang="sv-SE" sz="3200" dirty="0"/>
          </a:p>
          <a:p>
            <a:endParaRPr lang="sv-SE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200" dirty="0" smtClean="0"/>
              <a:t>Barn som ska träna ska komma i tid, de sista 15min är inte tränare behjälpliga</a:t>
            </a:r>
            <a:r>
              <a:rPr lang="sv-SE" sz="3200" dirty="0"/>
              <a:t> </a:t>
            </a:r>
            <a:r>
              <a:rPr lang="sv-SE" sz="3200" dirty="0" smtClean="0"/>
              <a:t>med att knyta skridskor eller påklädsel av utrustning</a:t>
            </a:r>
          </a:p>
          <a:p>
            <a:endParaRPr lang="sv-SE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Frågeställning – hur ska vi anmäla inför varje träning vem som önskar stå som målvakt? </a:t>
            </a:r>
          </a:p>
          <a:p>
            <a:endParaRPr lang="sv-SE" sz="24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964" y="4985287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969817" y="575425"/>
            <a:ext cx="11092873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Isträning</a:t>
            </a:r>
          </a:p>
          <a:p>
            <a:pPr algn="ctr"/>
            <a:endParaRPr lang="sv-SE" sz="4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b="1" dirty="0" smtClean="0"/>
              <a:t>Inga barn får ha mobiler i omklädningsrummet!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När skridskor är på gäller krav på skridskoskydd och handskar – även i omklädningsrummet!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Hjälm med galler är ett krav för att få träna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Halsskydd är ett krav för att få träna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Inledningsvis, spontan 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Faddrar, vad har de för uppgift?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Uppehåll över jul – sista träning 19/12- start 2/1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Åka skridskor på fritiden- laget.se chatten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Övriga frågor?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824" y="4995688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2984990" y="583739"/>
            <a:ext cx="515955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200" b="1" dirty="0" smtClean="0"/>
              <a:t>Gruppindelning av spelare 14</a:t>
            </a:r>
          </a:p>
          <a:p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563419" y="1544106"/>
            <a:ext cx="2983346" cy="310854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sv-SE" sz="3200" b="1" dirty="0" smtClean="0"/>
              <a:t>Blå:</a:t>
            </a:r>
          </a:p>
          <a:p>
            <a:r>
              <a:rPr lang="sv-SE" sz="3200" dirty="0" smtClean="0"/>
              <a:t>Harry Olsson</a:t>
            </a:r>
          </a:p>
          <a:p>
            <a:r>
              <a:rPr lang="sv-SE" sz="3200" dirty="0" smtClean="0"/>
              <a:t>Jacob Engström</a:t>
            </a:r>
          </a:p>
          <a:p>
            <a:r>
              <a:rPr lang="sv-SE" sz="3200" dirty="0" smtClean="0"/>
              <a:t>Arvid Sjöblom</a:t>
            </a:r>
          </a:p>
          <a:p>
            <a:r>
              <a:rPr lang="sv-SE" sz="3200" dirty="0" smtClean="0"/>
              <a:t>Alfons Lidman</a:t>
            </a:r>
          </a:p>
          <a:p>
            <a:r>
              <a:rPr lang="sv-SE" sz="3200" dirty="0" smtClean="0"/>
              <a:t>Junie Andersson </a:t>
            </a:r>
            <a:endParaRPr lang="sv-SE" sz="3200" dirty="0"/>
          </a:p>
        </p:txBody>
      </p:sp>
      <p:sp>
        <p:nvSpPr>
          <p:cNvPr id="6" name="textruta 5"/>
          <p:cNvSpPr txBox="1"/>
          <p:nvPr/>
        </p:nvSpPr>
        <p:spPr>
          <a:xfrm>
            <a:off x="4098082" y="1544106"/>
            <a:ext cx="3070071" cy="310854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sv-SE" sz="3200" b="1" dirty="0" smtClean="0"/>
              <a:t>Gul:</a:t>
            </a:r>
          </a:p>
          <a:p>
            <a:r>
              <a:rPr lang="sv-SE" sz="3200" dirty="0" smtClean="0"/>
              <a:t>Mason Skoglund</a:t>
            </a:r>
          </a:p>
          <a:p>
            <a:r>
              <a:rPr lang="sv-SE" sz="3200" dirty="0" smtClean="0"/>
              <a:t>Aiden Johansson </a:t>
            </a:r>
          </a:p>
          <a:p>
            <a:r>
              <a:rPr lang="sv-SE" sz="3200" dirty="0" smtClean="0"/>
              <a:t>Lawaeen</a:t>
            </a:r>
          </a:p>
          <a:p>
            <a:r>
              <a:rPr lang="sv-SE" sz="3200" dirty="0" smtClean="0"/>
              <a:t>Nicole Kölborg</a:t>
            </a:r>
          </a:p>
          <a:p>
            <a:r>
              <a:rPr lang="sv-SE" sz="3200" dirty="0" smtClean="0"/>
              <a:t>Casper Storm</a:t>
            </a:r>
            <a:endParaRPr lang="sv-SE" sz="3200" dirty="0"/>
          </a:p>
        </p:txBody>
      </p:sp>
      <p:sp>
        <p:nvSpPr>
          <p:cNvPr id="7" name="textruta 6"/>
          <p:cNvSpPr txBox="1"/>
          <p:nvPr/>
        </p:nvSpPr>
        <p:spPr>
          <a:xfrm>
            <a:off x="8407161" y="1564211"/>
            <a:ext cx="3415384" cy="304698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v-SE" sz="3200" b="1" dirty="0" smtClean="0"/>
              <a:t>Röd:</a:t>
            </a:r>
          </a:p>
          <a:p>
            <a:r>
              <a:rPr lang="sv-SE" sz="3200" dirty="0" smtClean="0"/>
              <a:t>Edvin Hallbäck</a:t>
            </a:r>
          </a:p>
          <a:p>
            <a:r>
              <a:rPr lang="sv-SE" sz="3200" dirty="0" smtClean="0"/>
              <a:t>Hugo Johansson</a:t>
            </a:r>
          </a:p>
          <a:p>
            <a:r>
              <a:rPr lang="sv-SE" sz="3200" dirty="0" smtClean="0"/>
              <a:t>Viggo Jern</a:t>
            </a:r>
          </a:p>
          <a:p>
            <a:r>
              <a:rPr lang="sv-SE" sz="3200" dirty="0" smtClean="0"/>
              <a:t>Algot Samuelsson</a:t>
            </a:r>
          </a:p>
          <a:p>
            <a:r>
              <a:rPr lang="sv-SE" sz="3200" dirty="0" smtClean="0"/>
              <a:t>Mahdi Sadfari</a:t>
            </a:r>
            <a:endParaRPr lang="sv-SE" sz="32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667" y="5004923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36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610791" y="733246"/>
            <a:ext cx="798945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 smtClean="0"/>
              <a:t>SIK-CUPEN 26/3 Skara IK 08/09</a:t>
            </a:r>
          </a:p>
          <a:p>
            <a:endParaRPr lang="sv-SE" sz="3200" b="1" dirty="0" smtClean="0"/>
          </a:p>
          <a:p>
            <a:r>
              <a:rPr lang="sv-SE" sz="2800" dirty="0" smtClean="0"/>
              <a:t>Laget behöver hjälp av föräldrar med följande; 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Sekretariat</a:t>
            </a:r>
            <a:endParaRPr lang="sv-SE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 Sarg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sv-SE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Kiosk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/>
              <a:t>G</a:t>
            </a:r>
            <a:r>
              <a:rPr lang="sv-SE" sz="2800" dirty="0" smtClean="0"/>
              <a:t>rillning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Välkomstvärdar</a:t>
            </a:r>
          </a:p>
          <a:p>
            <a:endParaRPr lang="sv-SE" sz="2800" dirty="0"/>
          </a:p>
          <a:p>
            <a:r>
              <a:rPr lang="sv-SE" sz="2800" dirty="0" smtClean="0"/>
              <a:t>Anmäl </a:t>
            </a:r>
            <a:r>
              <a:rPr lang="sv-SE" sz="2800" u="sng" dirty="0" smtClean="0"/>
              <a:t>senast 31 jan</a:t>
            </a:r>
            <a:r>
              <a:rPr lang="sv-SE" sz="2800" dirty="0" smtClean="0"/>
              <a:t> till lagledare vilka uppgifter som ni kan bidra till. Fylls inte alla platser kommer vi behöva utse ansvariga. </a:t>
            </a:r>
          </a:p>
          <a:p>
            <a:endParaRPr lang="sv-SE" sz="2800" dirty="0"/>
          </a:p>
          <a:p>
            <a:endParaRPr lang="sv-SE" sz="2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86" y="4977215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7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4400</TotalTime>
  <Words>379</Words>
  <Application>Microsoft Office PowerPoint</Application>
  <PresentationFormat>Bredbild</PresentationFormat>
  <Paragraphs>89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Skara IK-14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Falköpings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Skara IK-14</dc:title>
  <dc:creator>Fredrik Sjöblom</dc:creator>
  <cp:lastModifiedBy>Fredrik Sjöblom</cp:lastModifiedBy>
  <cp:revision>42</cp:revision>
  <dcterms:created xsi:type="dcterms:W3CDTF">2021-12-06T17:20:52Z</dcterms:created>
  <dcterms:modified xsi:type="dcterms:W3CDTF">2021-12-12T08:31:09Z</dcterms:modified>
</cp:coreProperties>
</file>