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0" r:id="rId3"/>
    <p:sldId id="261" r:id="rId4"/>
    <p:sldId id="262" r:id="rId5"/>
    <p:sldId id="268" r:id="rId6"/>
    <p:sldId id="269" r:id="rId7"/>
    <p:sldId id="263" r:id="rId8"/>
    <p:sldId id="258" r:id="rId9"/>
    <p:sldId id="259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88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187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870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01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8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9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05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076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428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73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33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E779D-83D7-4B18-B634-CB187E3B0CDC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48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XEeJDPLFd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sv-SE" dirty="0" smtClean="0"/>
              <a:t>Skara IK-14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sv-SE" dirty="0" smtClean="0"/>
              <a:t>Föräldramöte 2022-10-12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19" y="1611168"/>
            <a:ext cx="4368366" cy="305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610791" y="733246"/>
            <a:ext cx="798945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smtClean="0"/>
              <a:t>SIK-CUPEN 26/3 Skara IK 09/10. Det är lag D1 som ansvarar och vi </a:t>
            </a:r>
            <a:r>
              <a:rPr lang="sv-SE" sz="3200" b="1" smtClean="0"/>
              <a:t>ska ansvara nästa år.</a:t>
            </a:r>
            <a:endParaRPr lang="sv-SE" sz="3200" b="1" dirty="0" smtClean="0"/>
          </a:p>
          <a:p>
            <a:endParaRPr lang="sv-SE" sz="3200" b="1" dirty="0" smtClean="0"/>
          </a:p>
          <a:p>
            <a:r>
              <a:rPr lang="sv-SE" sz="2800" dirty="0" smtClean="0"/>
              <a:t>Laget behöver hjälp av föräldrar med följande; 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Sekretariat</a:t>
            </a:r>
            <a:endParaRPr lang="sv-SE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 Sarg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sv-SE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Kiosk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/>
              <a:t>G</a:t>
            </a:r>
            <a:r>
              <a:rPr lang="sv-SE" sz="2800" dirty="0" smtClean="0"/>
              <a:t>rillning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Välkomstvärdar</a:t>
            </a:r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86" y="4977215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7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697018" y="1673969"/>
            <a:ext cx="791556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 smtClean="0"/>
              <a:t>Höstlovsdisco fredag den 4/11 18:00-21:00</a:t>
            </a:r>
          </a:p>
          <a:p>
            <a:r>
              <a:rPr lang="sv-SE" dirty="0"/>
              <a:t>Stureplan Malin </a:t>
            </a:r>
            <a:r>
              <a:rPr lang="sv-SE" dirty="0" err="1"/>
              <a:t>Walette</a:t>
            </a:r>
            <a:r>
              <a:rPr lang="sv-SE" dirty="0"/>
              <a:t> 0511-321 75 promota på deras kanaler</a:t>
            </a:r>
            <a:r>
              <a:rPr lang="sv-SE" dirty="0" smtClean="0"/>
              <a:t>.</a:t>
            </a:r>
          </a:p>
          <a:p>
            <a:r>
              <a:rPr lang="sv-SE" dirty="0" smtClean="0"/>
              <a:t>Sponsring Skara kommun?</a:t>
            </a:r>
            <a:endParaRPr lang="sv-SE" dirty="0"/>
          </a:p>
          <a:p>
            <a:r>
              <a:rPr lang="sv-SE" dirty="0"/>
              <a:t>Musik </a:t>
            </a:r>
            <a:r>
              <a:rPr lang="sv-SE" dirty="0" err="1"/>
              <a:t>Spotify</a:t>
            </a:r>
            <a:endParaRPr lang="sv-SE" dirty="0"/>
          </a:p>
          <a:p>
            <a:r>
              <a:rPr lang="sv-SE" dirty="0"/>
              <a:t>Ljud </a:t>
            </a:r>
          </a:p>
          <a:p>
            <a:r>
              <a:rPr lang="sv-SE" dirty="0"/>
              <a:t>Ljus, fritidsbanken, skara skolscen, </a:t>
            </a:r>
            <a:r>
              <a:rPr lang="sv-SE" dirty="0" err="1"/>
              <a:t>charlies</a:t>
            </a:r>
            <a:r>
              <a:rPr lang="sv-SE" dirty="0"/>
              <a:t> teater. </a:t>
            </a:r>
            <a:r>
              <a:rPr lang="sv-SE" dirty="0" err="1"/>
              <a:t>Fältson</a:t>
            </a:r>
            <a:r>
              <a:rPr lang="sv-SE" dirty="0"/>
              <a:t>. Camilla HELANDER</a:t>
            </a:r>
            <a:r>
              <a:rPr lang="sv-SE" dirty="0" smtClean="0"/>
              <a:t>. Skara ljud o ljus.</a:t>
            </a:r>
            <a:endParaRPr lang="sv-SE" dirty="0"/>
          </a:p>
          <a:p>
            <a:r>
              <a:rPr lang="sv-SE" dirty="0"/>
              <a:t>Under kvällen slipning skridskor 30kr. </a:t>
            </a:r>
            <a:r>
              <a:rPr lang="sv-SE" dirty="0" smtClean="0"/>
              <a:t>Andreas </a:t>
            </a:r>
            <a:r>
              <a:rPr lang="sv-SE" dirty="0" err="1" smtClean="0"/>
              <a:t>Walette</a:t>
            </a:r>
            <a:r>
              <a:rPr lang="sv-SE" dirty="0" smtClean="0"/>
              <a:t>.</a:t>
            </a:r>
            <a:endParaRPr lang="sv-SE" dirty="0"/>
          </a:p>
          <a:p>
            <a:r>
              <a:rPr lang="sv-SE" dirty="0"/>
              <a:t>Inträde: 30kr person, 50kr familj.</a:t>
            </a:r>
          </a:p>
          <a:p>
            <a:r>
              <a:rPr lang="sv-SE" dirty="0"/>
              <a:t>Affisch: Stina</a:t>
            </a:r>
          </a:p>
          <a:p>
            <a:r>
              <a:rPr lang="sv-SE" dirty="0"/>
              <a:t>Kiosk </a:t>
            </a:r>
          </a:p>
          <a:p>
            <a:r>
              <a:rPr lang="sv-SE" dirty="0"/>
              <a:t>Fritidsbanken: </a:t>
            </a:r>
            <a:r>
              <a:rPr lang="sv-SE" dirty="0" err="1"/>
              <a:t>tis</a:t>
            </a:r>
            <a:r>
              <a:rPr lang="sv-SE" dirty="0"/>
              <a:t> o </a:t>
            </a:r>
            <a:r>
              <a:rPr lang="sv-SE" dirty="0" err="1"/>
              <a:t>fre</a:t>
            </a:r>
            <a:r>
              <a:rPr lang="sv-SE" dirty="0"/>
              <a:t> 15-18. 072 260 82 25</a:t>
            </a:r>
          </a:p>
          <a:p>
            <a:r>
              <a:rPr lang="sv-SE" dirty="0"/>
              <a:t>Skridsko skola: Från små storlekar till stora. Inga problem att låna dessa under kvällen. Någon som är ansvarig. Emil Olsson har godkänt detta.</a:t>
            </a:r>
          </a:p>
          <a:p>
            <a:r>
              <a:rPr lang="sv-SE" dirty="0"/>
              <a:t>Skara KF Peders fru Catrin. Klart!</a:t>
            </a:r>
          </a:p>
          <a:p>
            <a:r>
              <a:rPr lang="sv-SE" dirty="0"/>
              <a:t>Värdar som hälsar välkommen och hjälper till. </a:t>
            </a:r>
          </a:p>
          <a:p>
            <a:r>
              <a:rPr lang="sv-SE" dirty="0"/>
              <a:t>Stånd hockeyskolan: Markus ansvarar :</a:t>
            </a:r>
            <a:r>
              <a:rPr lang="sv-SE" dirty="0" smtClean="0"/>
              <a:t>2022-09-21</a:t>
            </a:r>
          </a:p>
          <a:p>
            <a:r>
              <a:rPr lang="sv-SE" dirty="0" smtClean="0"/>
              <a:t>Tävling? Skottramp med målvakt</a:t>
            </a:r>
            <a:endParaRPr lang="sv-SE" dirty="0"/>
          </a:p>
          <a:p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496" y="4756726"/>
            <a:ext cx="2603398" cy="18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877454" y="864320"/>
            <a:ext cx="106587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/>
              <a:t>Förslag på lagaktivitet? </a:t>
            </a:r>
          </a:p>
          <a:p>
            <a:r>
              <a:rPr lang="sv-SE" sz="2800" b="1" i="1" dirty="0" smtClean="0"/>
              <a:t>Bowling</a:t>
            </a:r>
          </a:p>
          <a:p>
            <a:r>
              <a:rPr lang="sv-SE" sz="2800" b="1" i="1" dirty="0" err="1" smtClean="0"/>
              <a:t>Padel</a:t>
            </a:r>
            <a:endParaRPr lang="sv-SE" sz="2800" b="1" i="1" dirty="0" smtClean="0"/>
          </a:p>
          <a:p>
            <a:r>
              <a:rPr lang="sv-SE" sz="2800" b="1" i="1" dirty="0" smtClean="0"/>
              <a:t>Grillning/Brännboll</a:t>
            </a:r>
          </a:p>
          <a:p>
            <a:r>
              <a:rPr lang="sv-SE" sz="2800" b="1" i="1" dirty="0" smtClean="0"/>
              <a:t>Bada</a:t>
            </a:r>
          </a:p>
          <a:p>
            <a:endParaRPr lang="sv-SE" sz="2800" dirty="0" smtClean="0"/>
          </a:p>
          <a:p>
            <a:endParaRPr lang="sv-SE" sz="28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030" y="864321"/>
            <a:ext cx="3324225" cy="254317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1" y="3852828"/>
            <a:ext cx="3276600" cy="24860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5249" y="4903324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6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697018" y="1673969"/>
            <a:ext cx="79155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 smtClean="0"/>
              <a:t>Lagledare - </a:t>
            </a:r>
            <a:r>
              <a:rPr lang="sv-SE" sz="3200" b="1" dirty="0"/>
              <a:t>Alexander </a:t>
            </a:r>
            <a:r>
              <a:rPr lang="sv-SE" sz="3200" b="1" dirty="0" smtClean="0"/>
              <a:t>Skoglund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Administrativt ansvarig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Istider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Kalender laget.se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Närvarorapportering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Behjälplig </a:t>
            </a:r>
            <a:r>
              <a:rPr lang="sv-SE" sz="3200" dirty="0"/>
              <a:t>i </a:t>
            </a:r>
            <a:r>
              <a:rPr lang="sv-SE" sz="3200" dirty="0" smtClean="0"/>
              <a:t>ishallen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Anmäler till cuper och matcher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Kontaktperson</a:t>
            </a: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496" y="4756726"/>
            <a:ext cx="2603398" cy="18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560320" y="1565347"/>
            <a:ext cx="9326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prstClr val="black"/>
                </a:solidFill>
              </a:rPr>
              <a:t>Materialförvaltare: </a:t>
            </a:r>
            <a:r>
              <a:rPr lang="sv-SE" sz="3200" b="1" dirty="0" err="1" smtClean="0">
                <a:solidFill>
                  <a:prstClr val="black"/>
                </a:solidFill>
              </a:rPr>
              <a:t>Yafar</a:t>
            </a:r>
            <a:r>
              <a:rPr lang="sv-SE" sz="3200" b="1" dirty="0" smtClean="0">
                <a:solidFill>
                  <a:prstClr val="black"/>
                </a:solidFill>
              </a:rPr>
              <a:t> </a:t>
            </a:r>
            <a:r>
              <a:rPr lang="sv-SE" sz="3200" b="1" dirty="0" err="1" smtClean="0">
                <a:solidFill>
                  <a:prstClr val="black"/>
                </a:solidFill>
              </a:rPr>
              <a:t>Sadfari</a:t>
            </a:r>
            <a:endParaRPr lang="sv-SE" sz="3200" b="1" dirty="0" smtClean="0">
              <a:solidFill>
                <a:prstClr val="black"/>
              </a:solidFill>
            </a:endParaRPr>
          </a:p>
          <a:p>
            <a:endParaRPr lang="sv-SE" sz="3200" b="1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Slipar skridskor och hjälper </a:t>
            </a:r>
            <a:r>
              <a:rPr lang="sv-SE" sz="3200" dirty="0">
                <a:solidFill>
                  <a:prstClr val="black"/>
                </a:solidFill>
              </a:rPr>
              <a:t>till med </a:t>
            </a:r>
            <a:r>
              <a:rPr lang="sv-SE" sz="3200" dirty="0" smtClean="0">
                <a:solidFill>
                  <a:prstClr val="black"/>
                </a:solidFill>
              </a:rPr>
              <a:t>utrustning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Ansvarar </a:t>
            </a:r>
            <a:r>
              <a:rPr lang="sv-SE" sz="3200" dirty="0">
                <a:solidFill>
                  <a:prstClr val="black"/>
                </a:solidFill>
              </a:rPr>
              <a:t>för </a:t>
            </a:r>
            <a:r>
              <a:rPr lang="sv-SE" sz="3200" dirty="0" smtClean="0">
                <a:solidFill>
                  <a:prstClr val="black"/>
                </a:solidFill>
              </a:rPr>
              <a:t>material till </a:t>
            </a:r>
            <a:r>
              <a:rPr lang="sv-SE" sz="3200" dirty="0">
                <a:solidFill>
                  <a:prstClr val="black"/>
                </a:solidFill>
              </a:rPr>
              <a:t>matcher </a:t>
            </a:r>
            <a:r>
              <a:rPr lang="sv-SE" sz="3200" dirty="0" smtClean="0">
                <a:solidFill>
                  <a:prstClr val="black"/>
                </a:solidFill>
              </a:rPr>
              <a:t>och cuper</a:t>
            </a:r>
            <a:endParaRPr lang="sv-SE" sz="3200" dirty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Sjukvårdsväska mm</a:t>
            </a:r>
            <a:endParaRPr lang="sv-SE" sz="3200" dirty="0">
              <a:solidFill>
                <a:prstClr val="black"/>
              </a:solidFill>
            </a:endParaRPr>
          </a:p>
          <a:p>
            <a:endParaRPr lang="sv-SE" sz="3200" dirty="0" smtClean="0">
              <a:solidFill>
                <a:prstClr val="black"/>
              </a:solidFill>
            </a:endParaRPr>
          </a:p>
          <a:p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374" y="5098472"/>
            <a:ext cx="2516701" cy="17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653308" y="2130566"/>
            <a:ext cx="98829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/>
              <a:t>Ledare: </a:t>
            </a:r>
            <a:r>
              <a:rPr lang="sv-SE" sz="3200" b="1" dirty="0"/>
              <a:t>Fredrik </a:t>
            </a:r>
            <a:r>
              <a:rPr lang="sv-SE" sz="3200" b="1" dirty="0" smtClean="0"/>
              <a:t>Sjöblom och Andreas </a:t>
            </a:r>
            <a:r>
              <a:rPr lang="sv-SE" sz="3200" b="1" dirty="0" err="1" smtClean="0"/>
              <a:t>Walette</a:t>
            </a:r>
            <a:r>
              <a:rPr lang="sv-SE" sz="3200" b="1" dirty="0" smtClean="0"/>
              <a:t> </a:t>
            </a:r>
          </a:p>
          <a:p>
            <a:r>
              <a:rPr lang="sv-SE" sz="3200" b="1" dirty="0" smtClean="0"/>
              <a:t>Viktoria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Fredrik borta V:43 o </a:t>
            </a:r>
            <a:r>
              <a:rPr lang="sv-SE" sz="3200" dirty="0" smtClean="0"/>
              <a:t>V:47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Delar ut tröjor inför varje träning</a:t>
            </a:r>
            <a:endParaRPr lang="sv-SE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Planerar och genomför träningar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Leder </a:t>
            </a:r>
            <a:r>
              <a:rPr lang="sv-SE" sz="3200" dirty="0"/>
              <a:t>laget tillsammans på matcher </a:t>
            </a:r>
            <a:r>
              <a:rPr lang="sv-SE" sz="3200" dirty="0" smtClean="0"/>
              <a:t>och vid cuper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Representerar Skara IK-14 på ungdomssektionsmöten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Vi behöver några som kan hjälpa till!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721" y="4977214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8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519084" y="687659"/>
            <a:ext cx="988291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/>
              <a:t>Fokusområde säsong 2022-2023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Att spela mycket och ha kul, 1/6 dels rink.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Skridskoteknik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Puckkontroll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Förberedande </a:t>
            </a:r>
            <a:r>
              <a:rPr lang="sv-SE" sz="3200" dirty="0" err="1" smtClean="0"/>
              <a:t>närkampspel</a:t>
            </a:r>
            <a:r>
              <a:rPr lang="sv-SE" sz="3200" dirty="0" smtClean="0"/>
              <a:t>: Angling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err="1" smtClean="0"/>
              <a:t>Fysövningar</a:t>
            </a:r>
            <a:r>
              <a:rPr lang="sv-SE" sz="3200" dirty="0" smtClean="0"/>
              <a:t>?</a:t>
            </a:r>
          </a:p>
          <a:p>
            <a:endParaRPr lang="sv-SE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721" y="4977214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3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55782" y="620330"/>
            <a:ext cx="109358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/>
            </a:r>
            <a:br>
              <a:rPr lang="sv-SE" dirty="0">
                <a:solidFill>
                  <a:prstClr val="black"/>
                </a:solidFill>
              </a:rPr>
            </a:br>
            <a:endParaRPr lang="sv-SE" sz="3200" b="1" dirty="0" smtClean="0">
              <a:solidFill>
                <a:prstClr val="black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830" y="4931033"/>
            <a:ext cx="2517866" cy="1761897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2116822" y="2568615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3200" dirty="0"/>
              <a:t>De fem fysiska grundegenskaperna är: </a:t>
            </a:r>
          </a:p>
          <a:p>
            <a:r>
              <a:rPr lang="sv-SE" sz="3200" dirty="0"/>
              <a:t>• </a:t>
            </a:r>
            <a:r>
              <a:rPr lang="sv-SE" sz="3200" dirty="0" smtClean="0"/>
              <a:t>Koordination/Klubbteknik</a:t>
            </a:r>
            <a:endParaRPr lang="sv-SE" sz="3200" dirty="0"/>
          </a:p>
          <a:p>
            <a:r>
              <a:rPr lang="sv-SE" sz="3200" dirty="0"/>
              <a:t>• Snabbhet </a:t>
            </a:r>
          </a:p>
          <a:p>
            <a:r>
              <a:rPr lang="sv-SE" sz="3200" dirty="0"/>
              <a:t>• Rörlighet </a:t>
            </a:r>
            <a:r>
              <a:rPr lang="sv-SE" u="sng" dirty="0">
                <a:hlinkClick r:id="rId3"/>
              </a:rPr>
              <a:t>https://youtu.be/xXEeJDPLFd8</a:t>
            </a:r>
            <a:endParaRPr lang="sv-SE" sz="3200" dirty="0"/>
          </a:p>
          <a:p>
            <a:r>
              <a:rPr lang="sv-SE" sz="3200" dirty="0"/>
              <a:t>• Uthållighet </a:t>
            </a:r>
          </a:p>
          <a:p>
            <a:r>
              <a:rPr lang="sv-SE" sz="3200" dirty="0"/>
              <a:t>• Styrka</a:t>
            </a:r>
          </a:p>
        </p:txBody>
      </p:sp>
      <p:sp>
        <p:nvSpPr>
          <p:cNvPr id="5" name="Rektangel 4"/>
          <p:cNvSpPr/>
          <p:nvPr/>
        </p:nvSpPr>
        <p:spPr>
          <a:xfrm>
            <a:off x="2217490" y="72805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b="1" dirty="0"/>
              <a:t>”Lekfull träning innehållande de fem fysiska grunderna vid rätt mognadsnivå och med rätt/stegrad belastning”</a:t>
            </a:r>
          </a:p>
        </p:txBody>
      </p:sp>
    </p:spTree>
    <p:extLst>
      <p:ext uri="{BB962C8B-B14F-4D97-AF65-F5344CB8AC3E}">
        <p14:creationId xmlns:p14="http://schemas.microsoft.com/office/powerpoint/2010/main" val="22579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55782" y="620330"/>
            <a:ext cx="1093585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/>
            </a:r>
            <a:br>
              <a:rPr lang="sv-SE" dirty="0">
                <a:solidFill>
                  <a:prstClr val="black"/>
                </a:solidFill>
              </a:rPr>
            </a:br>
            <a:r>
              <a:rPr lang="sv-SE" sz="3200" b="1" dirty="0" smtClean="0">
                <a:solidFill>
                  <a:prstClr val="black"/>
                </a:solidFill>
              </a:rPr>
              <a:t>Kioskansvarig?  Ring Lena, Vad innebär det?</a:t>
            </a:r>
          </a:p>
          <a:p>
            <a:r>
              <a:rPr lang="sv-SE" sz="3200" b="1" dirty="0" err="1" smtClean="0">
                <a:solidFill>
                  <a:prstClr val="black"/>
                </a:solidFill>
              </a:rPr>
              <a:t>Båsutbildning</a:t>
            </a:r>
            <a:r>
              <a:rPr lang="sv-SE" sz="3200" b="1" dirty="0" smtClean="0">
                <a:solidFill>
                  <a:prstClr val="black"/>
                </a:solidFill>
              </a:rPr>
              <a:t> Torsdag </a:t>
            </a:r>
            <a:r>
              <a:rPr lang="sv-SE" sz="3200" b="1" dirty="0" err="1" smtClean="0">
                <a:solidFill>
                  <a:prstClr val="black"/>
                </a:solidFill>
              </a:rPr>
              <a:t>kl</a:t>
            </a:r>
            <a:r>
              <a:rPr lang="sv-SE" sz="3200" b="1" dirty="0" smtClean="0">
                <a:solidFill>
                  <a:prstClr val="black"/>
                </a:solidFill>
              </a:rPr>
              <a:t> 19:30. Gärna 3 personer. Vem håller i</a:t>
            </a:r>
            <a:r>
              <a:rPr lang="sv-SE" sz="3200" b="1" dirty="0" smtClean="0">
                <a:solidFill>
                  <a:prstClr val="black"/>
                </a:solidFill>
              </a:rPr>
              <a:t>?</a:t>
            </a:r>
          </a:p>
          <a:p>
            <a:r>
              <a:rPr lang="sv-SE" sz="3200" b="1" dirty="0" smtClean="0">
                <a:solidFill>
                  <a:prstClr val="black"/>
                </a:solidFill>
              </a:rPr>
              <a:t>Sätta upp mobilskåp.</a:t>
            </a:r>
            <a:endParaRPr lang="sv-SE" sz="3200" b="1" dirty="0" smtClean="0">
              <a:solidFill>
                <a:prstClr val="black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830" y="4931033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378691" y="972589"/>
            <a:ext cx="1165813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Regler för föräldrar Skara IK 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 smtClean="0"/>
              <a:t>Anmäla sitt barns närvaro/frånvaro på laget.se</a:t>
            </a:r>
            <a:endParaRPr lang="sv-SE" sz="3200" dirty="0"/>
          </a:p>
          <a:p>
            <a:endParaRPr lang="sv-SE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 smtClean="0"/>
              <a:t>Barn som ska träna ska komma i tid, de sista 15min är inte tränare behjälpliga</a:t>
            </a:r>
            <a:r>
              <a:rPr lang="sv-SE" sz="3200" dirty="0"/>
              <a:t> </a:t>
            </a:r>
            <a:r>
              <a:rPr lang="sv-SE" sz="3200" dirty="0" smtClean="0"/>
              <a:t>utan ska samplanera och förbereda träningen</a:t>
            </a:r>
          </a:p>
          <a:p>
            <a:endParaRPr lang="sv-SE" sz="3200" dirty="0" smtClean="0"/>
          </a:p>
          <a:p>
            <a:endParaRPr lang="sv-SE" sz="24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964" y="4985287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969817" y="575425"/>
            <a:ext cx="11092873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Isträning</a:t>
            </a:r>
          </a:p>
          <a:p>
            <a:pPr algn="ctr"/>
            <a:endParaRPr lang="sv-SE" sz="4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b="1" dirty="0" smtClean="0"/>
              <a:t>Inga barn får ha mobiler i omklädningsrummet!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När skridskor är på gäller krav på skridskoskydd och handskar, gäller även i omklädningsrummet!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Hjälm med galler är ett krav för att få träna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Halsskydd är ett krav för att få träna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Inledningsvis, spontan 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Uppehåll över jul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Åka skridskor på fritiden- laget.se chatten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Övriga frågor?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824" y="4995688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0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4695</TotalTime>
  <Words>437</Words>
  <Application>Microsoft Office PowerPoint</Application>
  <PresentationFormat>Bredbild</PresentationFormat>
  <Paragraphs>86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Skara IK-14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Falköpings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Skara IK-14</dc:title>
  <dc:creator>Fredrik Sjöblom</dc:creator>
  <cp:lastModifiedBy>Fredrik Sjöblom</cp:lastModifiedBy>
  <cp:revision>69</cp:revision>
  <dcterms:created xsi:type="dcterms:W3CDTF">2021-12-06T17:20:52Z</dcterms:created>
  <dcterms:modified xsi:type="dcterms:W3CDTF">2022-10-12T06:34:19Z</dcterms:modified>
</cp:coreProperties>
</file>