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60" r:id="rId3"/>
    <p:sldId id="261" r:id="rId4"/>
    <p:sldId id="262" r:id="rId5"/>
    <p:sldId id="268" r:id="rId6"/>
    <p:sldId id="269" r:id="rId7"/>
    <p:sldId id="263" r:id="rId8"/>
    <p:sldId id="258" r:id="rId9"/>
    <p:sldId id="259" r:id="rId10"/>
    <p:sldId id="266" r:id="rId11"/>
    <p:sldId id="267" r:id="rId12"/>
    <p:sldId id="26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E779D-83D7-4B18-B634-CB187E3B0CDC}" type="datetimeFigureOut">
              <a:rPr lang="sv-SE" smtClean="0"/>
              <a:t>2022-10-12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00B2-5748-49AC-B54E-0B06783E04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1883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E779D-83D7-4B18-B634-CB187E3B0CDC}" type="datetimeFigureOut">
              <a:rPr lang="sv-SE" smtClean="0"/>
              <a:t>2022-10-12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00B2-5748-49AC-B54E-0B06783E04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1870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E779D-83D7-4B18-B634-CB187E3B0CDC}" type="datetimeFigureOut">
              <a:rPr lang="sv-SE" smtClean="0"/>
              <a:t>2022-10-12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00B2-5748-49AC-B54E-0B06783E04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8705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E779D-83D7-4B18-B634-CB187E3B0CDC}" type="datetimeFigureOut">
              <a:rPr lang="sv-SE" smtClean="0"/>
              <a:t>2022-10-12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00B2-5748-49AC-B54E-0B06783E04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2017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E779D-83D7-4B18-B634-CB187E3B0CDC}" type="datetimeFigureOut">
              <a:rPr lang="sv-SE" smtClean="0"/>
              <a:t>2022-10-12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00B2-5748-49AC-B54E-0B06783E04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38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E779D-83D7-4B18-B634-CB187E3B0CDC}" type="datetimeFigureOut">
              <a:rPr lang="sv-SE" smtClean="0"/>
              <a:t>2022-10-12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00B2-5748-49AC-B54E-0B06783E04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4892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E779D-83D7-4B18-B634-CB187E3B0CDC}" type="datetimeFigureOut">
              <a:rPr lang="sv-SE" smtClean="0"/>
              <a:t>2022-10-12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00B2-5748-49AC-B54E-0B06783E04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4053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E779D-83D7-4B18-B634-CB187E3B0CDC}" type="datetimeFigureOut">
              <a:rPr lang="sv-SE" smtClean="0"/>
              <a:t>2022-10-12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00B2-5748-49AC-B54E-0B06783E04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40760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E779D-83D7-4B18-B634-CB187E3B0CDC}" type="datetimeFigureOut">
              <a:rPr lang="sv-SE" smtClean="0"/>
              <a:t>2022-10-12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00B2-5748-49AC-B54E-0B06783E04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4286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E779D-83D7-4B18-B634-CB187E3B0CDC}" type="datetimeFigureOut">
              <a:rPr lang="sv-SE" smtClean="0"/>
              <a:t>2022-10-12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00B2-5748-49AC-B54E-0B06783E04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2738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E779D-83D7-4B18-B634-CB187E3B0CDC}" type="datetimeFigureOut">
              <a:rPr lang="sv-SE" smtClean="0"/>
              <a:t>2022-10-12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00B2-5748-49AC-B54E-0B06783E04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69333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E779D-83D7-4B18-B634-CB187E3B0CDC}" type="datetimeFigureOut">
              <a:rPr lang="sv-SE" smtClean="0"/>
              <a:t>2022-10-12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4000B2-5748-49AC-B54E-0B06783E04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1486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xXEeJDPLFd8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sv-SE" dirty="0" smtClean="0"/>
              <a:t>Skara IK-14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sv-SE" dirty="0" smtClean="0"/>
              <a:t>Föräldramöte 2022-10-12</a:t>
            </a: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5819" y="1611168"/>
            <a:ext cx="4368366" cy="3054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391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/>
          <p:cNvSpPr txBox="1"/>
          <p:nvPr/>
        </p:nvSpPr>
        <p:spPr>
          <a:xfrm>
            <a:off x="1610791" y="733246"/>
            <a:ext cx="7989454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b="1" dirty="0" smtClean="0"/>
              <a:t>SIK-CUPEN 26/3 Skara IK 09/10. Det är lag D1 som ansvarar och vi </a:t>
            </a:r>
            <a:r>
              <a:rPr lang="sv-SE" sz="3200" b="1" smtClean="0"/>
              <a:t>ska ansvara nästa år.</a:t>
            </a:r>
            <a:endParaRPr lang="sv-SE" sz="3200" b="1" dirty="0" smtClean="0"/>
          </a:p>
          <a:p>
            <a:endParaRPr lang="sv-SE" sz="3200" b="1" dirty="0" smtClean="0"/>
          </a:p>
          <a:p>
            <a:r>
              <a:rPr lang="sv-SE" sz="2800" dirty="0" smtClean="0"/>
              <a:t>Laget behöver hjälp av föräldrar med följande;  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sv-SE" sz="2800" dirty="0" smtClean="0"/>
              <a:t>Sekretariat</a:t>
            </a:r>
            <a:endParaRPr lang="sv-SE" sz="2800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sv-SE" sz="2800" dirty="0" smtClean="0"/>
              <a:t> Sarg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sv-SE" sz="2800" dirty="0" smtClean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sv-SE" sz="2800" dirty="0" smtClean="0"/>
              <a:t>Kiosk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sv-SE" sz="2800" dirty="0"/>
              <a:t>G</a:t>
            </a:r>
            <a:r>
              <a:rPr lang="sv-SE" sz="2800" dirty="0" smtClean="0"/>
              <a:t>rillning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sv-SE" sz="2800" dirty="0" smtClean="0"/>
              <a:t>Välkomstvärdar</a:t>
            </a:r>
          </a:p>
          <a:p>
            <a:endParaRPr lang="sv-SE" sz="2800" dirty="0"/>
          </a:p>
          <a:p>
            <a:endParaRPr lang="sv-SE" sz="2800" dirty="0"/>
          </a:p>
          <a:p>
            <a:endParaRPr lang="sv-SE" sz="2800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6086" y="4977215"/>
            <a:ext cx="2517866" cy="1761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7177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2697018" y="1673969"/>
            <a:ext cx="7915564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b="1" dirty="0" smtClean="0"/>
              <a:t>Höstlovsdisco fredag den 4/11 18:00-21:00</a:t>
            </a:r>
          </a:p>
          <a:p>
            <a:r>
              <a:rPr lang="sv-SE" dirty="0"/>
              <a:t>Stureplan Malin </a:t>
            </a:r>
            <a:r>
              <a:rPr lang="sv-SE" dirty="0" err="1"/>
              <a:t>Walette</a:t>
            </a:r>
            <a:r>
              <a:rPr lang="sv-SE" dirty="0"/>
              <a:t> 0511-321 75 promota på deras kanaler</a:t>
            </a:r>
            <a:r>
              <a:rPr lang="sv-SE" dirty="0" smtClean="0"/>
              <a:t>.</a:t>
            </a:r>
          </a:p>
          <a:p>
            <a:r>
              <a:rPr lang="sv-SE" dirty="0" smtClean="0"/>
              <a:t>Sponsring Skara kommun?</a:t>
            </a:r>
            <a:endParaRPr lang="sv-SE" dirty="0"/>
          </a:p>
          <a:p>
            <a:r>
              <a:rPr lang="sv-SE" dirty="0"/>
              <a:t>Musik </a:t>
            </a:r>
            <a:r>
              <a:rPr lang="sv-SE" dirty="0" err="1"/>
              <a:t>Spotify</a:t>
            </a:r>
            <a:endParaRPr lang="sv-SE" dirty="0"/>
          </a:p>
          <a:p>
            <a:r>
              <a:rPr lang="sv-SE" dirty="0"/>
              <a:t>Ljud </a:t>
            </a:r>
          </a:p>
          <a:p>
            <a:r>
              <a:rPr lang="sv-SE" dirty="0"/>
              <a:t>Ljus, fritidsbanken, skara skolscen, </a:t>
            </a:r>
            <a:r>
              <a:rPr lang="sv-SE" dirty="0" err="1"/>
              <a:t>charlies</a:t>
            </a:r>
            <a:r>
              <a:rPr lang="sv-SE" dirty="0"/>
              <a:t> teater. </a:t>
            </a:r>
            <a:r>
              <a:rPr lang="sv-SE" dirty="0" err="1"/>
              <a:t>Fältson</a:t>
            </a:r>
            <a:r>
              <a:rPr lang="sv-SE" dirty="0"/>
              <a:t>. Camilla HELANDER</a:t>
            </a:r>
            <a:r>
              <a:rPr lang="sv-SE" dirty="0" smtClean="0"/>
              <a:t>. Skara ljud o ljus.</a:t>
            </a:r>
            <a:endParaRPr lang="sv-SE" dirty="0"/>
          </a:p>
          <a:p>
            <a:r>
              <a:rPr lang="sv-SE" dirty="0"/>
              <a:t>Under kvällen slipning skridskor 30kr. </a:t>
            </a:r>
            <a:r>
              <a:rPr lang="sv-SE" dirty="0" smtClean="0"/>
              <a:t>Andreas </a:t>
            </a:r>
            <a:r>
              <a:rPr lang="sv-SE" dirty="0" err="1" smtClean="0"/>
              <a:t>Walette</a:t>
            </a:r>
            <a:r>
              <a:rPr lang="sv-SE" dirty="0" smtClean="0"/>
              <a:t>.</a:t>
            </a:r>
            <a:endParaRPr lang="sv-SE" dirty="0"/>
          </a:p>
          <a:p>
            <a:r>
              <a:rPr lang="sv-SE" dirty="0"/>
              <a:t>Inträde: 30kr person, 50kr familj.</a:t>
            </a:r>
          </a:p>
          <a:p>
            <a:r>
              <a:rPr lang="sv-SE" dirty="0"/>
              <a:t>Affisch: Stina</a:t>
            </a:r>
          </a:p>
          <a:p>
            <a:r>
              <a:rPr lang="sv-SE" dirty="0"/>
              <a:t>Kiosk </a:t>
            </a:r>
          </a:p>
          <a:p>
            <a:r>
              <a:rPr lang="sv-SE" dirty="0"/>
              <a:t>Fritidsbanken: </a:t>
            </a:r>
            <a:r>
              <a:rPr lang="sv-SE" dirty="0" err="1"/>
              <a:t>tis</a:t>
            </a:r>
            <a:r>
              <a:rPr lang="sv-SE" dirty="0"/>
              <a:t> o </a:t>
            </a:r>
            <a:r>
              <a:rPr lang="sv-SE" dirty="0" err="1"/>
              <a:t>fre</a:t>
            </a:r>
            <a:r>
              <a:rPr lang="sv-SE" dirty="0"/>
              <a:t> 15-18. 072 260 82 25</a:t>
            </a:r>
          </a:p>
          <a:p>
            <a:r>
              <a:rPr lang="sv-SE" dirty="0"/>
              <a:t>Skridsko skola: Från små storlekar till stora. Inga problem att låna dessa under kvällen. Någon som är ansvarig. Emil Olsson har godkänt detta.</a:t>
            </a:r>
          </a:p>
          <a:p>
            <a:r>
              <a:rPr lang="sv-SE" dirty="0"/>
              <a:t>Skara KF Peders fru Catrin. Klart!</a:t>
            </a:r>
          </a:p>
          <a:p>
            <a:r>
              <a:rPr lang="sv-SE" dirty="0"/>
              <a:t>Värdar som hälsar välkommen och hjälper till. </a:t>
            </a:r>
          </a:p>
          <a:p>
            <a:r>
              <a:rPr lang="sv-SE" dirty="0"/>
              <a:t>Stånd hockeyskolan: Markus ansvarar :</a:t>
            </a:r>
            <a:r>
              <a:rPr lang="sv-SE" dirty="0" smtClean="0"/>
              <a:t>2022-09-21</a:t>
            </a:r>
          </a:p>
          <a:p>
            <a:r>
              <a:rPr lang="sv-SE" dirty="0" smtClean="0"/>
              <a:t>Tävling? Skottramp med målvakt</a:t>
            </a:r>
            <a:endParaRPr lang="sv-SE" dirty="0"/>
          </a:p>
          <a:p>
            <a:endParaRPr lang="sv-SE" sz="3200" dirty="0"/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6496" y="4756726"/>
            <a:ext cx="2603398" cy="1820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1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/>
          <p:cNvSpPr txBox="1"/>
          <p:nvPr/>
        </p:nvSpPr>
        <p:spPr>
          <a:xfrm>
            <a:off x="877454" y="864320"/>
            <a:ext cx="1065876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b="1" dirty="0" smtClean="0"/>
              <a:t>Förslag på lagaktivitet? </a:t>
            </a:r>
          </a:p>
          <a:p>
            <a:r>
              <a:rPr lang="sv-SE" sz="2800" b="1" i="1" dirty="0" smtClean="0"/>
              <a:t>Bowling</a:t>
            </a:r>
          </a:p>
          <a:p>
            <a:r>
              <a:rPr lang="sv-SE" sz="2800" b="1" i="1" dirty="0" err="1" smtClean="0"/>
              <a:t>Padel</a:t>
            </a:r>
            <a:endParaRPr lang="sv-SE" sz="2800" b="1" i="1" dirty="0" smtClean="0"/>
          </a:p>
          <a:p>
            <a:r>
              <a:rPr lang="sv-SE" sz="2800" b="1" i="1" dirty="0" smtClean="0"/>
              <a:t>Grillning/Brännboll</a:t>
            </a:r>
          </a:p>
          <a:p>
            <a:r>
              <a:rPr lang="sv-SE" sz="2800" b="1" i="1" dirty="0" smtClean="0"/>
              <a:t>Bada</a:t>
            </a:r>
          </a:p>
          <a:p>
            <a:endParaRPr lang="sv-SE" sz="2800" dirty="0" smtClean="0"/>
          </a:p>
          <a:p>
            <a:endParaRPr lang="sv-SE" sz="2800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18030" y="864321"/>
            <a:ext cx="3324225" cy="2543175"/>
          </a:xfrm>
          <a:prstGeom prst="rect">
            <a:avLst/>
          </a:prstGeom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7001" y="3852828"/>
            <a:ext cx="3276600" cy="2486025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5249" y="4903324"/>
            <a:ext cx="2517866" cy="1761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76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2697018" y="1673969"/>
            <a:ext cx="791556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b="1" dirty="0" smtClean="0"/>
              <a:t>Lagledare - </a:t>
            </a:r>
            <a:r>
              <a:rPr lang="sv-SE" sz="3200" b="1" dirty="0"/>
              <a:t>Alexander </a:t>
            </a:r>
            <a:r>
              <a:rPr lang="sv-SE" sz="3200" b="1" dirty="0" smtClean="0"/>
              <a:t>Skoglund</a:t>
            </a:r>
            <a:endParaRPr lang="sv-SE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smtClean="0"/>
              <a:t>Administrativt ansvarig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smtClean="0"/>
              <a:t>Istider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smtClean="0"/>
              <a:t>Kalender laget.se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smtClean="0"/>
              <a:t>Närvarorapportering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smtClean="0"/>
              <a:t>Behjälplig </a:t>
            </a:r>
            <a:r>
              <a:rPr lang="sv-SE" sz="3200" dirty="0"/>
              <a:t>i </a:t>
            </a:r>
            <a:r>
              <a:rPr lang="sv-SE" sz="3200" dirty="0" smtClean="0"/>
              <a:t>ishallen</a:t>
            </a:r>
            <a:endParaRPr lang="sv-SE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smtClean="0"/>
              <a:t>Anmäler till cuper och matcher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smtClean="0"/>
              <a:t>Kontaktperson</a:t>
            </a:r>
            <a:endParaRPr lang="sv-SE" sz="3200" dirty="0"/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6496" y="4756726"/>
            <a:ext cx="2603398" cy="1820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910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2560320" y="1565347"/>
            <a:ext cx="932688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3200" b="1" dirty="0" smtClean="0">
                <a:solidFill>
                  <a:prstClr val="black"/>
                </a:solidFill>
              </a:rPr>
              <a:t>Materialförvaltare: </a:t>
            </a:r>
            <a:r>
              <a:rPr lang="sv-SE" sz="3200" b="1" dirty="0" err="1" smtClean="0">
                <a:solidFill>
                  <a:prstClr val="black"/>
                </a:solidFill>
              </a:rPr>
              <a:t>Yafar</a:t>
            </a:r>
            <a:r>
              <a:rPr lang="sv-SE" sz="3200" b="1" dirty="0" smtClean="0">
                <a:solidFill>
                  <a:prstClr val="black"/>
                </a:solidFill>
              </a:rPr>
              <a:t> </a:t>
            </a:r>
            <a:r>
              <a:rPr lang="sv-SE" sz="3200" b="1" dirty="0" err="1" smtClean="0">
                <a:solidFill>
                  <a:prstClr val="black"/>
                </a:solidFill>
              </a:rPr>
              <a:t>Sadfari</a:t>
            </a:r>
            <a:endParaRPr lang="sv-SE" sz="3200" b="1" dirty="0" smtClean="0">
              <a:solidFill>
                <a:prstClr val="black"/>
              </a:solidFill>
            </a:endParaRPr>
          </a:p>
          <a:p>
            <a:endParaRPr lang="sv-SE" sz="3200" b="1" dirty="0" smtClean="0">
              <a:solidFill>
                <a:prstClr val="black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smtClean="0">
                <a:solidFill>
                  <a:prstClr val="black"/>
                </a:solidFill>
              </a:rPr>
              <a:t>Slipar skridskor och hjälper </a:t>
            </a:r>
            <a:r>
              <a:rPr lang="sv-SE" sz="3200" dirty="0">
                <a:solidFill>
                  <a:prstClr val="black"/>
                </a:solidFill>
              </a:rPr>
              <a:t>till med </a:t>
            </a:r>
            <a:r>
              <a:rPr lang="sv-SE" sz="3200" dirty="0" smtClean="0">
                <a:solidFill>
                  <a:prstClr val="black"/>
                </a:solidFill>
              </a:rPr>
              <a:t>utrustning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smtClean="0">
                <a:solidFill>
                  <a:prstClr val="black"/>
                </a:solidFill>
              </a:rPr>
              <a:t>Ansvarar </a:t>
            </a:r>
            <a:r>
              <a:rPr lang="sv-SE" sz="3200" dirty="0">
                <a:solidFill>
                  <a:prstClr val="black"/>
                </a:solidFill>
              </a:rPr>
              <a:t>för </a:t>
            </a:r>
            <a:r>
              <a:rPr lang="sv-SE" sz="3200" dirty="0" smtClean="0">
                <a:solidFill>
                  <a:prstClr val="black"/>
                </a:solidFill>
              </a:rPr>
              <a:t>material till </a:t>
            </a:r>
            <a:r>
              <a:rPr lang="sv-SE" sz="3200" dirty="0">
                <a:solidFill>
                  <a:prstClr val="black"/>
                </a:solidFill>
              </a:rPr>
              <a:t>matcher </a:t>
            </a:r>
            <a:r>
              <a:rPr lang="sv-SE" sz="3200" dirty="0" smtClean="0">
                <a:solidFill>
                  <a:prstClr val="black"/>
                </a:solidFill>
              </a:rPr>
              <a:t>och cuper</a:t>
            </a:r>
            <a:endParaRPr lang="sv-SE" sz="3200" dirty="0">
              <a:solidFill>
                <a:prstClr val="black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smtClean="0">
                <a:solidFill>
                  <a:prstClr val="black"/>
                </a:solidFill>
              </a:rPr>
              <a:t>Sjukvårdsväska mm</a:t>
            </a:r>
            <a:endParaRPr lang="sv-SE" sz="3200" dirty="0">
              <a:solidFill>
                <a:prstClr val="black"/>
              </a:solidFill>
            </a:endParaRPr>
          </a:p>
          <a:p>
            <a:endParaRPr lang="sv-SE" sz="3200" dirty="0" smtClean="0">
              <a:solidFill>
                <a:prstClr val="black"/>
              </a:solidFill>
            </a:endParaRPr>
          </a:p>
          <a:p>
            <a:endParaRPr lang="sv-SE" sz="3200" dirty="0"/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9374" y="5098472"/>
            <a:ext cx="2516701" cy="1759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25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1653308" y="2130566"/>
            <a:ext cx="988291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3200" b="1" dirty="0" smtClean="0"/>
              <a:t>Ledare: </a:t>
            </a:r>
            <a:r>
              <a:rPr lang="sv-SE" sz="3200" b="1" dirty="0"/>
              <a:t>Fredrik </a:t>
            </a:r>
            <a:r>
              <a:rPr lang="sv-SE" sz="3200" b="1" dirty="0" smtClean="0"/>
              <a:t>Sjöblom och Andreas </a:t>
            </a:r>
            <a:r>
              <a:rPr lang="sv-SE" sz="3200" b="1" dirty="0" err="1" smtClean="0"/>
              <a:t>Walette</a:t>
            </a:r>
            <a:r>
              <a:rPr lang="sv-SE" sz="3200" b="1" dirty="0" smtClean="0"/>
              <a:t> </a:t>
            </a:r>
          </a:p>
          <a:p>
            <a:r>
              <a:rPr lang="sv-SE" sz="3200" b="1" dirty="0" smtClean="0"/>
              <a:t>Viktoria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smtClean="0"/>
              <a:t>Fredrik borta V:43 o </a:t>
            </a:r>
            <a:r>
              <a:rPr lang="sv-SE" sz="3200" dirty="0" smtClean="0"/>
              <a:t>V:47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smtClean="0"/>
              <a:t>Delar ut tröjor inför varje träning</a:t>
            </a:r>
            <a:endParaRPr lang="sv-SE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smtClean="0"/>
              <a:t>Planerar och genomför träningar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smtClean="0"/>
              <a:t>Leder </a:t>
            </a:r>
            <a:r>
              <a:rPr lang="sv-SE" sz="3200" dirty="0"/>
              <a:t>laget tillsammans på matcher </a:t>
            </a:r>
            <a:r>
              <a:rPr lang="sv-SE" sz="3200" dirty="0" smtClean="0"/>
              <a:t>och vid cuper</a:t>
            </a:r>
            <a:endParaRPr lang="sv-SE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smtClean="0"/>
              <a:t>Representerar Skara IK-14 på ungdomssektionsmöten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smtClean="0"/>
              <a:t>Vi behöver några som kan hjälpa till!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3200" dirty="0"/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3721" y="4977214"/>
            <a:ext cx="2517866" cy="1761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885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1519084" y="687659"/>
            <a:ext cx="988291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3200" b="1" dirty="0" smtClean="0"/>
              <a:t>Fokusområde säsong 2022-2023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smtClean="0"/>
              <a:t>Att spela mycket och ha kul, 1/6 dels rink.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smtClean="0"/>
              <a:t>Skridskoteknik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smtClean="0"/>
              <a:t>Puckkontroll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smtClean="0"/>
              <a:t>Förberedande </a:t>
            </a:r>
            <a:r>
              <a:rPr lang="sv-SE" sz="3200" dirty="0" err="1" smtClean="0"/>
              <a:t>närkampspel</a:t>
            </a:r>
            <a:r>
              <a:rPr lang="sv-SE" sz="3200" dirty="0" smtClean="0"/>
              <a:t>: Angling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200" dirty="0" err="1" smtClean="0"/>
              <a:t>Fysövningar</a:t>
            </a:r>
            <a:r>
              <a:rPr lang="sv-SE" sz="3200" dirty="0" smtClean="0"/>
              <a:t>?</a:t>
            </a:r>
          </a:p>
          <a:p>
            <a:endParaRPr lang="sv-SE" sz="3200" b="1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3200" dirty="0"/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3721" y="4977214"/>
            <a:ext cx="2517866" cy="1761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4332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655782" y="620330"/>
            <a:ext cx="1093585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>
                <a:solidFill>
                  <a:prstClr val="black"/>
                </a:solidFill>
              </a:rPr>
              <a:t/>
            </a:r>
            <a:br>
              <a:rPr lang="sv-SE" dirty="0">
                <a:solidFill>
                  <a:prstClr val="black"/>
                </a:solidFill>
              </a:rPr>
            </a:br>
            <a:endParaRPr lang="sv-SE" sz="3200" b="1" dirty="0" smtClean="0">
              <a:solidFill>
                <a:prstClr val="black"/>
              </a:solidFill>
            </a:endParaRPr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9830" y="4931033"/>
            <a:ext cx="2517866" cy="1761897"/>
          </a:xfrm>
          <a:prstGeom prst="rect">
            <a:avLst/>
          </a:prstGeom>
        </p:spPr>
      </p:pic>
      <p:sp>
        <p:nvSpPr>
          <p:cNvPr id="4" name="Rektangel 3"/>
          <p:cNvSpPr/>
          <p:nvPr/>
        </p:nvSpPr>
        <p:spPr>
          <a:xfrm>
            <a:off x="2116822" y="2568615"/>
            <a:ext cx="6096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v-SE" sz="3200" dirty="0"/>
              <a:t>De fem fysiska grundegenskaperna är: </a:t>
            </a:r>
          </a:p>
          <a:p>
            <a:r>
              <a:rPr lang="sv-SE" sz="3200" dirty="0"/>
              <a:t>• </a:t>
            </a:r>
            <a:r>
              <a:rPr lang="sv-SE" sz="3200" dirty="0" smtClean="0"/>
              <a:t>Koordination/Klubbteknik</a:t>
            </a:r>
            <a:endParaRPr lang="sv-SE" sz="3200" dirty="0"/>
          </a:p>
          <a:p>
            <a:r>
              <a:rPr lang="sv-SE" sz="3200" dirty="0"/>
              <a:t>• Snabbhet </a:t>
            </a:r>
          </a:p>
          <a:p>
            <a:r>
              <a:rPr lang="sv-SE" sz="3200" dirty="0"/>
              <a:t>• Rörlighet </a:t>
            </a:r>
            <a:r>
              <a:rPr lang="sv-SE" u="sng" dirty="0">
                <a:hlinkClick r:id="rId3"/>
              </a:rPr>
              <a:t>https://youtu.be/xXEeJDPLFd8</a:t>
            </a:r>
            <a:endParaRPr lang="sv-SE" sz="3200" dirty="0"/>
          </a:p>
          <a:p>
            <a:r>
              <a:rPr lang="sv-SE" sz="3200" dirty="0"/>
              <a:t>• Uthållighet </a:t>
            </a:r>
          </a:p>
          <a:p>
            <a:r>
              <a:rPr lang="sv-SE" sz="3200" dirty="0"/>
              <a:t>• Styrka</a:t>
            </a:r>
          </a:p>
        </p:txBody>
      </p:sp>
      <p:sp>
        <p:nvSpPr>
          <p:cNvPr id="5" name="Rektangel 4"/>
          <p:cNvSpPr/>
          <p:nvPr/>
        </p:nvSpPr>
        <p:spPr>
          <a:xfrm>
            <a:off x="2217490" y="728051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v-SE" sz="2400" b="1" dirty="0"/>
              <a:t>”Lekfull träning innehållande de fem fysiska grunderna vid rätt mognadsnivå och med rätt/stegrad belastning”</a:t>
            </a:r>
          </a:p>
        </p:txBody>
      </p:sp>
    </p:spTree>
    <p:extLst>
      <p:ext uri="{BB962C8B-B14F-4D97-AF65-F5344CB8AC3E}">
        <p14:creationId xmlns:p14="http://schemas.microsoft.com/office/powerpoint/2010/main" val="2257949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655782" y="620330"/>
            <a:ext cx="10935854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>
                <a:solidFill>
                  <a:prstClr val="black"/>
                </a:solidFill>
              </a:rPr>
              <a:t/>
            </a:r>
            <a:br>
              <a:rPr lang="sv-SE" dirty="0">
                <a:solidFill>
                  <a:prstClr val="black"/>
                </a:solidFill>
              </a:rPr>
            </a:br>
            <a:r>
              <a:rPr lang="sv-SE" sz="3200" b="1" dirty="0" smtClean="0">
                <a:solidFill>
                  <a:prstClr val="black"/>
                </a:solidFill>
              </a:rPr>
              <a:t>Kioskansvarig?  Ring Lena, Vad innebär det?</a:t>
            </a:r>
          </a:p>
          <a:p>
            <a:r>
              <a:rPr lang="sv-SE" sz="3200" b="1" dirty="0" err="1" smtClean="0">
                <a:solidFill>
                  <a:prstClr val="black"/>
                </a:solidFill>
              </a:rPr>
              <a:t>Båsutbildning</a:t>
            </a:r>
            <a:r>
              <a:rPr lang="sv-SE" sz="3200" b="1" dirty="0" smtClean="0">
                <a:solidFill>
                  <a:prstClr val="black"/>
                </a:solidFill>
              </a:rPr>
              <a:t> Torsdag </a:t>
            </a:r>
            <a:r>
              <a:rPr lang="sv-SE" sz="3200" b="1" dirty="0" err="1" smtClean="0">
                <a:solidFill>
                  <a:prstClr val="black"/>
                </a:solidFill>
              </a:rPr>
              <a:t>kl</a:t>
            </a:r>
            <a:r>
              <a:rPr lang="sv-SE" sz="3200" b="1" dirty="0" smtClean="0">
                <a:solidFill>
                  <a:prstClr val="black"/>
                </a:solidFill>
              </a:rPr>
              <a:t> 19:30. Gärna 3 personer. Vem håller i</a:t>
            </a:r>
            <a:r>
              <a:rPr lang="sv-SE" sz="3200" b="1" dirty="0" smtClean="0">
                <a:solidFill>
                  <a:prstClr val="black"/>
                </a:solidFill>
              </a:rPr>
              <a:t>?</a:t>
            </a:r>
          </a:p>
          <a:p>
            <a:r>
              <a:rPr lang="sv-SE" sz="3200" b="1" dirty="0" smtClean="0">
                <a:solidFill>
                  <a:prstClr val="black"/>
                </a:solidFill>
              </a:rPr>
              <a:t>Sätta upp mobilskåp.</a:t>
            </a:r>
            <a:endParaRPr lang="sv-SE" sz="3200" b="1" dirty="0" smtClean="0">
              <a:solidFill>
                <a:prstClr val="black"/>
              </a:solidFill>
            </a:endParaRPr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9830" y="4931033"/>
            <a:ext cx="2517866" cy="1761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302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/>
          <p:cNvSpPr txBox="1"/>
          <p:nvPr/>
        </p:nvSpPr>
        <p:spPr>
          <a:xfrm>
            <a:off x="378691" y="972589"/>
            <a:ext cx="11658139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200" b="1" dirty="0" smtClean="0"/>
              <a:t>Regler för föräldrar Skara IK 14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3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3200" dirty="0" smtClean="0"/>
              <a:t>Anmäla sitt barns närvaro/frånvaro på laget.se</a:t>
            </a:r>
            <a:endParaRPr lang="sv-SE" sz="3200" dirty="0"/>
          </a:p>
          <a:p>
            <a:endParaRPr lang="sv-SE" sz="3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3200" dirty="0" smtClean="0"/>
              <a:t>Barn som ska träna ska komma i tid, de sista 15min är inte tränare behjälpliga</a:t>
            </a:r>
            <a:r>
              <a:rPr lang="sv-SE" sz="3200" dirty="0"/>
              <a:t> </a:t>
            </a:r>
            <a:r>
              <a:rPr lang="sv-SE" sz="3200" dirty="0" smtClean="0"/>
              <a:t>utan ska samplanera och förbereda träningen</a:t>
            </a:r>
          </a:p>
          <a:p>
            <a:endParaRPr lang="sv-SE" sz="3200" dirty="0" smtClean="0"/>
          </a:p>
          <a:p>
            <a:endParaRPr lang="sv-SE" sz="2400" dirty="0"/>
          </a:p>
        </p:txBody>
      </p:sp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8964" y="4985287"/>
            <a:ext cx="2517866" cy="1761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599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969817" y="575425"/>
            <a:ext cx="11092873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200" b="1" dirty="0" smtClean="0"/>
              <a:t>Isträning</a:t>
            </a:r>
          </a:p>
          <a:p>
            <a:pPr algn="ctr"/>
            <a:endParaRPr lang="sv-SE" sz="40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b="1" dirty="0" smtClean="0"/>
              <a:t>Inga barn får ha mobiler i omklädningsrummet!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 smtClean="0"/>
              <a:t>När skridskor är på gäller krav på skridskoskydd och handskar, gäller även i omklädningsrummet!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 smtClean="0"/>
              <a:t>Hjälm med galler är ett krav för att få träna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 smtClean="0"/>
              <a:t>Halsskydd är ett krav för att få träna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 smtClean="0"/>
              <a:t>Inledningsvis, spontan lek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 smtClean="0"/>
              <a:t>Uppehåll över jul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 smtClean="0"/>
              <a:t>Åka skridskor på fritiden- laget.se chatten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 smtClean="0"/>
              <a:t>Övriga frågor?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4824" y="4995688"/>
            <a:ext cx="2517866" cy="1761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603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4695</TotalTime>
  <Words>437</Words>
  <Application>Microsoft Office PowerPoint</Application>
  <PresentationFormat>Bredbild</PresentationFormat>
  <Paragraphs>86</Paragraphs>
  <Slides>12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Office Theme</vt:lpstr>
      <vt:lpstr>Skara IK-14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Falköpings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Skara IK-14</dc:title>
  <dc:creator>Fredrik Sjöblom</dc:creator>
  <cp:lastModifiedBy>Fredrik Sjöblom</cp:lastModifiedBy>
  <cp:revision>69</cp:revision>
  <dcterms:created xsi:type="dcterms:W3CDTF">2021-12-06T17:20:52Z</dcterms:created>
  <dcterms:modified xsi:type="dcterms:W3CDTF">2022-10-12T06:34:19Z</dcterms:modified>
</cp:coreProperties>
</file>