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8" r:id="rId5"/>
    <p:sldId id="261" r:id="rId6"/>
    <p:sldId id="259" r:id="rId7"/>
    <p:sldId id="265" r:id="rId8"/>
    <p:sldId id="268" r:id="rId9"/>
    <p:sldId id="264" r:id="rId10"/>
    <p:sldId id="260" r:id="rId11"/>
    <p:sldId id="263" r:id="rId12"/>
    <p:sldId id="266" r:id="rId13"/>
    <p:sldId id="267" r:id="rId14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748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Åsa Andersson" userId="3c1da325-76f7-45c7-a468-c04bdb387de4" providerId="ADAL" clId="{C1769C2D-259C-4579-8BE5-89C324626EA0}"/>
    <pc:docChg chg="custSel addSld modSld">
      <pc:chgData name="Åsa Andersson" userId="3c1da325-76f7-45c7-a468-c04bdb387de4" providerId="ADAL" clId="{C1769C2D-259C-4579-8BE5-89C324626EA0}" dt="2025-09-08T13:13:52.768" v="224" actId="20577"/>
      <pc:docMkLst>
        <pc:docMk/>
      </pc:docMkLst>
      <pc:sldChg chg="modSp mod">
        <pc:chgData name="Åsa Andersson" userId="3c1da325-76f7-45c7-a468-c04bdb387de4" providerId="ADAL" clId="{C1769C2D-259C-4579-8BE5-89C324626EA0}" dt="2025-09-08T13:11:05.671" v="27" actId="20577"/>
        <pc:sldMkLst>
          <pc:docMk/>
          <pc:sldMk cId="608151298" sldId="257"/>
        </pc:sldMkLst>
        <pc:spChg chg="mod">
          <ac:chgData name="Åsa Andersson" userId="3c1da325-76f7-45c7-a468-c04bdb387de4" providerId="ADAL" clId="{C1769C2D-259C-4579-8BE5-89C324626EA0}" dt="2025-09-08T13:11:05.671" v="27" actId="20577"/>
          <ac:spMkLst>
            <pc:docMk/>
            <pc:sldMk cId="608151298" sldId="257"/>
            <ac:spMk id="3" creationId="{17388B20-5434-0869-996F-EF02D555B2CD}"/>
          </ac:spMkLst>
        </pc:spChg>
      </pc:sldChg>
      <pc:sldChg chg="modSp mod">
        <pc:chgData name="Åsa Andersson" userId="3c1da325-76f7-45c7-a468-c04bdb387de4" providerId="ADAL" clId="{C1769C2D-259C-4579-8BE5-89C324626EA0}" dt="2025-09-08T13:13:52.768" v="224" actId="20577"/>
        <pc:sldMkLst>
          <pc:docMk/>
          <pc:sldMk cId="3473794022" sldId="264"/>
        </pc:sldMkLst>
        <pc:spChg chg="mod">
          <ac:chgData name="Åsa Andersson" userId="3c1da325-76f7-45c7-a468-c04bdb387de4" providerId="ADAL" clId="{C1769C2D-259C-4579-8BE5-89C324626EA0}" dt="2025-09-08T13:13:52.768" v="224" actId="20577"/>
          <ac:spMkLst>
            <pc:docMk/>
            <pc:sldMk cId="3473794022" sldId="264"/>
            <ac:spMk id="3" creationId="{1F798AC8-1F57-32C2-94B7-3E180A89B598}"/>
          </ac:spMkLst>
        </pc:spChg>
      </pc:sldChg>
      <pc:sldChg chg="addSp delSp modSp new mod setBg modClrScheme chgLayout">
        <pc:chgData name="Åsa Andersson" userId="3c1da325-76f7-45c7-a468-c04bdb387de4" providerId="ADAL" clId="{C1769C2D-259C-4579-8BE5-89C324626EA0}" dt="2025-09-08T13:13:10.684" v="166" actId="26606"/>
        <pc:sldMkLst>
          <pc:docMk/>
          <pc:sldMk cId="2843717967" sldId="268"/>
        </pc:sldMkLst>
        <pc:spChg chg="add mod">
          <ac:chgData name="Åsa Andersson" userId="3c1da325-76f7-45c7-a468-c04bdb387de4" providerId="ADAL" clId="{C1769C2D-259C-4579-8BE5-89C324626EA0}" dt="2025-09-08T13:13:10.684" v="166" actId="26606"/>
          <ac:spMkLst>
            <pc:docMk/>
            <pc:sldMk cId="2843717967" sldId="268"/>
            <ac:spMk id="2" creationId="{647823FC-421C-DBD9-F55D-A936B1E88295}"/>
          </ac:spMkLst>
        </pc:spChg>
        <pc:spChg chg="add del mod">
          <ac:chgData name="Åsa Andersson" userId="3c1da325-76f7-45c7-a468-c04bdb387de4" providerId="ADAL" clId="{C1769C2D-259C-4579-8BE5-89C324626EA0}" dt="2025-09-08T13:13:10.684" v="166" actId="26606"/>
          <ac:spMkLst>
            <pc:docMk/>
            <pc:sldMk cId="2843717967" sldId="268"/>
            <ac:spMk id="3" creationId="{A54D063C-566E-DD54-D7FA-483FB8D414CE}"/>
          </ac:spMkLst>
        </pc:spChg>
        <pc:spChg chg="add">
          <ac:chgData name="Åsa Andersson" userId="3c1da325-76f7-45c7-a468-c04bdb387de4" providerId="ADAL" clId="{C1769C2D-259C-4579-8BE5-89C324626EA0}" dt="2025-09-08T13:13:10.684" v="166" actId="26606"/>
          <ac:spMkLst>
            <pc:docMk/>
            <pc:sldMk cId="2843717967" sldId="268"/>
            <ac:spMk id="9" creationId="{56E9B3E6-E277-4D68-BA48-9CB43FFBD6E2}"/>
          </ac:spMkLst>
        </pc:spChg>
        <pc:spChg chg="add">
          <ac:chgData name="Åsa Andersson" userId="3c1da325-76f7-45c7-a468-c04bdb387de4" providerId="ADAL" clId="{C1769C2D-259C-4579-8BE5-89C324626EA0}" dt="2025-09-08T13:13:10.684" v="166" actId="26606"/>
          <ac:spMkLst>
            <pc:docMk/>
            <pc:sldMk cId="2843717967" sldId="268"/>
            <ac:spMk id="16" creationId="{D5B0017B-2ECA-49AF-B397-DC140825DF8D}"/>
          </ac:spMkLst>
        </pc:spChg>
        <pc:grpChg chg="add">
          <ac:chgData name="Åsa Andersson" userId="3c1da325-76f7-45c7-a468-c04bdb387de4" providerId="ADAL" clId="{C1769C2D-259C-4579-8BE5-89C324626EA0}" dt="2025-09-08T13:13:10.684" v="166" actId="26606"/>
          <ac:grpSpMkLst>
            <pc:docMk/>
            <pc:sldMk cId="2843717967" sldId="268"/>
            <ac:grpSpMk id="11" creationId="{AE1C45F0-260A-458C-96ED-C1F6D2151219}"/>
          </ac:grpSpMkLst>
        </pc:grpChg>
        <pc:graphicFrameChg chg="add">
          <ac:chgData name="Åsa Andersson" userId="3c1da325-76f7-45c7-a468-c04bdb387de4" providerId="ADAL" clId="{C1769C2D-259C-4579-8BE5-89C324626EA0}" dt="2025-09-08T13:13:10.684" v="166" actId="26606"/>
          <ac:graphicFrameMkLst>
            <pc:docMk/>
            <pc:sldMk cId="2843717967" sldId="268"/>
            <ac:graphicFrameMk id="5" creationId="{65F5D2D4-01F1-390E-D959-C6BAAEA53234}"/>
          </ac:graphicFrameMkLst>
        </pc:graphicFrameChg>
        <pc:cxnChg chg="add">
          <ac:chgData name="Åsa Andersson" userId="3c1da325-76f7-45c7-a468-c04bdb387de4" providerId="ADAL" clId="{C1769C2D-259C-4579-8BE5-89C324626EA0}" dt="2025-09-08T13:13:10.684" v="166" actId="26606"/>
          <ac:cxnSpMkLst>
            <pc:docMk/>
            <pc:sldMk cId="2843717967" sldId="268"/>
            <ac:cxnSpMk id="18" creationId="{6CF1BAF6-AD41-4082-B212-8A1F9A2E8779}"/>
          </ac:cxnSpMkLst>
        </pc:cxn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AC02C8-5C7F-4D45-9932-7FE48E11B3E2}" type="doc">
      <dgm:prSet loTypeId="urn:microsoft.com/office/officeart/2005/8/layout/hierarchy1" loCatId="hierarchy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223DD96C-A482-43DD-9860-847C63EA7212}">
      <dgm:prSet/>
      <dgm:spPr/>
      <dgm:t>
        <a:bodyPr/>
        <a:lstStyle/>
        <a:p>
          <a:r>
            <a:rPr lang="en-US"/>
            <a:t>Svara på kallelser</a:t>
          </a:r>
        </a:p>
      </dgm:t>
    </dgm:pt>
    <dgm:pt modelId="{4B2AF563-8F1E-4FDF-962C-DF1E2E2EE67E}" type="parTrans" cxnId="{8DD98586-50EA-48ED-ACA3-5AC2049DC502}">
      <dgm:prSet/>
      <dgm:spPr/>
      <dgm:t>
        <a:bodyPr/>
        <a:lstStyle/>
        <a:p>
          <a:endParaRPr lang="en-US"/>
        </a:p>
      </dgm:t>
    </dgm:pt>
    <dgm:pt modelId="{387DA482-42A6-44F0-8AD5-83C87B4577B2}" type="sibTrans" cxnId="{8DD98586-50EA-48ED-ACA3-5AC2049DC502}">
      <dgm:prSet/>
      <dgm:spPr/>
      <dgm:t>
        <a:bodyPr/>
        <a:lstStyle/>
        <a:p>
          <a:endParaRPr lang="en-US"/>
        </a:p>
      </dgm:t>
    </dgm:pt>
    <dgm:pt modelId="{4ECFCEA8-AF19-4228-84FC-4F47DC1865E8}">
      <dgm:prSet/>
      <dgm:spPr/>
      <dgm:t>
        <a:bodyPr/>
        <a:lstStyle/>
        <a:p>
          <a:r>
            <a:rPr lang="en-US"/>
            <a:t>Föräldrakontrakt</a:t>
          </a:r>
        </a:p>
      </dgm:t>
    </dgm:pt>
    <dgm:pt modelId="{0E950481-3068-4958-9D6B-1B327F5B771A}" type="parTrans" cxnId="{65205F62-68E1-4574-9148-25D484D78769}">
      <dgm:prSet/>
      <dgm:spPr/>
      <dgm:t>
        <a:bodyPr/>
        <a:lstStyle/>
        <a:p>
          <a:endParaRPr lang="en-US"/>
        </a:p>
      </dgm:t>
    </dgm:pt>
    <dgm:pt modelId="{28B17808-DD14-4508-81C0-903662D074D9}" type="sibTrans" cxnId="{65205F62-68E1-4574-9148-25D484D78769}">
      <dgm:prSet/>
      <dgm:spPr/>
      <dgm:t>
        <a:bodyPr/>
        <a:lstStyle/>
        <a:p>
          <a:endParaRPr lang="en-US"/>
        </a:p>
      </dgm:t>
    </dgm:pt>
    <dgm:pt modelId="{46404891-5838-4F31-B427-6E3BCB1F7B60}">
      <dgm:prSet/>
      <dgm:spPr/>
      <dgm:t>
        <a:bodyPr/>
        <a:lstStyle/>
        <a:p>
          <a:r>
            <a:rPr lang="en-US"/>
            <a:t>Lägg in kontaktuppgifter i laget</a:t>
          </a:r>
        </a:p>
      </dgm:t>
    </dgm:pt>
    <dgm:pt modelId="{7647A7E5-EB29-44F1-9C83-73193CCFAC7A}" type="parTrans" cxnId="{75B99661-252C-4CD3-B9F1-0BDF51C6DD0A}">
      <dgm:prSet/>
      <dgm:spPr/>
      <dgm:t>
        <a:bodyPr/>
        <a:lstStyle/>
        <a:p>
          <a:endParaRPr lang="en-US"/>
        </a:p>
      </dgm:t>
    </dgm:pt>
    <dgm:pt modelId="{8722F72D-FC95-4ED2-B9CF-3417AA6C269A}" type="sibTrans" cxnId="{75B99661-252C-4CD3-B9F1-0BDF51C6DD0A}">
      <dgm:prSet/>
      <dgm:spPr/>
      <dgm:t>
        <a:bodyPr/>
        <a:lstStyle/>
        <a:p>
          <a:endParaRPr lang="en-US"/>
        </a:p>
      </dgm:t>
    </dgm:pt>
    <dgm:pt modelId="{4ABF64A0-F2C7-4E3B-B7C7-E046B606C2F2}" type="pres">
      <dgm:prSet presAssocID="{C7AC02C8-5C7F-4D45-9932-7FE48E11B3E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962DFA1-48B9-437F-81DD-A1D10B599839}" type="pres">
      <dgm:prSet presAssocID="{223DD96C-A482-43DD-9860-847C63EA7212}" presName="hierRoot1" presStyleCnt="0"/>
      <dgm:spPr/>
    </dgm:pt>
    <dgm:pt modelId="{9752B382-ED7B-4A52-B5C7-69D1652D6CF6}" type="pres">
      <dgm:prSet presAssocID="{223DD96C-A482-43DD-9860-847C63EA7212}" presName="composite" presStyleCnt="0"/>
      <dgm:spPr/>
    </dgm:pt>
    <dgm:pt modelId="{E749D3F0-138A-449C-AED2-272BD29B5777}" type="pres">
      <dgm:prSet presAssocID="{223DD96C-A482-43DD-9860-847C63EA7212}" presName="background" presStyleLbl="node0" presStyleIdx="0" presStyleCnt="3"/>
      <dgm:spPr/>
    </dgm:pt>
    <dgm:pt modelId="{363B86AC-3E6E-48F8-B91C-56DD97B7A358}" type="pres">
      <dgm:prSet presAssocID="{223DD96C-A482-43DD-9860-847C63EA7212}" presName="text" presStyleLbl="fgAcc0" presStyleIdx="0" presStyleCnt="3">
        <dgm:presLayoutVars>
          <dgm:chPref val="3"/>
        </dgm:presLayoutVars>
      </dgm:prSet>
      <dgm:spPr/>
    </dgm:pt>
    <dgm:pt modelId="{7F498C3D-54CB-4D32-A8B4-AD5A2D71477B}" type="pres">
      <dgm:prSet presAssocID="{223DD96C-A482-43DD-9860-847C63EA7212}" presName="hierChild2" presStyleCnt="0"/>
      <dgm:spPr/>
    </dgm:pt>
    <dgm:pt modelId="{62BB1E47-70B6-4E89-AEA7-8B0D2EB64E81}" type="pres">
      <dgm:prSet presAssocID="{4ECFCEA8-AF19-4228-84FC-4F47DC1865E8}" presName="hierRoot1" presStyleCnt="0"/>
      <dgm:spPr/>
    </dgm:pt>
    <dgm:pt modelId="{BEB714CC-524F-4F3B-B0C0-88691C8B02EC}" type="pres">
      <dgm:prSet presAssocID="{4ECFCEA8-AF19-4228-84FC-4F47DC1865E8}" presName="composite" presStyleCnt="0"/>
      <dgm:spPr/>
    </dgm:pt>
    <dgm:pt modelId="{B8983BC5-A1C3-4E85-BB77-BE9A82227034}" type="pres">
      <dgm:prSet presAssocID="{4ECFCEA8-AF19-4228-84FC-4F47DC1865E8}" presName="background" presStyleLbl="node0" presStyleIdx="1" presStyleCnt="3"/>
      <dgm:spPr/>
    </dgm:pt>
    <dgm:pt modelId="{52621D78-DC1C-454C-8A4A-9210BADB57CC}" type="pres">
      <dgm:prSet presAssocID="{4ECFCEA8-AF19-4228-84FC-4F47DC1865E8}" presName="text" presStyleLbl="fgAcc0" presStyleIdx="1" presStyleCnt="3">
        <dgm:presLayoutVars>
          <dgm:chPref val="3"/>
        </dgm:presLayoutVars>
      </dgm:prSet>
      <dgm:spPr/>
    </dgm:pt>
    <dgm:pt modelId="{79EBCC62-5133-4996-816F-AB28B6237CD7}" type="pres">
      <dgm:prSet presAssocID="{4ECFCEA8-AF19-4228-84FC-4F47DC1865E8}" presName="hierChild2" presStyleCnt="0"/>
      <dgm:spPr/>
    </dgm:pt>
    <dgm:pt modelId="{4ACA9BBD-6AF9-4C38-BE43-EB8B31A8E9EC}" type="pres">
      <dgm:prSet presAssocID="{46404891-5838-4F31-B427-6E3BCB1F7B60}" presName="hierRoot1" presStyleCnt="0"/>
      <dgm:spPr/>
    </dgm:pt>
    <dgm:pt modelId="{8F38D0DE-83B9-43A2-AFAF-2A0B506C49AF}" type="pres">
      <dgm:prSet presAssocID="{46404891-5838-4F31-B427-6E3BCB1F7B60}" presName="composite" presStyleCnt="0"/>
      <dgm:spPr/>
    </dgm:pt>
    <dgm:pt modelId="{0263C0E4-144D-4F8D-804F-7868E4E70712}" type="pres">
      <dgm:prSet presAssocID="{46404891-5838-4F31-B427-6E3BCB1F7B60}" presName="background" presStyleLbl="node0" presStyleIdx="2" presStyleCnt="3"/>
      <dgm:spPr/>
    </dgm:pt>
    <dgm:pt modelId="{B2666ADF-B236-4212-B81F-407B9526E620}" type="pres">
      <dgm:prSet presAssocID="{46404891-5838-4F31-B427-6E3BCB1F7B60}" presName="text" presStyleLbl="fgAcc0" presStyleIdx="2" presStyleCnt="3">
        <dgm:presLayoutVars>
          <dgm:chPref val="3"/>
        </dgm:presLayoutVars>
      </dgm:prSet>
      <dgm:spPr/>
    </dgm:pt>
    <dgm:pt modelId="{FFE3E582-D424-4A6B-B617-FA27D22B0ED9}" type="pres">
      <dgm:prSet presAssocID="{46404891-5838-4F31-B427-6E3BCB1F7B60}" presName="hierChild2" presStyleCnt="0"/>
      <dgm:spPr/>
    </dgm:pt>
  </dgm:ptLst>
  <dgm:cxnLst>
    <dgm:cxn modelId="{75B99661-252C-4CD3-B9F1-0BDF51C6DD0A}" srcId="{C7AC02C8-5C7F-4D45-9932-7FE48E11B3E2}" destId="{46404891-5838-4F31-B427-6E3BCB1F7B60}" srcOrd="2" destOrd="0" parTransId="{7647A7E5-EB29-44F1-9C83-73193CCFAC7A}" sibTransId="{8722F72D-FC95-4ED2-B9CF-3417AA6C269A}"/>
    <dgm:cxn modelId="{B22AA261-B6E1-4515-BAD5-6B3CB80468BA}" type="presOf" srcId="{C7AC02C8-5C7F-4D45-9932-7FE48E11B3E2}" destId="{4ABF64A0-F2C7-4E3B-B7C7-E046B606C2F2}" srcOrd="0" destOrd="0" presId="urn:microsoft.com/office/officeart/2005/8/layout/hierarchy1"/>
    <dgm:cxn modelId="{65205F62-68E1-4574-9148-25D484D78769}" srcId="{C7AC02C8-5C7F-4D45-9932-7FE48E11B3E2}" destId="{4ECFCEA8-AF19-4228-84FC-4F47DC1865E8}" srcOrd="1" destOrd="0" parTransId="{0E950481-3068-4958-9D6B-1B327F5B771A}" sibTransId="{28B17808-DD14-4508-81C0-903662D074D9}"/>
    <dgm:cxn modelId="{8DD98586-50EA-48ED-ACA3-5AC2049DC502}" srcId="{C7AC02C8-5C7F-4D45-9932-7FE48E11B3E2}" destId="{223DD96C-A482-43DD-9860-847C63EA7212}" srcOrd="0" destOrd="0" parTransId="{4B2AF563-8F1E-4FDF-962C-DF1E2E2EE67E}" sibTransId="{387DA482-42A6-44F0-8AD5-83C87B4577B2}"/>
    <dgm:cxn modelId="{179BA7A5-58FB-42F4-A4E8-719F14EED9AF}" type="presOf" srcId="{46404891-5838-4F31-B427-6E3BCB1F7B60}" destId="{B2666ADF-B236-4212-B81F-407B9526E620}" srcOrd="0" destOrd="0" presId="urn:microsoft.com/office/officeart/2005/8/layout/hierarchy1"/>
    <dgm:cxn modelId="{14902CB5-A8CE-47B0-86EE-06BD305441C4}" type="presOf" srcId="{223DD96C-A482-43DD-9860-847C63EA7212}" destId="{363B86AC-3E6E-48F8-B91C-56DD97B7A358}" srcOrd="0" destOrd="0" presId="urn:microsoft.com/office/officeart/2005/8/layout/hierarchy1"/>
    <dgm:cxn modelId="{557A65FE-C35F-4C56-88C8-CF40BA3E8943}" type="presOf" srcId="{4ECFCEA8-AF19-4228-84FC-4F47DC1865E8}" destId="{52621D78-DC1C-454C-8A4A-9210BADB57CC}" srcOrd="0" destOrd="0" presId="urn:microsoft.com/office/officeart/2005/8/layout/hierarchy1"/>
    <dgm:cxn modelId="{847EC4BE-2D54-41CA-B12E-35C7D4C7E0FC}" type="presParOf" srcId="{4ABF64A0-F2C7-4E3B-B7C7-E046B606C2F2}" destId="{C962DFA1-48B9-437F-81DD-A1D10B599839}" srcOrd="0" destOrd="0" presId="urn:microsoft.com/office/officeart/2005/8/layout/hierarchy1"/>
    <dgm:cxn modelId="{FFF91993-D227-4594-8426-FA92F533B43C}" type="presParOf" srcId="{C962DFA1-48B9-437F-81DD-A1D10B599839}" destId="{9752B382-ED7B-4A52-B5C7-69D1652D6CF6}" srcOrd="0" destOrd="0" presId="urn:microsoft.com/office/officeart/2005/8/layout/hierarchy1"/>
    <dgm:cxn modelId="{AC262DF9-B083-4FEE-9B68-D6A201BD323A}" type="presParOf" srcId="{9752B382-ED7B-4A52-B5C7-69D1652D6CF6}" destId="{E749D3F0-138A-449C-AED2-272BD29B5777}" srcOrd="0" destOrd="0" presId="urn:microsoft.com/office/officeart/2005/8/layout/hierarchy1"/>
    <dgm:cxn modelId="{F80331DA-7812-45D4-9CBA-CC57A26C3192}" type="presParOf" srcId="{9752B382-ED7B-4A52-B5C7-69D1652D6CF6}" destId="{363B86AC-3E6E-48F8-B91C-56DD97B7A358}" srcOrd="1" destOrd="0" presId="urn:microsoft.com/office/officeart/2005/8/layout/hierarchy1"/>
    <dgm:cxn modelId="{70A9D293-E739-4AD3-9BEC-84DCCB50EC70}" type="presParOf" srcId="{C962DFA1-48B9-437F-81DD-A1D10B599839}" destId="{7F498C3D-54CB-4D32-A8B4-AD5A2D71477B}" srcOrd="1" destOrd="0" presId="urn:microsoft.com/office/officeart/2005/8/layout/hierarchy1"/>
    <dgm:cxn modelId="{1BF66FC1-8EC5-4523-82C4-2408656EABF6}" type="presParOf" srcId="{4ABF64A0-F2C7-4E3B-B7C7-E046B606C2F2}" destId="{62BB1E47-70B6-4E89-AEA7-8B0D2EB64E81}" srcOrd="1" destOrd="0" presId="urn:microsoft.com/office/officeart/2005/8/layout/hierarchy1"/>
    <dgm:cxn modelId="{4AF37F6C-8901-46D3-BBA7-6A8BD80B2EC1}" type="presParOf" srcId="{62BB1E47-70B6-4E89-AEA7-8B0D2EB64E81}" destId="{BEB714CC-524F-4F3B-B0C0-88691C8B02EC}" srcOrd="0" destOrd="0" presId="urn:microsoft.com/office/officeart/2005/8/layout/hierarchy1"/>
    <dgm:cxn modelId="{FE67FA80-48E5-4376-8A26-B54AC78EF2A7}" type="presParOf" srcId="{BEB714CC-524F-4F3B-B0C0-88691C8B02EC}" destId="{B8983BC5-A1C3-4E85-BB77-BE9A82227034}" srcOrd="0" destOrd="0" presId="urn:microsoft.com/office/officeart/2005/8/layout/hierarchy1"/>
    <dgm:cxn modelId="{6D261C4E-87FF-414F-AF90-B4E5670F8D57}" type="presParOf" srcId="{BEB714CC-524F-4F3B-B0C0-88691C8B02EC}" destId="{52621D78-DC1C-454C-8A4A-9210BADB57CC}" srcOrd="1" destOrd="0" presId="urn:microsoft.com/office/officeart/2005/8/layout/hierarchy1"/>
    <dgm:cxn modelId="{9EE10716-AFEF-405B-8E39-03E827C8307A}" type="presParOf" srcId="{62BB1E47-70B6-4E89-AEA7-8B0D2EB64E81}" destId="{79EBCC62-5133-4996-816F-AB28B6237CD7}" srcOrd="1" destOrd="0" presId="urn:microsoft.com/office/officeart/2005/8/layout/hierarchy1"/>
    <dgm:cxn modelId="{B0A0D950-3E04-4BF6-8F13-A956A858DC46}" type="presParOf" srcId="{4ABF64A0-F2C7-4E3B-B7C7-E046B606C2F2}" destId="{4ACA9BBD-6AF9-4C38-BE43-EB8B31A8E9EC}" srcOrd="2" destOrd="0" presId="urn:microsoft.com/office/officeart/2005/8/layout/hierarchy1"/>
    <dgm:cxn modelId="{2E0B64D0-C5AF-4CE5-AD62-6A3993590AFD}" type="presParOf" srcId="{4ACA9BBD-6AF9-4C38-BE43-EB8B31A8E9EC}" destId="{8F38D0DE-83B9-43A2-AFAF-2A0B506C49AF}" srcOrd="0" destOrd="0" presId="urn:microsoft.com/office/officeart/2005/8/layout/hierarchy1"/>
    <dgm:cxn modelId="{6A4A015B-3C71-4A53-9C37-BDB686A0D72C}" type="presParOf" srcId="{8F38D0DE-83B9-43A2-AFAF-2A0B506C49AF}" destId="{0263C0E4-144D-4F8D-804F-7868E4E70712}" srcOrd="0" destOrd="0" presId="urn:microsoft.com/office/officeart/2005/8/layout/hierarchy1"/>
    <dgm:cxn modelId="{4FC3BD07-3994-4EC5-BB50-76212DC09CEC}" type="presParOf" srcId="{8F38D0DE-83B9-43A2-AFAF-2A0B506C49AF}" destId="{B2666ADF-B236-4212-B81F-407B9526E620}" srcOrd="1" destOrd="0" presId="urn:microsoft.com/office/officeart/2005/8/layout/hierarchy1"/>
    <dgm:cxn modelId="{B67E12E7-89D3-4F79-A4B6-7D8F4B7CC944}" type="presParOf" srcId="{4ACA9BBD-6AF9-4C38-BE43-EB8B31A8E9EC}" destId="{FFE3E582-D424-4A6B-B617-FA27D22B0ED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49D3F0-138A-449C-AED2-272BD29B5777}">
      <dsp:nvSpPr>
        <dsp:cNvPr id="0" name=""/>
        <dsp:cNvSpPr/>
      </dsp:nvSpPr>
      <dsp:spPr>
        <a:xfrm>
          <a:off x="0" y="524133"/>
          <a:ext cx="2918936" cy="185352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3B86AC-3E6E-48F8-B91C-56DD97B7A358}">
      <dsp:nvSpPr>
        <dsp:cNvPr id="0" name=""/>
        <dsp:cNvSpPr/>
      </dsp:nvSpPr>
      <dsp:spPr>
        <a:xfrm>
          <a:off x="324326" y="832243"/>
          <a:ext cx="2918936" cy="1853524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Svara på kallelser</a:t>
          </a:r>
        </a:p>
      </dsp:txBody>
      <dsp:txXfrm>
        <a:off x="378614" y="886531"/>
        <a:ext cx="2810360" cy="1744948"/>
      </dsp:txXfrm>
    </dsp:sp>
    <dsp:sp modelId="{B8983BC5-A1C3-4E85-BB77-BE9A82227034}">
      <dsp:nvSpPr>
        <dsp:cNvPr id="0" name=""/>
        <dsp:cNvSpPr/>
      </dsp:nvSpPr>
      <dsp:spPr>
        <a:xfrm>
          <a:off x="3567588" y="524133"/>
          <a:ext cx="2918936" cy="185352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621D78-DC1C-454C-8A4A-9210BADB57CC}">
      <dsp:nvSpPr>
        <dsp:cNvPr id="0" name=""/>
        <dsp:cNvSpPr/>
      </dsp:nvSpPr>
      <dsp:spPr>
        <a:xfrm>
          <a:off x="3891915" y="832243"/>
          <a:ext cx="2918936" cy="1853524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Föräldrakontrakt</a:t>
          </a:r>
        </a:p>
      </dsp:txBody>
      <dsp:txXfrm>
        <a:off x="3946203" y="886531"/>
        <a:ext cx="2810360" cy="1744948"/>
      </dsp:txXfrm>
    </dsp:sp>
    <dsp:sp modelId="{0263C0E4-144D-4F8D-804F-7868E4E70712}">
      <dsp:nvSpPr>
        <dsp:cNvPr id="0" name=""/>
        <dsp:cNvSpPr/>
      </dsp:nvSpPr>
      <dsp:spPr>
        <a:xfrm>
          <a:off x="7135177" y="524133"/>
          <a:ext cx="2918936" cy="185352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666ADF-B236-4212-B81F-407B9526E620}">
      <dsp:nvSpPr>
        <dsp:cNvPr id="0" name=""/>
        <dsp:cNvSpPr/>
      </dsp:nvSpPr>
      <dsp:spPr>
        <a:xfrm>
          <a:off x="7459503" y="832243"/>
          <a:ext cx="2918936" cy="1853524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Lägg in kontaktuppgifter i laget</a:t>
          </a:r>
        </a:p>
      </dsp:txBody>
      <dsp:txXfrm>
        <a:off x="7513791" y="886531"/>
        <a:ext cx="2810360" cy="17449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973A61A-9508-7974-F891-4477A6B925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79B9B957-D3E7-F942-53F6-A1637A021D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610172A-339C-C4AF-14E2-263FEEC66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1FC81-FB93-4B72-9E9E-A53D9F3A595A}" type="datetimeFigureOut">
              <a:rPr lang="sv-SE" smtClean="0"/>
              <a:t>2025-09-08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F82FE7C-1B0D-63EF-0881-26C2D6135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6C63F67-FF3F-AECD-B4E7-4A5E25D38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CD46F-1687-46A6-B932-E56D1C3420C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37243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265B79C-42F2-41AB-2EB2-32AC45DD5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468063BE-3B6F-CCA4-A87E-96503349C9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840B527-2307-C423-A647-4A736C666F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1FC81-FB93-4B72-9E9E-A53D9F3A595A}" type="datetimeFigureOut">
              <a:rPr lang="sv-SE" smtClean="0"/>
              <a:t>2025-09-08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75BD7D5-9C00-FA6A-8ED8-9E9067FEE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10D3981-158C-48CB-18A2-03AC5FC70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CD46F-1687-46A6-B932-E56D1C3420C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74618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E5A27C9A-C121-507B-7E54-CF0B8CF879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DD67648D-E0FA-A2EF-2DAF-4D594D399E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269CD2D-82EA-770F-C73E-7EDF26390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1FC81-FB93-4B72-9E9E-A53D9F3A595A}" type="datetimeFigureOut">
              <a:rPr lang="sv-SE" smtClean="0"/>
              <a:t>2025-09-08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E645707-6EB7-868E-5DFD-4AD7FC696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45EBFCD-1D66-1A7A-494C-C1681BAA9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CD46F-1687-46A6-B932-E56D1C3420C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79418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FA35636-9C7F-98B6-50D1-B11591F685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0B5E7D3-CDB1-3540-8E2A-664F8A2206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1540254-EB17-06A8-4DCD-BFD7760C9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1FC81-FB93-4B72-9E9E-A53D9F3A595A}" type="datetimeFigureOut">
              <a:rPr lang="sv-SE" smtClean="0"/>
              <a:t>2025-09-08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B74C8D3-FD15-1609-A77E-1465F88F4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C07AE4A-195E-48F1-708B-0FC4EE2AD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CD46F-1687-46A6-B932-E56D1C3420C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42449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702E7D6-520F-2FB2-E369-968D084E6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CA39E57-0A88-B490-38F7-BFC6168F1C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08F7DF7-C88C-3B50-8A06-C79C674FB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1FC81-FB93-4B72-9E9E-A53D9F3A595A}" type="datetimeFigureOut">
              <a:rPr lang="sv-SE" smtClean="0"/>
              <a:t>2025-09-08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9807EC6-19EF-CBD8-4B4D-4A02D91FC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0C1FE04-2B2A-F811-E94E-4057C05ED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CD46F-1687-46A6-B932-E56D1C3420C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69170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F9FDB1A-B826-D3D7-3B58-31E866B4EA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A641BE7-5412-42B0-4A9A-495EAF7629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EDB64B23-28DD-4EC0-78FB-351FA46EC9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2B66FF7F-3D1D-71ED-3639-E6573A9BF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1FC81-FB93-4B72-9E9E-A53D9F3A595A}" type="datetimeFigureOut">
              <a:rPr lang="sv-SE" smtClean="0"/>
              <a:t>2025-09-08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B2595D7E-D872-44B5-3A88-0831CE979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F6C5C2EE-DD2A-34EE-43B1-2199D82D4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CD46F-1687-46A6-B932-E56D1C3420C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5913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76AF898-1EFE-03D7-3262-31688911A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EDDBABE-28E4-AC78-AE43-70DB9C9CCE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04BB1F82-CF83-9682-7B2D-7F182C7133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B1ED3F8-81AE-6A05-0CEB-A4BB428171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6B9215C1-A3FE-0931-5F2E-2C3E20FBB0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80EC9BF3-5324-C640-775D-7FE4ED03B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1FC81-FB93-4B72-9E9E-A53D9F3A595A}" type="datetimeFigureOut">
              <a:rPr lang="sv-SE" smtClean="0"/>
              <a:t>2025-09-08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38EE89DE-6061-BDEB-D548-19F571F64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04CBCCB4-43A9-A9C1-A3C6-805844D1B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CD46F-1687-46A6-B932-E56D1C3420C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02950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8DE1B7C-D5FF-8726-8A0E-3E84A21058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671EBC3D-EC40-B4C2-689A-350E56389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1FC81-FB93-4B72-9E9E-A53D9F3A595A}" type="datetimeFigureOut">
              <a:rPr lang="sv-SE" smtClean="0"/>
              <a:t>2025-09-08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182C1BFF-3C85-C8A3-6AE8-4A8A4D13D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A3A9F0B1-3A02-5585-3918-3EFCA31D5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CD46F-1687-46A6-B932-E56D1C3420C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709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D629476E-0CB3-6588-9CF8-678F93F330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1FC81-FB93-4B72-9E9E-A53D9F3A595A}" type="datetimeFigureOut">
              <a:rPr lang="sv-SE" smtClean="0"/>
              <a:t>2025-09-08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D8174159-C6B1-F5D5-FE99-611831436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0D44EE7C-DE79-11A8-9A2E-AAE006851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CD46F-1687-46A6-B932-E56D1C3420C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92790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E7357EB-B888-9C72-14FD-45B74D4DF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55B751E-8201-C2CB-9BA6-895980B659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D78F175-F8AD-7DAB-7BEE-3845979283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F5666515-6E79-1D8B-228A-69C9E0E4D4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1FC81-FB93-4B72-9E9E-A53D9F3A595A}" type="datetimeFigureOut">
              <a:rPr lang="sv-SE" smtClean="0"/>
              <a:t>2025-09-08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F59790A6-5030-DF74-2A5D-ED9622500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2060F745-1216-6647-D8F7-F0DE7551B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CD46F-1687-46A6-B932-E56D1C3420C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91910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95C5E61-CF2D-0F47-7BCD-123E8E8F3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330465F0-1C64-574F-4064-03B2E4ED6E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E90A587-159C-4994-CA93-A79A5DBB12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7301B101-19C3-8161-7E3A-980A5B348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1FC81-FB93-4B72-9E9E-A53D9F3A595A}" type="datetimeFigureOut">
              <a:rPr lang="sv-SE" smtClean="0"/>
              <a:t>2025-09-08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6E4FB743-FEBD-8CE4-4C8E-30DFF08A3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5D3BDC1-8B2E-0419-97D6-3FAF6844D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CD46F-1687-46A6-B932-E56D1C3420C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20807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5D0531D2-A004-B714-2B25-2882B1557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DA6E1B0-D73C-254C-74FF-F2BCE418FD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2C5D6A5-854B-98F6-87E4-DB71685483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6A1FC81-FB93-4B72-9E9E-A53D9F3A595A}" type="datetimeFigureOut">
              <a:rPr lang="sv-SE" smtClean="0"/>
              <a:t>2025-09-08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2C2A905-617C-4F75-3D55-ECEC3956AB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CC6335E-EABF-8D00-CE35-3494BAF42F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F8CD46F-1687-46A6-B932-E56D1C3420C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45456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mailto:kansli@sis.nu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fritidskortet.se/foralder/information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B7BD7FCF-A254-4A97-A15C-319B676226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Freeform: Shape 1032">
            <a:extLst>
              <a:ext uri="{FF2B5EF4-FFF2-40B4-BE49-F238E27FC236}">
                <a16:creationId xmlns:a16="http://schemas.microsoft.com/office/drawing/2014/main" id="{52FFAF72-6204-4676-9C6F-9A4CC4D918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F9AF1D7-CCB1-823F-EC2A-6B57ECF4BB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8" y="643467"/>
            <a:ext cx="4620584" cy="4567137"/>
          </a:xfrm>
        </p:spPr>
        <p:txBody>
          <a:bodyPr>
            <a:normAutofit/>
          </a:bodyPr>
          <a:lstStyle/>
          <a:p>
            <a:pPr algn="l"/>
            <a:r>
              <a:rPr lang="sv-SE" sz="4400"/>
              <a:t>Välkomna till föräldramöte U9 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67EC6CD6-6BC1-D586-32A9-1CE0F10543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67" y="5277684"/>
            <a:ext cx="4620584" cy="775494"/>
          </a:xfrm>
        </p:spPr>
        <p:txBody>
          <a:bodyPr>
            <a:normAutofit/>
          </a:bodyPr>
          <a:lstStyle/>
          <a:p>
            <a:pPr algn="l"/>
            <a:endParaRPr lang="sv-SE"/>
          </a:p>
        </p:txBody>
      </p:sp>
      <p:pic>
        <p:nvPicPr>
          <p:cNvPr id="1026" name="Picture 2" descr="sis-logga - Vaggerydstorget">
            <a:extLst>
              <a:ext uri="{FF2B5EF4-FFF2-40B4-BE49-F238E27FC236}">
                <a16:creationId xmlns:a16="http://schemas.microsoft.com/office/drawing/2014/main" id="{53D1418C-1445-E09C-7313-F7E507DEC7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06253" y="1158508"/>
            <a:ext cx="4942280" cy="4540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89358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7A453D2-15D8-4403-815F-291FA1634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161EA6B-09CA-445B-AB0D-8DF76FA92D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EA1DAFF-CECA-492F-BFA1-22C64956B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2075420"/>
            <a:ext cx="12048729" cy="4093306"/>
            <a:chOff x="1" y="2075420"/>
            <a:chExt cx="12048729" cy="4093306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5D3D3744-142C-4653-90AB-546FE6B849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0BC69CAC-820B-41BA-BFCA-79B455768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3D205E7A-88AB-4C4B-B8D1-5A76AA878B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0D4286E9-8501-4EBF-874C-74897B4B6F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5586ADC-910E-45C9-BAB4-CB0EFBEE5B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DAB594C5-5BB0-49AE-8AAC-AE40A6F8A3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B8114C98-A349-4111-A123-E8EAB86ABE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438146" y="1042605"/>
            <a:ext cx="2796461" cy="71125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70FB431-AE18-414D-92F4-1D12D1991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59539" y="317578"/>
            <a:ext cx="548640" cy="549007"/>
            <a:chOff x="7029447" y="3514725"/>
            <a:chExt cx="1285875" cy="549007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24467063-D74E-4D42-8790-B9F6D69584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A1D19BAC-1681-47BC-AAF5-92FAFFF6F4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4347C2B-E846-452C-97AA-7E254FC1CE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10EA2B35-7959-4C2A-84AA-FF5D94FED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Bildobjekt 4">
            <a:extLst>
              <a:ext uri="{FF2B5EF4-FFF2-40B4-BE49-F238E27FC236}">
                <a16:creationId xmlns:a16="http://schemas.microsoft.com/office/drawing/2014/main" id="{C1500634-54D4-5361-C1C9-1EABFD9D90B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3201" r="1" b="1"/>
          <a:stretch>
            <a:fillRect/>
          </a:stretch>
        </p:blipFill>
        <p:spPr>
          <a:xfrm>
            <a:off x="626590" y="317578"/>
            <a:ext cx="10851111" cy="3508437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AF19A774-30A5-488B-9BAF-629C644029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474192" y="482489"/>
            <a:ext cx="304800" cy="429768"/>
            <a:chOff x="215328" y="-46937"/>
            <a:chExt cx="304800" cy="2773841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291EBF88-5B98-4258-A542-14C3AF2E52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8FBC2D58-9E3C-490D-BD7A-61EF07EA79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B6CF1BB4-1C1D-4EDE-BA26-0243FCF83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00C83729-E02F-4512-AFE7-F4792228BD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E2D3D3F2-ABBB-4453-B1C5-1BEBF7E4D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6140785"/>
            <a:ext cx="6095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8214E4A5-A0D2-42C4-8D14-D2A7E495F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616345" y="5940560"/>
            <a:ext cx="1285875" cy="549007"/>
            <a:chOff x="7029447" y="3514725"/>
            <a:chExt cx="1285875" cy="549007"/>
          </a:xfrm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7494D7A0-6B21-41E8-A7D3-0033BBB791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1E141D7D-32B0-448E-A666-EA8703AFCF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8D87E268-6345-420F-8B97-B37ED04100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35E1622E-7FA6-4760-A2BF-A8105EBF7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ubrik 1">
            <a:extLst>
              <a:ext uri="{FF2B5EF4-FFF2-40B4-BE49-F238E27FC236}">
                <a16:creationId xmlns:a16="http://schemas.microsoft.com/office/drawing/2014/main" id="{32CD1579-AAC3-D98B-655C-2A5C0F1807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4018137"/>
            <a:ext cx="4569060" cy="2129586"/>
          </a:xfrm>
          <a:noFill/>
        </p:spPr>
        <p:txBody>
          <a:bodyPr anchor="t">
            <a:normAutofit/>
          </a:bodyPr>
          <a:lstStyle/>
          <a:p>
            <a:r>
              <a:rPr lang="sv-SE" sz="4800">
                <a:solidFill>
                  <a:schemeClr val="bg1"/>
                </a:solidFill>
              </a:rPr>
              <a:t>Matcher och poolspel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98019A1-8D27-7B48-5FE0-0C2CBAC309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080" y="4018143"/>
            <a:ext cx="5674105" cy="2551268"/>
          </a:xfrm>
          <a:noFill/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sv-SE" sz="1700" dirty="0">
                <a:solidFill>
                  <a:schemeClr val="bg1"/>
                </a:solidFill>
              </a:rPr>
              <a:t>Vi har anmält 2 lag</a:t>
            </a:r>
          </a:p>
          <a:p>
            <a:pPr marL="0" indent="0">
              <a:buNone/>
            </a:pPr>
            <a:r>
              <a:rPr lang="sv-SE" sz="1700" dirty="0">
                <a:solidFill>
                  <a:schemeClr val="bg1"/>
                </a:solidFill>
              </a:rPr>
              <a:t>Matcherna spelas i poolspel. Alltså att flera matcher spelas i anslutning till varandra under samma dag. I varje poolspel deltar fyra lag som spelar tre matcher var à 15 minuter. </a:t>
            </a:r>
          </a:p>
          <a:p>
            <a:pPr marL="0" indent="0">
              <a:buNone/>
            </a:pPr>
            <a:endParaRPr lang="sv-SE" sz="17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sv-SE" sz="1700" dirty="0">
                <a:solidFill>
                  <a:schemeClr val="bg1"/>
                </a:solidFill>
              </a:rPr>
              <a:t>Tidsåtgången för varje match ligger mellan 20–25 </a:t>
            </a:r>
            <a:r>
              <a:rPr lang="sv-SE" sz="1700" dirty="0" err="1">
                <a:solidFill>
                  <a:schemeClr val="bg1"/>
                </a:solidFill>
              </a:rPr>
              <a:t>min.</a:t>
            </a:r>
            <a:r>
              <a:rPr lang="sv-SE" sz="1200" b="0" i="0" dirty="0" err="1">
                <a:solidFill>
                  <a:srgbClr val="000000"/>
                </a:solidFill>
                <a:effectLst/>
                <a:latin typeface="Relative-Book"/>
              </a:rPr>
              <a:t>ellt</a:t>
            </a:r>
            <a:r>
              <a:rPr lang="sv-SE" sz="1200" b="0" i="0" dirty="0">
                <a:solidFill>
                  <a:srgbClr val="000000"/>
                </a:solidFill>
                <a:effectLst/>
                <a:latin typeface="Relative-Book"/>
              </a:rPr>
              <a:t> är match något som upp­skattas, däremot är resultatet ofta av mindre vikt.</a:t>
            </a:r>
          </a:p>
          <a:p>
            <a:pPr marL="0" indent="0">
              <a:buNone/>
            </a:pPr>
            <a:endParaRPr lang="sv-SE" sz="17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sv-SE" sz="1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7487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34" name="Rectangle 5133">
            <a:extLst>
              <a:ext uri="{FF2B5EF4-FFF2-40B4-BE49-F238E27FC236}">
                <a16:creationId xmlns:a16="http://schemas.microsoft.com/office/drawing/2014/main" id="{149FB5C3-7336-4FE0-A30C-CC0A3646D4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36" name="Group 5135">
            <a:extLst>
              <a:ext uri="{FF2B5EF4-FFF2-40B4-BE49-F238E27FC236}">
                <a16:creationId xmlns:a16="http://schemas.microsoft.com/office/drawing/2014/main" id="{19A6B5CE-CB1D-48EE-8B43-E952235C8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2340441" y="2666183"/>
            <a:ext cx="5860051" cy="527712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5137" name="Rectangle 5136">
              <a:extLst>
                <a:ext uri="{FF2B5EF4-FFF2-40B4-BE49-F238E27FC236}">
                  <a16:creationId xmlns:a16="http://schemas.microsoft.com/office/drawing/2014/main" id="{E3F3EAA5-4E15-400B-BBA3-82B3F49A21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38" name="Rectangle 5137">
              <a:extLst>
                <a:ext uri="{FF2B5EF4-FFF2-40B4-BE49-F238E27FC236}">
                  <a16:creationId xmlns:a16="http://schemas.microsoft.com/office/drawing/2014/main" id="{72BA2E40-BE9B-4C54-9CDD-40EE804CCE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140" name="Rectangle 5139">
            <a:extLst>
              <a:ext uri="{FF2B5EF4-FFF2-40B4-BE49-F238E27FC236}">
                <a16:creationId xmlns:a16="http://schemas.microsoft.com/office/drawing/2014/main" id="{0DA909B4-15FF-46A6-8A7F-7AEF977FE9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517897"/>
            <a:ext cx="11111729" cy="585796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3B56953-65DC-E10E-73B9-C5BD16A9F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7025" y="922644"/>
            <a:ext cx="5040285" cy="1169585"/>
          </a:xfrm>
        </p:spPr>
        <p:txBody>
          <a:bodyPr anchor="b">
            <a:normAutofit/>
          </a:bodyPr>
          <a:lstStyle/>
          <a:p>
            <a:r>
              <a:rPr lang="sv-SE" sz="4000"/>
              <a:t>Kiosk</a:t>
            </a:r>
          </a:p>
        </p:txBody>
      </p:sp>
      <p:sp>
        <p:nvSpPr>
          <p:cNvPr id="5142" name="Rectangle 5141">
            <a:extLst>
              <a:ext uri="{FF2B5EF4-FFF2-40B4-BE49-F238E27FC236}">
                <a16:creationId xmlns:a16="http://schemas.microsoft.com/office/drawing/2014/main" id="{1382A32C-5B0C-4B1C-A074-76C6DBCC9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55714" y="2263365"/>
            <a:ext cx="49377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8273B0B-9637-EE8F-E996-2E28D46DDE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715" y="2508105"/>
            <a:ext cx="5040285" cy="3632493"/>
          </a:xfrm>
        </p:spPr>
        <p:txBody>
          <a:bodyPr anchor="ctr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sv-SE" sz="2000" b="0" i="0">
                <a:effectLst/>
                <a:latin typeface="Segoe Sans"/>
              </a:rPr>
              <a:t>Vi bemannar kiosken regelbundet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sz="2000" b="0" i="0">
                <a:effectLst/>
                <a:latin typeface="Segoe Sans"/>
              </a:rPr>
              <a:t>Går bredvid ett annat lag första gångerna</a:t>
            </a:r>
          </a:p>
          <a:p>
            <a:endParaRPr lang="sv-SE" sz="2000"/>
          </a:p>
        </p:txBody>
      </p:sp>
      <p:pic>
        <p:nvPicPr>
          <p:cNvPr id="5122" name="Picture 2" descr="Konst på Movalla på kulturdagar - Skillingaryd">
            <a:extLst>
              <a:ext uri="{FF2B5EF4-FFF2-40B4-BE49-F238E27FC236}">
                <a16:creationId xmlns:a16="http://schemas.microsoft.com/office/drawing/2014/main" id="{37267827-0321-CE62-C3E7-BED3AA7522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74533" y="774285"/>
            <a:ext cx="1933388" cy="2581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Bidrag från staten och EU ska finansiera Movalla Arena 2030 –  Jönköpings-Posten">
            <a:extLst>
              <a:ext uri="{FF2B5EF4-FFF2-40B4-BE49-F238E27FC236}">
                <a16:creationId xmlns:a16="http://schemas.microsoft.com/office/drawing/2014/main" id="{F86CDC44-8720-6B24-DE20-4314A4C15F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46667" y="3636707"/>
            <a:ext cx="4389120" cy="2457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32890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8" name="Rectangle 6157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EB47529-64E8-B542-E47A-880B01292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sv-SE" sz="4200" b="1" i="0">
                <a:effectLst/>
                <a:latin typeface="Segoe Sans"/>
              </a:rPr>
              <a:t> Självständighet &amp; Samspel</a:t>
            </a:r>
            <a:br>
              <a:rPr lang="sv-SE" sz="4200" b="1" i="0">
                <a:effectLst/>
                <a:latin typeface="Segoe Sans"/>
              </a:rPr>
            </a:br>
            <a:endParaRPr lang="sv-SE" sz="4200"/>
          </a:p>
        </p:txBody>
      </p:sp>
      <p:sp>
        <p:nvSpPr>
          <p:cNvPr id="6160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03AB940-37E3-3681-8F8B-55B4A3FF3B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sv-SE" sz="1700" dirty="0">
                <a:latin typeface="Segoe Sans"/>
              </a:rPr>
              <a:t>Lär barnen att </a:t>
            </a:r>
            <a:r>
              <a:rPr lang="sv-SE" sz="1700" i="0" dirty="0">
                <a:effectLst/>
                <a:latin typeface="Segoe Sans"/>
              </a:rPr>
              <a:t>klä på sig själva i så stor utsträckning som möjligt.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sz="1700" b="0" i="0" dirty="0">
                <a:effectLst/>
                <a:latin typeface="Segoe Sans"/>
              </a:rPr>
              <a:t>Vi hjälper till med det som är svårt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sz="1700" b="0" i="0" dirty="0">
                <a:effectLst/>
                <a:latin typeface="Segoe Sans"/>
              </a:rPr>
              <a:t>Hur vi vill att barnen ska vara mot varandra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sz="1700" b="0" i="0" dirty="0">
                <a:effectLst/>
                <a:latin typeface="Segoe Sans"/>
              </a:rPr>
              <a:t>Duscha efter träning – varför det är viktigt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sz="1700" b="0" i="0" dirty="0">
                <a:effectLst/>
                <a:latin typeface="Segoe Sans"/>
              </a:rPr>
              <a:t>Att bygga en trygg och schyst </a:t>
            </a:r>
            <a:r>
              <a:rPr lang="sv-SE" sz="1700" b="0" i="0" dirty="0" err="1">
                <a:effectLst/>
                <a:latin typeface="Segoe Sans"/>
              </a:rPr>
              <a:t>lagmiljö</a:t>
            </a:r>
            <a:endParaRPr lang="sv-SE" sz="1700" b="0" i="0" dirty="0">
              <a:effectLst/>
              <a:latin typeface="Segoe Sans"/>
            </a:endParaRPr>
          </a:p>
          <a:p>
            <a:pPr marL="0" indent="0">
              <a:buNone/>
            </a:pPr>
            <a:endParaRPr lang="sv-SE" sz="1700" dirty="0"/>
          </a:p>
        </p:txBody>
      </p:sp>
      <p:pic>
        <p:nvPicPr>
          <p:cNvPr id="6146" name="Picture 2" descr="fred kärlek hockey gåva t skjorta design 26744103 Vektorkonst på Vecteezy">
            <a:extLst>
              <a:ext uri="{FF2B5EF4-FFF2-40B4-BE49-F238E27FC236}">
                <a16:creationId xmlns:a16="http://schemas.microsoft.com/office/drawing/2014/main" id="{F280998A-2102-AF3E-FF22-428C2C8FC1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" r="-1" b="-1"/>
          <a:stretch>
            <a:fillRect/>
          </a:stretch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81297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83" name="Rectangle 7176">
            <a:extLst>
              <a:ext uri="{FF2B5EF4-FFF2-40B4-BE49-F238E27FC236}">
                <a16:creationId xmlns:a16="http://schemas.microsoft.com/office/drawing/2014/main" id="{352BEC0E-22F8-46D0-9632-375DB541B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85E30100-FC28-FCC0-1C4A-56A10353C7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9184"/>
            <a:ext cx="6894576" cy="1783080"/>
          </a:xfrm>
        </p:spPr>
        <p:txBody>
          <a:bodyPr anchor="b">
            <a:normAutofit/>
          </a:bodyPr>
          <a:lstStyle/>
          <a:p>
            <a:r>
              <a:rPr lang="sv-SE" sz="5400"/>
              <a:t>Övrigt?</a:t>
            </a:r>
          </a:p>
        </p:txBody>
      </p:sp>
      <p:sp>
        <p:nvSpPr>
          <p:cNvPr id="7184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952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B5D3063-A40C-6667-3C8B-67793A3A93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706624"/>
            <a:ext cx="6894576" cy="3483864"/>
          </a:xfrm>
        </p:spPr>
        <p:txBody>
          <a:bodyPr>
            <a:normAutofit/>
          </a:bodyPr>
          <a:lstStyle/>
          <a:p>
            <a:r>
              <a:rPr lang="sv-SE" sz="2200" dirty="0"/>
              <a:t>Övriga frågor?</a:t>
            </a:r>
          </a:p>
          <a:p>
            <a:endParaRPr lang="sv-SE" sz="2200" dirty="0"/>
          </a:p>
          <a:p>
            <a:r>
              <a:rPr lang="sv-SE" sz="2200" dirty="0"/>
              <a:t>Vill vi ha någon sorts försäljning? </a:t>
            </a:r>
          </a:p>
          <a:p>
            <a:r>
              <a:rPr lang="sv-SE" sz="2200" dirty="0"/>
              <a:t>Åka på cuper?</a:t>
            </a:r>
          </a:p>
          <a:p>
            <a:endParaRPr lang="sv-SE" sz="2200" dirty="0"/>
          </a:p>
        </p:txBody>
      </p:sp>
      <p:pic>
        <p:nvPicPr>
          <p:cNvPr id="7170" name="Picture 2" descr="Tjäna pengar till föreningen - DelikatessKungen">
            <a:extLst>
              <a:ext uri="{FF2B5EF4-FFF2-40B4-BE49-F238E27FC236}">
                <a16:creationId xmlns:a16="http://schemas.microsoft.com/office/drawing/2014/main" id="{E58118C3-60E3-07F5-61D9-41EF04CB8E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55963" y="329183"/>
            <a:ext cx="3429969" cy="3429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Kryddskafferiet – Tjäna pengar till laget eller klassen">
            <a:extLst>
              <a:ext uri="{FF2B5EF4-FFF2-40B4-BE49-F238E27FC236}">
                <a16:creationId xmlns:a16="http://schemas.microsoft.com/office/drawing/2014/main" id="{C2DD197D-191B-0CAA-EED8-C369476F35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63840" y="4089995"/>
            <a:ext cx="3995928" cy="2154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98089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058A14AF-9FB5-4CC7-BA35-E8E85D3E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86705302-DF27-236A-2620-CA50E57C8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anchor="b">
            <a:normAutofit/>
          </a:bodyPr>
          <a:lstStyle/>
          <a:p>
            <a:r>
              <a:rPr lang="sv-SE" sz="4800"/>
              <a:t>Teamet</a:t>
            </a:r>
          </a:p>
        </p:txBody>
      </p:sp>
      <p:sp>
        <p:nvSpPr>
          <p:cNvPr id="2057" name="Rectangle 2056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9" name="Rectangle 2058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7388B20-5434-0869-996F-EF02D555B2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1" y="2599509"/>
            <a:ext cx="4530898" cy="3639450"/>
          </a:xfrm>
        </p:spPr>
        <p:txBody>
          <a:bodyPr anchor="ctr">
            <a:normAutofit/>
          </a:bodyPr>
          <a:lstStyle/>
          <a:p>
            <a:r>
              <a:rPr lang="sv-SE" sz="2000" dirty="0"/>
              <a:t>Tränare: Carl-Magnus &amp; Fredrik</a:t>
            </a:r>
          </a:p>
          <a:p>
            <a:r>
              <a:rPr lang="sv-SE" sz="2000" dirty="0"/>
              <a:t>Hjälptränare: Jonathan Gosse</a:t>
            </a:r>
          </a:p>
          <a:p>
            <a:r>
              <a:rPr lang="sv-SE" sz="2000" dirty="0"/>
              <a:t>Lagledare: Linn och Åsa</a:t>
            </a:r>
          </a:p>
          <a:p>
            <a:r>
              <a:rPr lang="sv-SE" sz="2000" dirty="0"/>
              <a:t>Materialansvarig: Andy &amp; Pierre</a:t>
            </a:r>
          </a:p>
          <a:p>
            <a:endParaRPr lang="sv-SE" sz="2000" dirty="0"/>
          </a:p>
          <a:p>
            <a:r>
              <a:rPr lang="sv-SE" sz="2000" dirty="0"/>
              <a:t>Vi söker ytterligare föräldrar som vill vara tränare på isen. </a:t>
            </a:r>
          </a:p>
          <a:p>
            <a:pPr marL="0" indent="0">
              <a:buNone/>
            </a:pPr>
            <a:endParaRPr lang="sv-SE" sz="2000" dirty="0"/>
          </a:p>
        </p:txBody>
      </p:sp>
      <p:pic>
        <p:nvPicPr>
          <p:cNvPr id="2050" name="Picture 2" descr="Utbildningshäfte för ledare på Tre Kronors Hockeyskola | Hockeyakademin">
            <a:extLst>
              <a:ext uri="{FF2B5EF4-FFF2-40B4-BE49-F238E27FC236}">
                <a16:creationId xmlns:a16="http://schemas.microsoft.com/office/drawing/2014/main" id="{EC5B5573-B45B-B9D0-4E35-9DEB1C7C91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11532" y="2987353"/>
            <a:ext cx="5150277" cy="2708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1" name="Rectangle 2060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151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406F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EB34FE67-F969-68D5-0539-8685B78DD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Truppen</a:t>
            </a:r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108B98B4-D931-32F3-D010-E8A711DF39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55311" y="961812"/>
            <a:ext cx="6754777" cy="4930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1922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92" name="Rectangle 3091">
            <a:extLst>
              <a:ext uri="{FF2B5EF4-FFF2-40B4-BE49-F238E27FC236}">
                <a16:creationId xmlns:a16="http://schemas.microsoft.com/office/drawing/2014/main" id="{058A14AF-9FB5-4CC7-BA35-E8E85D3E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C189B75A-158D-797A-9C38-7AFC18665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anchor="b">
            <a:normAutofit/>
          </a:bodyPr>
          <a:lstStyle/>
          <a:p>
            <a:r>
              <a:rPr lang="sv-SE" sz="4800"/>
              <a:t>Träningstider</a:t>
            </a:r>
          </a:p>
        </p:txBody>
      </p:sp>
      <p:sp>
        <p:nvSpPr>
          <p:cNvPr id="3094" name="Rectangle 3093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96" name="Rectangle 3095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86E3A85-44D3-5152-57C3-2C95A9605F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1" y="2599509"/>
            <a:ext cx="4530898" cy="3639450"/>
          </a:xfrm>
        </p:spPr>
        <p:txBody>
          <a:bodyPr anchor="ctr">
            <a:normAutofit/>
          </a:bodyPr>
          <a:lstStyle/>
          <a:p>
            <a:r>
              <a:rPr lang="sv-SE" sz="2000" dirty="0"/>
              <a:t>Tisdagar: 18.20-19.25</a:t>
            </a:r>
          </a:p>
          <a:p>
            <a:r>
              <a:rPr lang="sv-SE" sz="2000" dirty="0"/>
              <a:t>Lördagar: 10.20 – 11.35</a:t>
            </a:r>
          </a:p>
          <a:p>
            <a:pPr marL="0" indent="0">
              <a:buNone/>
            </a:pPr>
            <a:r>
              <a:rPr lang="sv-SE" sz="2000" dirty="0"/>
              <a:t>Ev. kan lördagens träning påverkas av ev. matchspel </a:t>
            </a:r>
          </a:p>
          <a:p>
            <a:pPr marL="0" indent="0">
              <a:buNone/>
            </a:pPr>
            <a:endParaRPr lang="sv-SE" sz="2000" dirty="0"/>
          </a:p>
          <a:p>
            <a:pPr marL="0" indent="0">
              <a:buNone/>
            </a:pPr>
            <a:r>
              <a:rPr lang="sv-SE" sz="2000" dirty="0"/>
              <a:t>Första träningstillfället 13 september kl. 10.20</a:t>
            </a:r>
          </a:p>
        </p:txBody>
      </p:sp>
      <p:pic>
        <p:nvPicPr>
          <p:cNvPr id="3074" name="Picture 2" descr="Partille Innebandy">
            <a:extLst>
              <a:ext uri="{FF2B5EF4-FFF2-40B4-BE49-F238E27FC236}">
                <a16:creationId xmlns:a16="http://schemas.microsoft.com/office/drawing/2014/main" id="{A4A87783-403D-FBBA-99B4-1E7971E920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67578" y="2484255"/>
            <a:ext cx="4638185" cy="3714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98" name="Rectangle 3097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2430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0ACB266D-32D5-406F-FED4-AB566B41D4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852678"/>
            <a:ext cx="10905066" cy="5152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8353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0B1CD45-8EB6-64A1-AAB2-775AB26CA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sv-SE" sz="4800"/>
              <a:t>Kostnader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59284A8-3722-D3DF-C09A-DF700D5294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8" y="3017522"/>
            <a:ext cx="9941319" cy="3124658"/>
          </a:xfrm>
        </p:spPr>
        <p:txBody>
          <a:bodyPr anchor="ctr">
            <a:normAutofit fontScale="9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sv-SE" sz="2400" b="1" i="0" dirty="0">
                <a:effectLst/>
                <a:latin typeface="Segoe Sans"/>
              </a:rPr>
              <a:t>Deltagaravgift:</a:t>
            </a:r>
            <a:r>
              <a:rPr lang="sv-SE" sz="2400" b="0" i="0" dirty="0">
                <a:effectLst/>
                <a:latin typeface="Segoe Sans"/>
              </a:rPr>
              <a:t> 1000 kr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sz="2400" b="1" i="0" dirty="0">
                <a:effectLst/>
                <a:latin typeface="Segoe Sans"/>
              </a:rPr>
              <a:t>Medlemsavgift 2025:</a:t>
            </a:r>
            <a:endParaRPr lang="sv-SE" sz="2400" b="0" i="0" dirty="0">
              <a:effectLst/>
              <a:latin typeface="Segoe Sans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b="0" i="0" dirty="0">
                <a:effectLst/>
                <a:latin typeface="Segoe Sans"/>
              </a:rPr>
              <a:t>Enskild medlem: 350 kr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b="0" i="0" dirty="0">
                <a:effectLst/>
                <a:latin typeface="Segoe Sans"/>
              </a:rPr>
              <a:t>Hel familj: 500 kr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b="0" i="0" dirty="0">
                <a:effectLst/>
                <a:latin typeface="Segoe Sans"/>
              </a:rPr>
              <a:t>Faktura skickas via </a:t>
            </a:r>
            <a:r>
              <a:rPr lang="sv-SE" b="1" i="0" dirty="0">
                <a:effectLst/>
                <a:latin typeface="Segoe Sans"/>
              </a:rPr>
              <a:t>laget.se</a:t>
            </a:r>
            <a:endParaRPr lang="sv-SE" b="0" i="0" dirty="0">
              <a:effectLst/>
              <a:latin typeface="Segoe Sans"/>
            </a:endParaRPr>
          </a:p>
          <a:p>
            <a:r>
              <a:rPr lang="sv-SE" sz="2400" b="0" i="0" dirty="0">
                <a:effectLst/>
                <a:latin typeface="Segoe Sans"/>
              </a:rPr>
              <a:t>📧 </a:t>
            </a:r>
            <a:r>
              <a:rPr lang="sv-SE" sz="2400" b="1" i="0" dirty="0">
                <a:effectLst/>
                <a:latin typeface="Segoe Sans"/>
              </a:rPr>
              <a:t>Meddela kansliet</a:t>
            </a:r>
            <a:r>
              <a:rPr lang="sv-SE" sz="2400" b="0" i="0" dirty="0">
                <a:effectLst/>
                <a:latin typeface="Segoe Sans"/>
              </a:rPr>
              <a:t> om ni vill betala för hel familj:</a:t>
            </a:r>
            <a:br>
              <a:rPr lang="sv-SE" sz="2400" b="0" i="0" dirty="0">
                <a:effectLst/>
                <a:latin typeface="Segoe Sans"/>
              </a:rPr>
            </a:br>
            <a:r>
              <a:rPr lang="sv-SE" sz="2400" b="1" i="0" dirty="0">
                <a:effectLst/>
                <a:latin typeface="inherit"/>
                <a:hlinkClick r:id="rId2"/>
              </a:rPr>
              <a:t>kansli@sis.nu</a:t>
            </a:r>
            <a:endParaRPr lang="sv-SE" sz="2400" b="1" i="0" dirty="0">
              <a:effectLst/>
              <a:latin typeface="inherit"/>
            </a:endParaRPr>
          </a:p>
          <a:p>
            <a:r>
              <a:rPr lang="sv-SE" sz="2400" b="1" dirty="0">
                <a:latin typeface="inherit"/>
              </a:rPr>
              <a:t>Försäljning av reselotter (1500kr) i november </a:t>
            </a:r>
          </a:p>
          <a:p>
            <a:r>
              <a:rPr lang="sv-SE" sz="2400" b="1" i="0" dirty="0">
                <a:effectLst/>
                <a:latin typeface="inherit"/>
              </a:rPr>
              <a:t>Fritidskortet </a:t>
            </a:r>
            <a:endParaRPr lang="sv-SE" sz="2400" b="0" i="0" dirty="0">
              <a:effectLst/>
              <a:latin typeface="Segoe Sans"/>
            </a:endParaRPr>
          </a:p>
          <a:p>
            <a:endParaRPr lang="sv-SE" sz="2400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68084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E2D26BE9-D0F4-D478-11DB-A3E37972AB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0759" y="643466"/>
            <a:ext cx="9170481" cy="5571067"/>
          </a:xfrm>
          <a:prstGeom prst="rect">
            <a:avLst/>
          </a:prstGeom>
        </p:spPr>
      </p:pic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5F16291-0E9F-D7BE-3F90-39387682E72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676400" y="47434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sv-SE" dirty="0">
                <a:hlinkClick r:id="rId3"/>
              </a:rPr>
              <a:t>https://fritidskortet.se/foralder/information</a:t>
            </a:r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600014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6E9B3E6-E277-4D68-BA48-9CB43FFBD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47823FC-421C-DBD9-F55D-A936B1E88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10173010" cy="1554480"/>
          </a:xfrm>
        </p:spPr>
        <p:txBody>
          <a:bodyPr anchor="ctr">
            <a:normAutofit/>
          </a:bodyPr>
          <a:lstStyle/>
          <a:p>
            <a:r>
              <a:rPr lang="sv-SE" sz="4800"/>
              <a:t>Föräldrarollen 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Platshållare för innehåll 2">
            <a:extLst>
              <a:ext uri="{FF2B5EF4-FFF2-40B4-BE49-F238E27FC236}">
                <a16:creationId xmlns:a16="http://schemas.microsoft.com/office/drawing/2014/main" id="{65F5D2D4-01F1-390E-D959-C6BAAEA5323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1616118"/>
              </p:ext>
            </p:extLst>
          </p:nvPr>
        </p:nvGraphicFramePr>
        <p:xfrm>
          <a:off x="904602" y="3017519"/>
          <a:ext cx="10378440" cy="3209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437179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32" name="Rectangle 4125">
            <a:extLst>
              <a:ext uri="{FF2B5EF4-FFF2-40B4-BE49-F238E27FC236}">
                <a16:creationId xmlns:a16="http://schemas.microsoft.com/office/drawing/2014/main" id="{352BEC0E-22F8-46D0-9632-375DB541B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EDE6A409-4347-F460-7902-EA441CF97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9184"/>
            <a:ext cx="6894576" cy="1783080"/>
          </a:xfrm>
        </p:spPr>
        <p:txBody>
          <a:bodyPr anchor="b">
            <a:normAutofit/>
          </a:bodyPr>
          <a:lstStyle/>
          <a:p>
            <a:r>
              <a:rPr lang="sv-SE" sz="5400"/>
              <a:t>Utrustning</a:t>
            </a:r>
            <a:endParaRPr lang="sv-SE" sz="5400" dirty="0"/>
          </a:p>
        </p:txBody>
      </p:sp>
      <p:sp>
        <p:nvSpPr>
          <p:cNvPr id="4133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952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F798AC8-1F57-32C2-94B7-3E180A89B5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706624"/>
            <a:ext cx="6894576" cy="3483864"/>
          </a:xfrm>
        </p:spPr>
        <p:txBody>
          <a:bodyPr>
            <a:normAutofit/>
          </a:bodyPr>
          <a:lstStyle/>
          <a:p>
            <a:r>
              <a:rPr lang="sv-SE" sz="2200" dirty="0"/>
              <a:t>Titta över alla utrustning inför säsongen. </a:t>
            </a:r>
          </a:p>
          <a:p>
            <a:r>
              <a:rPr lang="sv-SE" sz="2200" dirty="0"/>
              <a:t>Utrustningen kan förvaras i förråd nere på </a:t>
            </a:r>
            <a:r>
              <a:rPr lang="sv-SE" sz="2200" dirty="0" err="1"/>
              <a:t>Movalla</a:t>
            </a:r>
            <a:r>
              <a:rPr lang="sv-SE" sz="2200" dirty="0"/>
              <a:t>. Back till utrustning </a:t>
            </a:r>
            <a:r>
              <a:rPr lang="sv-SE" sz="2200"/>
              <a:t>fixas själv</a:t>
            </a:r>
            <a:endParaRPr lang="sv-SE" sz="2200" dirty="0"/>
          </a:p>
          <a:p>
            <a:r>
              <a:rPr lang="sv-SE" sz="2200" dirty="0"/>
              <a:t>Förrådet blir vid 1:ans omklädningsrum och det finns lås </a:t>
            </a:r>
          </a:p>
          <a:p>
            <a:endParaRPr lang="sv-SE" sz="2200" dirty="0"/>
          </a:p>
          <a:p>
            <a:endParaRPr lang="sv-SE" sz="2200" dirty="0"/>
          </a:p>
        </p:txBody>
      </p:sp>
      <p:pic>
        <p:nvPicPr>
          <p:cNvPr id="4102" name="Picture 6" descr="CCM Startpaket Nybörjare">
            <a:extLst>
              <a:ext uri="{FF2B5EF4-FFF2-40B4-BE49-F238E27FC236}">
                <a16:creationId xmlns:a16="http://schemas.microsoft.com/office/drawing/2014/main" id="{4A0AF549-8D50-3A36-6570-F5F331C089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55963" y="329183"/>
            <a:ext cx="3429969" cy="3429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OCKEYBACKEN ORIGINAL ">
            <a:extLst>
              <a:ext uri="{FF2B5EF4-FFF2-40B4-BE49-F238E27FC236}">
                <a16:creationId xmlns:a16="http://schemas.microsoft.com/office/drawing/2014/main" id="{44C10F23-F86C-EE7E-7766-0A510B4444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3" r="10204" b="-1"/>
          <a:stretch>
            <a:fillRect/>
          </a:stretch>
        </p:blipFill>
        <p:spPr bwMode="auto">
          <a:xfrm>
            <a:off x="8770361" y="4079193"/>
            <a:ext cx="2182886" cy="2176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Hockeybacken Originalet, stapelbar, 60×40×41cm, grå">
            <a:extLst>
              <a:ext uri="{FF2B5EF4-FFF2-40B4-BE49-F238E27FC236}">
                <a16:creationId xmlns:a16="http://schemas.microsoft.com/office/drawing/2014/main" id="{79A5A150-CB71-5A78-5AF5-710BFDB3F1A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pic>
        <p:nvPicPr>
          <p:cNvPr id="4104" name="Picture 8" descr="Bauer Hockeyklubba Nexus Sync Jr">
            <a:extLst>
              <a:ext uri="{FF2B5EF4-FFF2-40B4-BE49-F238E27FC236}">
                <a16:creationId xmlns:a16="http://schemas.microsoft.com/office/drawing/2014/main" id="{9A20D185-8696-B801-BDD2-5826F396FB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505" y="4448556"/>
            <a:ext cx="6762750" cy="2908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37940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310</Words>
  <Application>Microsoft Office PowerPoint</Application>
  <PresentationFormat>Bredbild</PresentationFormat>
  <Paragraphs>52</Paragraphs>
  <Slides>13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13</vt:i4>
      </vt:variant>
    </vt:vector>
  </HeadingPairs>
  <TitlesOfParts>
    <vt:vector size="20" baseType="lpstr">
      <vt:lpstr>Aptos</vt:lpstr>
      <vt:lpstr>Aptos Display</vt:lpstr>
      <vt:lpstr>Arial</vt:lpstr>
      <vt:lpstr>inherit</vt:lpstr>
      <vt:lpstr>Relative-Book</vt:lpstr>
      <vt:lpstr>Segoe Sans</vt:lpstr>
      <vt:lpstr>Office-tema</vt:lpstr>
      <vt:lpstr>Välkomna till föräldramöte U9 </vt:lpstr>
      <vt:lpstr>Teamet</vt:lpstr>
      <vt:lpstr>Truppen</vt:lpstr>
      <vt:lpstr>Träningstider</vt:lpstr>
      <vt:lpstr>PowerPoint-presentation</vt:lpstr>
      <vt:lpstr>Kostnader</vt:lpstr>
      <vt:lpstr>PowerPoint-presentation</vt:lpstr>
      <vt:lpstr>Föräldrarollen </vt:lpstr>
      <vt:lpstr>Utrustning</vt:lpstr>
      <vt:lpstr>Matcher och poolspel</vt:lpstr>
      <vt:lpstr>Kiosk</vt:lpstr>
      <vt:lpstr> Självständighet &amp; Samspel </vt:lpstr>
      <vt:lpstr>Övrigt?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Åsa Andersson</dc:creator>
  <cp:lastModifiedBy>Åsa Andersson</cp:lastModifiedBy>
  <cp:revision>1</cp:revision>
  <dcterms:created xsi:type="dcterms:W3CDTF">2025-09-08T07:54:06Z</dcterms:created>
  <dcterms:modified xsi:type="dcterms:W3CDTF">2025-09-08T13:14:00Z</dcterms:modified>
</cp:coreProperties>
</file>