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anmörkt format 2 - Dekorfär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7C647E-A209-4EB3-8426-C399D8D1C9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729F4BD-CC7B-8E75-D78B-86B7183207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0476B3-A505-386F-C6C7-1FAA963DE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2FB221-8A8F-CE92-5736-022874367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322B1AC-0210-C901-1FE3-684DACC7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1477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DC311E-7CB4-90B4-B67D-1DCDCA43F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8DD619D-420C-F9CB-4719-D9D6D12A94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029FA10-060D-B8D9-F260-0DEA975F3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6CEB6F0-B5A9-7CB4-EB66-EED710F78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D304A2-8B35-06C6-B75D-E704A609A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3186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58F84A84-5F13-82DC-68EF-1E426C3736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A0C67EF-3C2F-7B2C-1773-32A54D52CE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282B0F4-A731-C648-AF2D-EA7BFF74C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5BE348-8CF7-203E-31EF-93E387B2D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CB3CEEF-705C-8471-89D8-9F0E5797F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4939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684151-7F62-7E50-98ED-D7C0BE107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70E15A-DE54-0727-23A4-C3429019B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74B814A-15C6-B935-A257-5889AE0E6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2672BDD-70A1-A42E-F490-DA4D90D2E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3BB5DCF-7D45-AFBE-5C2D-D5E1E4C9E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1320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1E1F45-0980-689C-B054-11B4441D7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AF533DC-A938-12D4-3189-99CD6B9B8E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DFE4737-52F3-D0C7-950E-94EC80849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B91274F-BD96-B119-01FE-64F9215D5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BF898A5-6605-53E4-C5D5-595949DCB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2464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6C3BF1-603E-E4E3-A026-56EBF90EC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1023CC-8339-480B-1857-C3FEC13CD5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B9DBD97-5146-5A2E-E2CC-5A7AB23F07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7522F50-FFDF-C3A1-D1ED-A5B71474A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1D5422-FE01-5D5F-EDD5-8E4608B58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A03D7DB-348D-C40B-8D73-25BE8B35A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8789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308F50-5D12-92AF-2452-6D39BBEBE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1C46CB-D2AE-A47B-E725-6D8C593FE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847C37A-6858-77AA-A615-2B778D002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BFCE249-AF87-0FBA-8B88-5A720AF34B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87FD43F-EB8E-6BAB-3F16-A750304408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40E8089-9525-22C2-C940-005941DA9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19F12BB-C0F9-B858-19B6-F2FCC292C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C654CBD-FE11-2358-594D-515E98AF0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8668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6FAF48-25C9-D3FB-0283-D27076621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97F6F54-3C77-8CAD-9108-B000126C7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053ED01-A6B2-D49C-8784-EB9779727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44BD47F-DE12-6F83-4F90-F04E61C64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3511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00F9706-F1C3-403A-2A17-86500B757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C5430AD-AE06-B0BB-DCC1-21945C6EF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425D6F8-4010-0042-9899-2A662B99A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9824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E5B237-B7D9-512E-59C4-FBA8B36EF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B151973-F4E7-5E80-D46A-24ADA705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3379921-244B-BAE2-202F-1A95D5043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56B1959-50C0-CA6C-C3D4-03D1973BB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FFE7B9F-D9BE-3D4A-8E03-689A5B7B9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8F5CDAA-A118-1D9A-D027-53D06CD72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4263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7C2083-6371-4F0D-C1B2-4003C3B8E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2000B03-2614-043D-B47A-F0ACF3F77E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062AC0A-3D30-401A-E975-ED18DA3B76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0DD0F7F-D3DA-9E52-AEF5-04789299D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0D5E018-7E9C-1969-BD47-99657D1D0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BCB7EE6-E81D-97CB-2611-D9B5E93C4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0740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A3E163E-65FA-C5B8-5037-8DAE146FD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0371732-A7BC-5C04-3390-31A0F6415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FBCE675-FBCB-614B-BD40-47F687DD2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EED1B7B-2538-8F5A-AAFD-47CFB07BAD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C48D33D-00B0-27A3-52FB-5B520AB0F5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4369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0288AA-03E9-B706-7B5A-3EF7ECE64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7003"/>
            <a:ext cx="9144000" cy="1453197"/>
          </a:xfrm>
        </p:spPr>
        <p:txBody>
          <a:bodyPr>
            <a:normAutofit fontScale="90000"/>
          </a:bodyPr>
          <a:lstStyle/>
          <a:p>
            <a:r>
              <a:rPr lang="sv-SE" sz="2800" b="1" dirty="0">
                <a:latin typeface="Book Antiqua" panose="02040602050305030304" pitchFamily="18" charset="0"/>
              </a:rPr>
              <a:t>KIOSKSCHEMA</a:t>
            </a:r>
            <a:br>
              <a:rPr lang="sv-SE" sz="2800" b="1" dirty="0">
                <a:latin typeface="Book Antiqua" panose="02040602050305030304" pitchFamily="18" charset="0"/>
              </a:rPr>
            </a:br>
            <a:r>
              <a:rPr lang="sv-SE" sz="2800" b="1" dirty="0">
                <a:latin typeface="Book Antiqua" panose="02040602050305030304" pitchFamily="18" charset="0"/>
              </a:rPr>
              <a:t>FOTBOLLENS DAG</a:t>
            </a:r>
            <a:br>
              <a:rPr lang="sv-SE" sz="2800" b="1" dirty="0">
                <a:latin typeface="Book Antiqua" panose="02040602050305030304" pitchFamily="18" charset="0"/>
              </a:rPr>
            </a:br>
            <a:r>
              <a:rPr lang="sv-SE" sz="2800" b="1" dirty="0">
                <a:latin typeface="Book Antiqua" panose="02040602050305030304" pitchFamily="18" charset="0"/>
              </a:rPr>
              <a:t>SÖNDAGEN DEN 7/9</a:t>
            </a:r>
            <a:br>
              <a:rPr lang="sv-SE" sz="2800" b="1" dirty="0">
                <a:latin typeface="Book Antiqua" panose="02040602050305030304" pitchFamily="18" charset="0"/>
              </a:rPr>
            </a:br>
            <a:r>
              <a:rPr lang="sv-SE" sz="2800" b="1" dirty="0">
                <a:latin typeface="Book Antiqua" panose="02040602050305030304" pitchFamily="18" charset="0"/>
              </a:rPr>
              <a:t>MOVALLA</a:t>
            </a:r>
          </a:p>
        </p:txBody>
      </p:sp>
      <p:pic>
        <p:nvPicPr>
          <p:cNvPr id="1026" name="Bildobjekt 1">
            <a:extLst>
              <a:ext uri="{FF2B5EF4-FFF2-40B4-BE49-F238E27FC236}">
                <a16:creationId xmlns:a16="http://schemas.microsoft.com/office/drawing/2014/main" id="{52B61C9E-6FC4-BB30-B205-D9FDCF9B71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14" y="147003"/>
            <a:ext cx="1988185" cy="179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Bildobjekt 1">
            <a:extLst>
              <a:ext uri="{FF2B5EF4-FFF2-40B4-BE49-F238E27FC236}">
                <a16:creationId xmlns:a16="http://schemas.microsoft.com/office/drawing/2014/main" id="{5F3BF1DF-CBFE-220F-0B08-3A69A0EAEB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2374" y="74996"/>
            <a:ext cx="1988185" cy="179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Tabell 9">
            <a:extLst>
              <a:ext uri="{FF2B5EF4-FFF2-40B4-BE49-F238E27FC236}">
                <a16:creationId xmlns:a16="http://schemas.microsoft.com/office/drawing/2014/main" id="{38C01EA1-81CB-72C1-6ED5-1D559025A2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260799"/>
              </p:ext>
            </p:extLst>
          </p:nvPr>
        </p:nvGraphicFramePr>
        <p:xfrm>
          <a:off x="1241106" y="2316480"/>
          <a:ext cx="3881120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3766932670"/>
                    </a:ext>
                  </a:extLst>
                </a:gridCol>
                <a:gridCol w="2600960">
                  <a:extLst>
                    <a:ext uri="{9D8B030D-6E8A-4147-A177-3AD203B41FA5}">
                      <a16:colId xmlns:a16="http://schemas.microsoft.com/office/drawing/2014/main" val="91393137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sv-SE" dirty="0"/>
                        <a:t>A-PLAN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410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SIS styrelse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Kl</a:t>
                      </a:r>
                      <a:r>
                        <a:rPr lang="sv-SE" dirty="0"/>
                        <a:t> 10:30-15:00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423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SIS HERR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Kl</a:t>
                      </a:r>
                      <a:r>
                        <a:rPr lang="sv-SE" dirty="0"/>
                        <a:t> 15:00-18:00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3472945"/>
                  </a:ext>
                </a:extLst>
              </a:tr>
            </a:tbl>
          </a:graphicData>
        </a:graphic>
      </p:graphicFrame>
      <p:graphicFrame>
        <p:nvGraphicFramePr>
          <p:cNvPr id="12" name="Tabell 11">
            <a:extLst>
              <a:ext uri="{FF2B5EF4-FFF2-40B4-BE49-F238E27FC236}">
                <a16:creationId xmlns:a16="http://schemas.microsoft.com/office/drawing/2014/main" id="{E6A2765A-6505-0D5E-46E5-3720FFAFDD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849908"/>
              </p:ext>
            </p:extLst>
          </p:nvPr>
        </p:nvGraphicFramePr>
        <p:xfrm>
          <a:off x="6502399" y="2316480"/>
          <a:ext cx="4043679" cy="185121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81761">
                  <a:extLst>
                    <a:ext uri="{9D8B030D-6E8A-4147-A177-3AD203B41FA5}">
                      <a16:colId xmlns:a16="http://schemas.microsoft.com/office/drawing/2014/main" val="3766932670"/>
                    </a:ext>
                  </a:extLst>
                </a:gridCol>
                <a:gridCol w="2661918">
                  <a:extLst>
                    <a:ext uri="{9D8B030D-6E8A-4147-A177-3AD203B41FA5}">
                      <a16:colId xmlns:a16="http://schemas.microsoft.com/office/drawing/2014/main" val="913931373"/>
                    </a:ext>
                  </a:extLst>
                </a:gridCol>
              </a:tblGrid>
              <a:tr h="367851">
                <a:tc gridSpan="2">
                  <a:txBody>
                    <a:bodyPr/>
                    <a:lstStyle/>
                    <a:p>
                      <a:pPr algn="ctr"/>
                      <a:r>
                        <a:rPr lang="sv-SE" dirty="0"/>
                        <a:t>B-PLAN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410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SIS P11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Kl</a:t>
                      </a:r>
                      <a:r>
                        <a:rPr lang="sv-SE" dirty="0"/>
                        <a:t> 10:30-12:30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423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SIS P15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Kl</a:t>
                      </a:r>
                      <a:r>
                        <a:rPr lang="sv-SE" dirty="0"/>
                        <a:t> 12:30-14:30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3472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SIS P13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Kl</a:t>
                      </a:r>
                      <a:r>
                        <a:rPr lang="sv-SE" dirty="0"/>
                        <a:t> 14:30-16:00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57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SIS F14/15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Kl</a:t>
                      </a:r>
                      <a:r>
                        <a:rPr lang="sv-SE" dirty="0"/>
                        <a:t> 16:00-17:45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06530"/>
                  </a:ext>
                </a:extLst>
              </a:tr>
            </a:tbl>
          </a:graphicData>
        </a:graphic>
      </p:graphicFrame>
      <p:sp>
        <p:nvSpPr>
          <p:cNvPr id="14" name="textruta 13">
            <a:extLst>
              <a:ext uri="{FF2B5EF4-FFF2-40B4-BE49-F238E27FC236}">
                <a16:creationId xmlns:a16="http://schemas.microsoft.com/office/drawing/2014/main" id="{7BEFC038-36C9-E082-F802-F282D142FD5C}"/>
              </a:ext>
            </a:extLst>
          </p:cNvPr>
          <p:cNvSpPr txBox="1"/>
          <p:nvPr/>
        </p:nvSpPr>
        <p:spPr>
          <a:xfrm>
            <a:off x="531173" y="4886062"/>
            <a:ext cx="10868347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Allt inköp till kioskerna gör föreningen denna dag.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Denna dag går även alla intäkter från kioskerna till föreningen.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Till alla pass ska varje lag ha med sig en hembakad kaka. Den får inte innehålla några nötter och måste ha en innehållsförteckning. </a:t>
            </a:r>
          </a:p>
        </p:txBody>
      </p:sp>
    </p:spTree>
    <p:extLst>
      <p:ext uri="{BB962C8B-B14F-4D97-AF65-F5344CB8AC3E}">
        <p14:creationId xmlns:p14="http://schemas.microsoft.com/office/powerpoint/2010/main" val="3354709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81</Words>
  <Application>Microsoft Office PowerPoint</Application>
  <PresentationFormat>Bredbild</PresentationFormat>
  <Paragraphs>18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Book Antiqua</vt:lpstr>
      <vt:lpstr>Calibri</vt:lpstr>
      <vt:lpstr>Calibri Light</vt:lpstr>
      <vt:lpstr>Office-tema</vt:lpstr>
      <vt:lpstr>KIOSKSCHEMA FOTBOLLENS DAG SÖNDAGEN DEN 7/9 MOVALLA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Fredrik Törnberg</dc:creator>
  <cp:lastModifiedBy>Helena Johansson</cp:lastModifiedBy>
  <cp:revision>3</cp:revision>
  <dcterms:created xsi:type="dcterms:W3CDTF">2024-09-03T20:55:38Z</dcterms:created>
  <dcterms:modified xsi:type="dcterms:W3CDTF">2025-09-01T11:53:15Z</dcterms:modified>
</cp:coreProperties>
</file>