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C647E-A209-4EB3-8426-C399D8D1C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729F4BD-CC7B-8E75-D78B-86B7183207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0476B3-A505-386F-C6C7-1FAA963D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2FB221-8A8F-CE92-5736-02287436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22B1AC-0210-C901-1FE3-684DACC7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14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DC311E-7CB4-90B4-B67D-1DCDCA43F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DD619D-420C-F9CB-4719-D9D6D12A9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29FA10-060D-B8D9-F260-0DEA975F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CEB6F0-B5A9-7CB4-EB66-EED710F78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304A2-8B35-06C6-B75D-E704A609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18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8F84A84-5F13-82DC-68EF-1E426C3736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0C67EF-3C2F-7B2C-1773-32A54D52C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82B0F4-A731-C648-AF2D-EA7BFF74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5BE348-8CF7-203E-31EF-93E387B2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B3CEEF-705C-8471-89D8-9F0E5797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93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684151-7F62-7E50-98ED-D7C0BE107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70E15A-DE54-0727-23A4-C3429019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4B814A-15C6-B935-A257-5889AE0E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672BDD-70A1-A42E-F490-DA4D90D2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BB5DCF-7D45-AFBE-5C2D-D5E1E4C9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132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E1F45-0980-689C-B054-11B4441D7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AF533DC-A938-12D4-3189-99CD6B9B8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FE4737-52F3-D0C7-950E-94EC8084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91274F-BD96-B119-01FE-64F9215D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F898A5-6605-53E4-C5D5-595949DC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46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6C3BF1-603E-E4E3-A026-56EBF90E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1023CC-8339-480B-1857-C3FEC13CD5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9DBD97-5146-5A2E-E2CC-5A7AB23F0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522F50-FFDF-C3A1-D1ED-A5B71474A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1D5422-FE01-5D5F-EDD5-8E4608B5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03D7DB-348D-C40B-8D73-25BE8B35A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7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308F50-5D12-92AF-2452-6D39BBEB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C46CB-D2AE-A47B-E725-6D8C593FE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47C37A-6858-77AA-A615-2B778D002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BFCE249-AF87-0FBA-8B88-5A720AF3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87FD43F-EB8E-6BAB-3F16-A750304408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40E8089-9525-22C2-C940-005941DA9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9F12BB-C0F9-B858-19B6-F2FCC292C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C654CBD-FE11-2358-594D-515E98AF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866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FAF48-25C9-D3FB-0283-D2707662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7F6F54-3C77-8CAD-9108-B000126C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53ED01-A6B2-D49C-8784-EB977972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44BD47F-DE12-6F83-4F90-F04E61C6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51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0F9706-F1C3-403A-2A17-86500B75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C5430AD-AE06-B0BB-DCC1-21945C6E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25D6F8-4010-0042-9899-2A662B99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82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E5B237-B7D9-512E-59C4-FBA8B36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151973-F4E7-5E80-D46A-24ADA705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3379921-244B-BAE2-202F-1A95D5043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6B1959-50C0-CA6C-C3D4-03D1973B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FFE7B9F-D9BE-3D4A-8E03-689A5B7B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8F5CDAA-A118-1D9A-D027-53D06CD7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26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7C2083-6371-4F0D-C1B2-4003C3B8E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000B03-2614-043D-B47A-F0ACF3F77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62AC0A-3D30-401A-E975-ED18DA3B7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DD0F7F-D3DA-9E52-AEF5-04789299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D5E018-7E9C-1969-BD47-99657D1D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CB7EE6-E81D-97CB-2611-D9B5E93C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74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A3E163E-65FA-C5B8-5037-8DAE146F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371732-A7BC-5C04-3390-31A0F6415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BCE675-FBCB-614B-BD40-47F687DD2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4A26F-6576-4328-BCD2-E998E452EADF}" type="datetimeFigureOut">
              <a:rPr lang="sv-SE" smtClean="0"/>
              <a:t>2025-09-01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ED1B7B-2538-8F5A-AAFD-47CFB07BA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C48D33D-00B0-27A3-52FB-5B520AB0F5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85EC-4DB5-4668-BABE-C62F0FE2FB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36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0288AA-03E9-B706-7B5A-3EF7ECE64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003"/>
            <a:ext cx="9144000" cy="1453197"/>
          </a:xfrm>
        </p:spPr>
        <p:txBody>
          <a:bodyPr>
            <a:normAutofit fontScale="90000"/>
          </a:bodyPr>
          <a:lstStyle/>
          <a:p>
            <a:r>
              <a:rPr lang="sv-SE" sz="2800" b="1" dirty="0">
                <a:latin typeface="Book Antiqua" panose="02040602050305030304" pitchFamily="18" charset="0"/>
              </a:rPr>
              <a:t>DOMARSCHEMA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FOTBOLLENS DAG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SÖNDAGEN DEN 7/9</a:t>
            </a:r>
            <a:br>
              <a:rPr lang="sv-SE" sz="2800" b="1" dirty="0">
                <a:latin typeface="Book Antiqua" panose="02040602050305030304" pitchFamily="18" charset="0"/>
              </a:rPr>
            </a:br>
            <a:r>
              <a:rPr lang="sv-SE" sz="2800" b="1" dirty="0">
                <a:latin typeface="Book Antiqua" panose="02040602050305030304" pitchFamily="18" charset="0"/>
              </a:rPr>
              <a:t>MOVALLA</a:t>
            </a:r>
          </a:p>
        </p:txBody>
      </p:sp>
      <p:pic>
        <p:nvPicPr>
          <p:cNvPr id="1026" name="Bildobjekt 1">
            <a:extLst>
              <a:ext uri="{FF2B5EF4-FFF2-40B4-BE49-F238E27FC236}">
                <a16:creationId xmlns:a16="http://schemas.microsoft.com/office/drawing/2014/main" id="{52B61C9E-6FC4-BB30-B205-D9FDCF9B7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4" y="147003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objekt 1">
            <a:extLst>
              <a:ext uri="{FF2B5EF4-FFF2-40B4-BE49-F238E27FC236}">
                <a16:creationId xmlns:a16="http://schemas.microsoft.com/office/drawing/2014/main" id="{5F3BF1DF-CBFE-220F-0B08-3A69A0EAE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74" y="74996"/>
            <a:ext cx="1988185" cy="179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E6A2765A-6505-0D5E-46E5-3720FFAFD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349040"/>
              </p:ext>
            </p:extLst>
          </p:nvPr>
        </p:nvGraphicFramePr>
        <p:xfrm>
          <a:off x="910905" y="2674208"/>
          <a:ext cx="9286241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97685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2044278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  <a:gridCol w="2044278">
                  <a:extLst>
                    <a:ext uri="{9D8B030D-6E8A-4147-A177-3AD203B41FA5}">
                      <a16:colId xmlns:a16="http://schemas.microsoft.com/office/drawing/2014/main" val="349594003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B-PLAN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P11-RefteleÅs GOIF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Adam och Olle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P15-Ölmstads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Mark och Viggo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47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SIS P13- Waggeryds IK vit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Wille Sigge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93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F14/15-IFK Värnamo blå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Abdi och </a:t>
                      </a:r>
                      <a:r>
                        <a:rPr lang="sv-SE" dirty="0" err="1"/>
                        <a:t>Zaki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57690"/>
                  </a:ext>
                </a:extLst>
              </a:tr>
            </a:tbl>
          </a:graphicData>
        </a:graphic>
      </p:graphicFrame>
      <p:graphicFrame>
        <p:nvGraphicFramePr>
          <p:cNvPr id="13" name="Tabell 12">
            <a:extLst>
              <a:ext uri="{FF2B5EF4-FFF2-40B4-BE49-F238E27FC236}">
                <a16:creationId xmlns:a16="http://schemas.microsoft.com/office/drawing/2014/main" id="{254E7608-9EE8-1CC2-DA9C-F7C0FCA3A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098034"/>
              </p:ext>
            </p:extLst>
          </p:nvPr>
        </p:nvGraphicFramePr>
        <p:xfrm>
          <a:off x="826133" y="5400102"/>
          <a:ext cx="9455786" cy="74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92582">
                  <a:extLst>
                    <a:ext uri="{9D8B030D-6E8A-4147-A177-3AD203B41FA5}">
                      <a16:colId xmlns:a16="http://schemas.microsoft.com/office/drawing/2014/main" val="3766932670"/>
                    </a:ext>
                  </a:extLst>
                </a:gridCol>
                <a:gridCol w="2081602">
                  <a:extLst>
                    <a:ext uri="{9D8B030D-6E8A-4147-A177-3AD203B41FA5}">
                      <a16:colId xmlns:a16="http://schemas.microsoft.com/office/drawing/2014/main" val="913931373"/>
                    </a:ext>
                  </a:extLst>
                </a:gridCol>
                <a:gridCol w="2081602">
                  <a:extLst>
                    <a:ext uri="{9D8B030D-6E8A-4147-A177-3AD203B41FA5}">
                      <a16:colId xmlns:a16="http://schemas.microsoft.com/office/drawing/2014/main" val="294286380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C-PLAN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41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SIS P16-Waggeryds 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Kl</a:t>
                      </a:r>
                      <a:r>
                        <a:rPr lang="sv-SE" dirty="0"/>
                        <a:t> 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Abdi och </a:t>
                      </a:r>
                      <a:r>
                        <a:rPr lang="sv-SE" dirty="0" err="1">
                          <a:solidFill>
                            <a:schemeClr val="tx1"/>
                          </a:solidFill>
                        </a:rPr>
                        <a:t>Zaki</a:t>
                      </a:r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423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0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54</Words>
  <Application>Microsoft Office PowerPoint</Application>
  <PresentationFormat>Bredbild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Office-tema</vt:lpstr>
      <vt:lpstr>DOMARSCHEMA FOTBOLLENS DAG SÖNDAGEN DEN 7/9 MOVALLA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Törnberg</dc:creator>
  <cp:lastModifiedBy>Helena Johansson</cp:lastModifiedBy>
  <cp:revision>6</cp:revision>
  <dcterms:created xsi:type="dcterms:W3CDTF">2024-09-03T20:55:38Z</dcterms:created>
  <dcterms:modified xsi:type="dcterms:W3CDTF">2025-09-01T11:53:49Z</dcterms:modified>
</cp:coreProperties>
</file>