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örfatta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6F9FE2-0480-4191-B112-255C6CB92482}" v="14" dt="2025-04-08T10:18:59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6357" autoAdjust="0"/>
  </p:normalViewPr>
  <p:slideViewPr>
    <p:cSldViewPr snapToGrid="0">
      <p:cViewPr varScale="1">
        <p:scale>
          <a:sx n="111" d="100"/>
          <a:sy n="111" d="100"/>
        </p:scale>
        <p:origin x="5826" y="96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420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Willman" userId="61d2e61b-827b-4c39-afe3-ea50a782f173" providerId="ADAL" clId="{E76EADEC-7416-4E97-BEF5-F407F109BD2E}"/>
    <pc:docChg chg="undo custSel modSld">
      <pc:chgData name="Christian Willman" userId="61d2e61b-827b-4c39-afe3-ea50a782f173" providerId="ADAL" clId="{E76EADEC-7416-4E97-BEF5-F407F109BD2E}" dt="2025-04-04T17:14:52.451" v="25" actId="1076"/>
      <pc:docMkLst>
        <pc:docMk/>
      </pc:docMkLst>
      <pc:sldChg chg="modSp mod">
        <pc:chgData name="Christian Willman" userId="61d2e61b-827b-4c39-afe3-ea50a782f173" providerId="ADAL" clId="{E76EADEC-7416-4E97-BEF5-F407F109BD2E}" dt="2025-04-04T17:14:52.451" v="25" actId="1076"/>
        <pc:sldMkLst>
          <pc:docMk/>
          <pc:sldMk cId="2854543863" sldId="294"/>
        </pc:sldMkLst>
        <pc:spChg chg="mod">
          <ac:chgData name="Christian Willman" userId="61d2e61b-827b-4c39-afe3-ea50a782f173" providerId="ADAL" clId="{E76EADEC-7416-4E97-BEF5-F407F109BD2E}" dt="2025-04-04T17:14:52.293" v="24" actId="20577"/>
          <ac:spMkLst>
            <pc:docMk/>
            <pc:sldMk cId="2854543863" sldId="294"/>
            <ac:spMk id="18" creationId="{912543CF-3BD4-40B0-BB18-006DCC4331CA}"/>
          </ac:spMkLst>
        </pc:spChg>
      </pc:sldChg>
    </pc:docChg>
  </pc:docChgLst>
  <pc:docChgLst>
    <pc:chgData name="Christian Willman" userId="61d2e61b-827b-4c39-afe3-ea50a782f173" providerId="ADAL" clId="{CF6F9FE2-0480-4191-B112-255C6CB92482}"/>
    <pc:docChg chg="undo redo custSel modSld">
      <pc:chgData name="Christian Willman" userId="61d2e61b-827b-4c39-afe3-ea50a782f173" providerId="ADAL" clId="{CF6F9FE2-0480-4191-B112-255C6CB92482}" dt="2025-04-08T10:24:20.810" v="2044" actId="20577"/>
      <pc:docMkLst>
        <pc:docMk/>
      </pc:docMkLst>
      <pc:sldChg chg="addSp delSp modSp mod">
        <pc:chgData name="Christian Willman" userId="61d2e61b-827b-4c39-afe3-ea50a782f173" providerId="ADAL" clId="{CF6F9FE2-0480-4191-B112-255C6CB92482}" dt="2025-04-08T10:24:20.810" v="2044" actId="20577"/>
        <pc:sldMkLst>
          <pc:docMk/>
          <pc:sldMk cId="2854543863" sldId="294"/>
        </pc:sldMkLst>
        <pc:spChg chg="add mod">
          <ac:chgData name="Christian Willman" userId="61d2e61b-827b-4c39-afe3-ea50a782f173" providerId="ADAL" clId="{CF6F9FE2-0480-4191-B112-255C6CB92482}" dt="2025-04-08T10:18:42.939" v="1855" actId="20577"/>
          <ac:spMkLst>
            <pc:docMk/>
            <pc:sldMk cId="2854543863" sldId="294"/>
            <ac:spMk id="4" creationId="{2A927456-86AB-97E3-52BA-B893C8A89A9E}"/>
          </ac:spMkLst>
        </pc:spChg>
        <pc:spChg chg="mod">
          <ac:chgData name="Christian Willman" userId="61d2e61b-827b-4c39-afe3-ea50a782f173" providerId="ADAL" clId="{CF6F9FE2-0480-4191-B112-255C6CB92482}" dt="2025-04-05T08:34:46.690" v="1167" actId="1076"/>
          <ac:spMkLst>
            <pc:docMk/>
            <pc:sldMk cId="2854543863" sldId="294"/>
            <ac:spMk id="5" creationId="{EDC2289C-E06D-4F42-9504-C59FC2CB9B85}"/>
          </ac:spMkLst>
        </pc:spChg>
        <pc:spChg chg="add mod">
          <ac:chgData name="Christian Willman" userId="61d2e61b-827b-4c39-afe3-ea50a782f173" providerId="ADAL" clId="{CF6F9FE2-0480-4191-B112-255C6CB92482}" dt="2025-04-08T10:19:51.360" v="1991" actId="1076"/>
          <ac:spMkLst>
            <pc:docMk/>
            <pc:sldMk cId="2854543863" sldId="294"/>
            <ac:spMk id="7" creationId="{4DCF42F5-1BE9-C29E-85BF-8426C6ED8322}"/>
          </ac:spMkLst>
        </pc:spChg>
        <pc:spChg chg="mod">
          <ac:chgData name="Christian Willman" userId="61d2e61b-827b-4c39-afe3-ea50a782f173" providerId="ADAL" clId="{CF6F9FE2-0480-4191-B112-255C6CB92482}" dt="2025-04-08T10:20:05.057" v="1992" actId="20577"/>
          <ac:spMkLst>
            <pc:docMk/>
            <pc:sldMk cId="2854543863" sldId="294"/>
            <ac:spMk id="18" creationId="{912543CF-3BD4-40B0-BB18-006DCC4331CA}"/>
          </ac:spMkLst>
        </pc:spChg>
        <pc:spChg chg="add mod">
          <ac:chgData name="Christian Willman" userId="61d2e61b-827b-4c39-afe3-ea50a782f173" providerId="ADAL" clId="{CF6F9FE2-0480-4191-B112-255C6CB92482}" dt="2025-04-08T10:18:50.655" v="1861" actId="20577"/>
          <ac:spMkLst>
            <pc:docMk/>
            <pc:sldMk cId="2854543863" sldId="294"/>
            <ac:spMk id="20" creationId="{4EF92FCE-FFD5-FB21-6D96-124AEC7EC0FD}"/>
          </ac:spMkLst>
        </pc:spChg>
        <pc:spChg chg="add mod">
          <ac:chgData name="Christian Willman" userId="61d2e61b-827b-4c39-afe3-ea50a782f173" providerId="ADAL" clId="{CF6F9FE2-0480-4191-B112-255C6CB92482}" dt="2025-04-07T16:19:00.645" v="1490" actId="20577"/>
          <ac:spMkLst>
            <pc:docMk/>
            <pc:sldMk cId="2854543863" sldId="294"/>
            <ac:spMk id="21" creationId="{3C7D77B8-700A-E0BF-79B7-4182AC549275}"/>
          </ac:spMkLst>
        </pc:spChg>
        <pc:spChg chg="mod">
          <ac:chgData name="Christian Willman" userId="61d2e61b-827b-4c39-afe3-ea50a782f173" providerId="ADAL" clId="{CF6F9FE2-0480-4191-B112-255C6CB92482}" dt="2025-04-05T07:56:58.383" v="860" actId="20577"/>
          <ac:spMkLst>
            <pc:docMk/>
            <pc:sldMk cId="2854543863" sldId="294"/>
            <ac:spMk id="23" creationId="{725612D2-B90B-47E9-B7AF-5CCA9F91F123}"/>
          </ac:spMkLst>
        </pc:spChg>
        <pc:spChg chg="add mod">
          <ac:chgData name="Christian Willman" userId="61d2e61b-827b-4c39-afe3-ea50a782f173" providerId="ADAL" clId="{CF6F9FE2-0480-4191-B112-255C6CB92482}" dt="2025-04-08T10:20:28.526" v="1994" actId="1076"/>
          <ac:spMkLst>
            <pc:docMk/>
            <pc:sldMk cId="2854543863" sldId="294"/>
            <ac:spMk id="26" creationId="{90644093-09D3-A1FC-42D8-454A5FB50820}"/>
          </ac:spMkLst>
        </pc:spChg>
        <pc:spChg chg="mod">
          <ac:chgData name="Christian Willman" userId="61d2e61b-827b-4c39-afe3-ea50a782f173" providerId="ADAL" clId="{CF6F9FE2-0480-4191-B112-255C6CB92482}" dt="2025-04-07T16:14:27.076" v="1450" actId="207"/>
          <ac:spMkLst>
            <pc:docMk/>
            <pc:sldMk cId="2854543863" sldId="294"/>
            <ac:spMk id="32" creationId="{F6E3612D-F7C6-3C35-7123-4B55D66A62BF}"/>
          </ac:spMkLst>
        </pc:spChg>
        <pc:spChg chg="mod">
          <ac:chgData name="Christian Willman" userId="61d2e61b-827b-4c39-afe3-ea50a782f173" providerId="ADAL" clId="{CF6F9FE2-0480-4191-B112-255C6CB92482}" dt="2025-04-08T10:24:14.921" v="2041" actId="255"/>
          <ac:spMkLst>
            <pc:docMk/>
            <pc:sldMk cId="2854543863" sldId="294"/>
            <ac:spMk id="33" creationId="{2C1E1815-72DF-6F8B-9177-38E2F93DA56E}"/>
          </ac:spMkLst>
        </pc:spChg>
        <pc:spChg chg="mod">
          <ac:chgData name="Christian Willman" userId="61d2e61b-827b-4c39-afe3-ea50a782f173" providerId="ADAL" clId="{CF6F9FE2-0480-4191-B112-255C6CB92482}" dt="2025-04-05T08:21:57.639" v="1018" actId="1076"/>
          <ac:spMkLst>
            <pc:docMk/>
            <pc:sldMk cId="2854543863" sldId="294"/>
            <ac:spMk id="34" creationId="{DD692521-C831-08C0-56A7-E81C2A1C490B}"/>
          </ac:spMkLst>
        </pc:spChg>
        <pc:spChg chg="add mod">
          <ac:chgData name="Christian Willman" userId="61d2e61b-827b-4c39-afe3-ea50a782f173" providerId="ADAL" clId="{CF6F9FE2-0480-4191-B112-255C6CB92482}" dt="2025-04-08T10:24:20.810" v="2044" actId="20577"/>
          <ac:spMkLst>
            <pc:docMk/>
            <pc:sldMk cId="2854543863" sldId="294"/>
            <ac:spMk id="38" creationId="{EDFF0EEE-323B-2115-6AF3-4FEF011EA3F3}"/>
          </ac:spMkLst>
        </pc:spChg>
        <pc:spChg chg="mod">
          <ac:chgData name="Christian Willman" userId="61d2e61b-827b-4c39-afe3-ea50a782f173" providerId="ADAL" clId="{CF6F9FE2-0480-4191-B112-255C6CB92482}" dt="2025-04-05T08:36:07.806" v="1173" actId="20577"/>
          <ac:spMkLst>
            <pc:docMk/>
            <pc:sldMk cId="2854543863" sldId="294"/>
            <ac:spMk id="59" creationId="{D6A8EFBF-E153-71D5-0053-C80E45C4FF0D}"/>
          </ac:spMkLst>
        </pc:spChg>
        <pc:spChg chg="mod">
          <ac:chgData name="Christian Willman" userId="61d2e61b-827b-4c39-afe3-ea50a782f173" providerId="ADAL" clId="{CF6F9FE2-0480-4191-B112-255C6CB92482}" dt="2025-04-04T17:36:25.679" v="521" actId="1076"/>
          <ac:spMkLst>
            <pc:docMk/>
            <pc:sldMk cId="2854543863" sldId="294"/>
            <ac:spMk id="60" creationId="{9F7CCC55-8895-08BF-9166-7E2B1B620A38}"/>
          </ac:spMkLst>
        </pc:spChg>
        <pc:spChg chg="mod">
          <ac:chgData name="Christian Willman" userId="61d2e61b-827b-4c39-afe3-ea50a782f173" providerId="ADAL" clId="{CF6F9FE2-0480-4191-B112-255C6CB92482}" dt="2025-04-05T08:22:09.429" v="1020" actId="1076"/>
          <ac:spMkLst>
            <pc:docMk/>
            <pc:sldMk cId="2854543863" sldId="294"/>
            <ac:spMk id="144" creationId="{F21E8B07-0BC6-4DE6-B1E4-773C5D1F75EB}"/>
          </ac:spMkLst>
        </pc:spChg>
        <pc:spChg chg="mod">
          <ac:chgData name="Christian Willman" userId="61d2e61b-827b-4c39-afe3-ea50a782f173" providerId="ADAL" clId="{CF6F9FE2-0480-4191-B112-255C6CB92482}" dt="2025-04-08T10:23:22.691" v="2021" actId="20577"/>
          <ac:spMkLst>
            <pc:docMk/>
            <pc:sldMk cId="2854543863" sldId="294"/>
            <ac:spMk id="156" creationId="{A2C318BC-6BF6-496E-9A8C-13F9CFE491B5}"/>
          </ac:spMkLst>
        </pc:spChg>
        <pc:spChg chg="mod">
          <ac:chgData name="Christian Willman" userId="61d2e61b-827b-4c39-afe3-ea50a782f173" providerId="ADAL" clId="{CF6F9FE2-0480-4191-B112-255C6CB92482}" dt="2025-04-05T08:35:56.354" v="1169" actId="207"/>
          <ac:spMkLst>
            <pc:docMk/>
            <pc:sldMk cId="2854543863" sldId="294"/>
            <ac:spMk id="168" creationId="{6373F713-1680-4734-878B-86B182DC5AA6}"/>
          </ac:spMkLst>
        </pc:spChg>
        <pc:spChg chg="mod">
          <ac:chgData name="Christian Willman" userId="61d2e61b-827b-4c39-afe3-ea50a782f173" providerId="ADAL" clId="{CF6F9FE2-0480-4191-B112-255C6CB92482}" dt="2025-04-08T10:23:08.312" v="2019" actId="113"/>
          <ac:spMkLst>
            <pc:docMk/>
            <pc:sldMk cId="2854543863" sldId="294"/>
            <ac:spMk id="171" creationId="{BEFA9A02-F4DD-44E9-86C2-C8ADA3189685}"/>
          </ac:spMkLst>
        </pc:spChg>
        <pc:spChg chg="mod">
          <ac:chgData name="Christian Willman" userId="61d2e61b-827b-4c39-afe3-ea50a782f173" providerId="ADAL" clId="{CF6F9FE2-0480-4191-B112-255C6CB92482}" dt="2025-04-08T10:23:12.834" v="2020" actId="113"/>
          <ac:spMkLst>
            <pc:docMk/>
            <pc:sldMk cId="2854543863" sldId="294"/>
            <ac:spMk id="174" creationId="{EE16D351-7B7B-4FCF-8D90-11468672A1EC}"/>
          </ac:spMkLst>
        </pc:spChg>
        <pc:spChg chg="mod">
          <ac:chgData name="Christian Willman" userId="61d2e61b-827b-4c39-afe3-ea50a782f173" providerId="ADAL" clId="{CF6F9FE2-0480-4191-B112-255C6CB92482}" dt="2025-04-05T08:22:36.293" v="1024" actId="1076"/>
          <ac:spMkLst>
            <pc:docMk/>
            <pc:sldMk cId="2854543863" sldId="294"/>
            <ac:spMk id="180" creationId="{C93299AE-BEEA-4E5E-88CB-50F2F112D78D}"/>
          </ac:spMkLst>
        </pc:spChg>
        <pc:spChg chg="mod">
          <ac:chgData name="Christian Willman" userId="61d2e61b-827b-4c39-afe3-ea50a782f173" providerId="ADAL" clId="{CF6F9FE2-0480-4191-B112-255C6CB92482}" dt="2025-04-07T16:13:13.802" v="1425" actId="113"/>
          <ac:spMkLst>
            <pc:docMk/>
            <pc:sldMk cId="2854543863" sldId="294"/>
            <ac:spMk id="189" creationId="{AF7D30AD-3130-40C6-8BC9-7EE80B4B9A00}"/>
          </ac:spMkLst>
        </pc:spChg>
        <pc:spChg chg="mod">
          <ac:chgData name="Christian Willman" userId="61d2e61b-827b-4c39-afe3-ea50a782f173" providerId="ADAL" clId="{CF6F9FE2-0480-4191-B112-255C6CB92482}" dt="2025-04-05T07:57:06.129" v="864" actId="20577"/>
          <ac:spMkLst>
            <pc:docMk/>
            <pc:sldMk cId="2854543863" sldId="294"/>
            <ac:spMk id="192" creationId="{7893426B-E83B-41DC-A793-6BBC6104B3A6}"/>
          </ac:spMkLst>
        </pc:spChg>
        <pc:cxnChg chg="add mod">
          <ac:chgData name="Christian Willman" userId="61d2e61b-827b-4c39-afe3-ea50a782f173" providerId="ADAL" clId="{CF6F9FE2-0480-4191-B112-255C6CB92482}" dt="2025-04-05T08:31:58.821" v="1143" actId="14100"/>
          <ac:cxnSpMkLst>
            <pc:docMk/>
            <pc:sldMk cId="2854543863" sldId="294"/>
            <ac:cxnSpMk id="2" creationId="{9122C1CC-9BC0-19EB-494A-CDE6E9EAD2AF}"/>
          </ac:cxnSpMkLst>
        </pc:cxnChg>
        <pc:cxnChg chg="mod">
          <ac:chgData name="Christian Willman" userId="61d2e61b-827b-4c39-afe3-ea50a782f173" providerId="ADAL" clId="{CF6F9FE2-0480-4191-B112-255C6CB92482}" dt="2025-04-04T17:37:50.862" v="534" actId="1076"/>
          <ac:cxnSpMkLst>
            <pc:docMk/>
            <pc:sldMk cId="2854543863" sldId="294"/>
            <ac:cxnSpMk id="3" creationId="{BDB4A596-1925-4CF0-8DDA-2DBE3E6B75A7}"/>
          </ac:cxnSpMkLst>
        </pc:cxnChg>
        <pc:cxnChg chg="mod">
          <ac:chgData name="Christian Willman" userId="61d2e61b-827b-4c39-afe3-ea50a782f173" providerId="ADAL" clId="{CF6F9FE2-0480-4191-B112-255C6CB92482}" dt="2025-04-04T17:37:54.463" v="535" actId="1076"/>
          <ac:cxnSpMkLst>
            <pc:docMk/>
            <pc:sldMk cId="2854543863" sldId="294"/>
            <ac:cxnSpMk id="6" creationId="{0C9845EF-AB31-4EB7-ADFB-2543D92986E8}"/>
          </ac:cxnSpMkLst>
        </pc:cxnChg>
        <pc:cxnChg chg="add mod">
          <ac:chgData name="Christian Willman" userId="61d2e61b-827b-4c39-afe3-ea50a782f173" providerId="ADAL" clId="{CF6F9FE2-0480-4191-B112-255C6CB92482}" dt="2025-04-05T07:53:59.456" v="696" actId="1076"/>
          <ac:cxnSpMkLst>
            <pc:docMk/>
            <pc:sldMk cId="2854543863" sldId="294"/>
            <ac:cxnSpMk id="8" creationId="{442A8310-9FDF-2912-DBC9-7CF1FC4BF4F1}"/>
          </ac:cxnSpMkLst>
        </pc:cxnChg>
        <pc:cxnChg chg="mod">
          <ac:chgData name="Christian Willman" userId="61d2e61b-827b-4c39-afe3-ea50a782f173" providerId="ADAL" clId="{CF6F9FE2-0480-4191-B112-255C6CB92482}" dt="2025-04-05T07:46:25.929" v="590" actId="1076"/>
          <ac:cxnSpMkLst>
            <pc:docMk/>
            <pc:sldMk cId="2854543863" sldId="294"/>
            <ac:cxnSpMk id="16" creationId="{11E9B743-2518-4E9D-9AE1-3998DBFBCD34}"/>
          </ac:cxnSpMkLst>
        </pc:cxnChg>
        <pc:cxnChg chg="mod">
          <ac:chgData name="Christian Willman" userId="61d2e61b-827b-4c39-afe3-ea50a782f173" providerId="ADAL" clId="{CF6F9FE2-0480-4191-B112-255C6CB92482}" dt="2025-04-05T07:46:28.674" v="591" actId="1076"/>
          <ac:cxnSpMkLst>
            <pc:docMk/>
            <pc:sldMk cId="2854543863" sldId="294"/>
            <ac:cxnSpMk id="17" creationId="{55B40D0C-F84E-4462-89E4-D6DB85AB1D61}"/>
          </ac:cxnSpMkLst>
        </pc:cxnChg>
        <pc:cxnChg chg="mod">
          <ac:chgData name="Christian Willman" userId="61d2e61b-827b-4c39-afe3-ea50a782f173" providerId="ADAL" clId="{CF6F9FE2-0480-4191-B112-255C6CB92482}" dt="2025-04-05T07:46:31.651" v="592" actId="1076"/>
          <ac:cxnSpMkLst>
            <pc:docMk/>
            <pc:sldMk cId="2854543863" sldId="294"/>
            <ac:cxnSpMk id="19" creationId="{BB4CBFD5-6012-4BE2-83ED-90867D52F6A2}"/>
          </ac:cxnSpMkLst>
        </pc:cxnChg>
        <pc:cxnChg chg="add mod">
          <ac:chgData name="Christian Willman" userId="61d2e61b-827b-4c39-afe3-ea50a782f173" providerId="ADAL" clId="{CF6F9FE2-0480-4191-B112-255C6CB92482}" dt="2025-04-05T08:18:14.961" v="913" actId="1076"/>
          <ac:cxnSpMkLst>
            <pc:docMk/>
            <pc:sldMk cId="2854543863" sldId="294"/>
            <ac:cxnSpMk id="22" creationId="{7434C46D-936B-F70F-BC0A-5F373DCADAFC}"/>
          </ac:cxnSpMkLst>
        </pc:cxnChg>
        <pc:cxnChg chg="del">
          <ac:chgData name="Christian Willman" userId="61d2e61b-827b-4c39-afe3-ea50a782f173" providerId="ADAL" clId="{CF6F9FE2-0480-4191-B112-255C6CB92482}" dt="2025-04-08T10:16:20.063" v="1754" actId="478"/>
          <ac:cxnSpMkLst>
            <pc:docMk/>
            <pc:sldMk cId="2854543863" sldId="294"/>
            <ac:cxnSpMk id="24" creationId="{9C12CAFB-EB6F-4237-A8EF-4BED7D1D743F}"/>
          </ac:cxnSpMkLst>
        </pc:cxnChg>
        <pc:cxnChg chg="add mod">
          <ac:chgData name="Christian Willman" userId="61d2e61b-827b-4c39-afe3-ea50a782f173" providerId="ADAL" clId="{CF6F9FE2-0480-4191-B112-255C6CB92482}" dt="2025-04-05T07:52:23.576" v="686" actId="14100"/>
          <ac:cxnSpMkLst>
            <pc:docMk/>
            <pc:sldMk cId="2854543863" sldId="294"/>
            <ac:cxnSpMk id="25" creationId="{489B2E28-C02B-CC49-4CAD-439DC8C78C33}"/>
          </ac:cxnSpMkLst>
        </pc:cxnChg>
        <pc:cxnChg chg="mod">
          <ac:chgData name="Christian Willman" userId="61d2e61b-827b-4c39-afe3-ea50a782f173" providerId="ADAL" clId="{CF6F9FE2-0480-4191-B112-255C6CB92482}" dt="2025-04-05T07:52:51.819" v="691" actId="14100"/>
          <ac:cxnSpMkLst>
            <pc:docMk/>
            <pc:sldMk cId="2854543863" sldId="294"/>
            <ac:cxnSpMk id="27" creationId="{E34C8763-0E83-B599-558F-54D03D01ABE0}"/>
          </ac:cxnSpMkLst>
        </pc:cxnChg>
        <pc:cxnChg chg="mod">
          <ac:chgData name="Christian Willman" userId="61d2e61b-827b-4c39-afe3-ea50a782f173" providerId="ADAL" clId="{CF6F9FE2-0480-4191-B112-255C6CB92482}" dt="2025-04-05T07:52:10.593" v="684" actId="1076"/>
          <ac:cxnSpMkLst>
            <pc:docMk/>
            <pc:sldMk cId="2854543863" sldId="294"/>
            <ac:cxnSpMk id="28" creationId="{CF79D084-0D13-D08A-11ED-B27EDFD0A366}"/>
          </ac:cxnSpMkLst>
        </pc:cxnChg>
        <pc:cxnChg chg="mod">
          <ac:chgData name="Christian Willman" userId="61d2e61b-827b-4c39-afe3-ea50a782f173" providerId="ADAL" clId="{CF6F9FE2-0480-4191-B112-255C6CB92482}" dt="2025-04-04T17:37:44.302" v="532" actId="1076"/>
          <ac:cxnSpMkLst>
            <pc:docMk/>
            <pc:sldMk cId="2854543863" sldId="294"/>
            <ac:cxnSpMk id="29" creationId="{EE4C3BD8-6B12-897A-3E20-92509C987A15}"/>
          </ac:cxnSpMkLst>
        </pc:cxnChg>
        <pc:cxnChg chg="mod">
          <ac:chgData name="Christian Willman" userId="61d2e61b-827b-4c39-afe3-ea50a782f173" providerId="ADAL" clId="{CF6F9FE2-0480-4191-B112-255C6CB92482}" dt="2025-04-04T17:37:47.965" v="533" actId="1076"/>
          <ac:cxnSpMkLst>
            <pc:docMk/>
            <pc:sldMk cId="2854543863" sldId="294"/>
            <ac:cxnSpMk id="30" creationId="{8329EC5E-EF0D-AA00-2D90-E2431BD28E8E}"/>
          </ac:cxnSpMkLst>
        </pc:cxnChg>
        <pc:cxnChg chg="add mod">
          <ac:chgData name="Christian Willman" userId="61d2e61b-827b-4c39-afe3-ea50a782f173" providerId="ADAL" clId="{CF6F9FE2-0480-4191-B112-255C6CB92482}" dt="2025-04-05T08:19:04.590" v="922" actId="1076"/>
          <ac:cxnSpMkLst>
            <pc:docMk/>
            <pc:sldMk cId="2854543863" sldId="294"/>
            <ac:cxnSpMk id="31" creationId="{EA63E97A-F589-EBCB-1CDA-2784E33B7A99}"/>
          </ac:cxnSpMkLst>
        </pc:cxnChg>
        <pc:cxnChg chg="add mod">
          <ac:chgData name="Christian Willman" userId="61d2e61b-827b-4c39-afe3-ea50a782f173" providerId="ADAL" clId="{CF6F9FE2-0480-4191-B112-255C6CB92482}" dt="2025-04-05T08:23:26.717" v="1030" actId="1076"/>
          <ac:cxnSpMkLst>
            <pc:docMk/>
            <pc:sldMk cId="2854543863" sldId="294"/>
            <ac:cxnSpMk id="35" creationId="{C0E5CFCC-1FA7-A761-C2F2-A5230DFD1106}"/>
          </ac:cxnSpMkLst>
        </pc:cxnChg>
        <pc:cxnChg chg="add mod">
          <ac:chgData name="Christian Willman" userId="61d2e61b-827b-4c39-afe3-ea50a782f173" providerId="ADAL" clId="{CF6F9FE2-0480-4191-B112-255C6CB92482}" dt="2025-04-05T08:26:09.789" v="1091" actId="14100"/>
          <ac:cxnSpMkLst>
            <pc:docMk/>
            <pc:sldMk cId="2854543863" sldId="294"/>
            <ac:cxnSpMk id="40" creationId="{F451A1DA-558A-6969-5B18-229E2A66FDA8}"/>
          </ac:cxnSpMkLst>
        </pc:cxnChg>
        <pc:cxnChg chg="mod">
          <ac:chgData name="Christian Willman" userId="61d2e61b-827b-4c39-afe3-ea50a782f173" providerId="ADAL" clId="{CF6F9FE2-0480-4191-B112-255C6CB92482}" dt="2025-04-05T08:25:58.355" v="1088" actId="14100"/>
          <ac:cxnSpMkLst>
            <pc:docMk/>
            <pc:sldMk cId="2854543863" sldId="294"/>
            <ac:cxnSpMk id="42" creationId="{1A37C510-4767-9CAD-F711-CFBB276F9785}"/>
          </ac:cxnSpMkLst>
        </pc:cxnChg>
        <pc:cxnChg chg="mod">
          <ac:chgData name="Christian Willman" userId="61d2e61b-827b-4c39-afe3-ea50a782f173" providerId="ADAL" clId="{CF6F9FE2-0480-4191-B112-255C6CB92482}" dt="2025-04-05T07:53:00.736" v="692" actId="14100"/>
          <ac:cxnSpMkLst>
            <pc:docMk/>
            <pc:sldMk cId="2854543863" sldId="294"/>
            <ac:cxnSpMk id="84" creationId="{215A627E-A616-4B35-A822-BCD857D053E8}"/>
          </ac:cxnSpMkLst>
        </pc:cxnChg>
      </pc:sldChg>
    </pc:docChg>
  </pc:docChgLst>
  <pc:docChgLst>
    <pc:chgData name="Christian Willman" userId="61d2e61b-827b-4c39-afe3-ea50a782f173" providerId="ADAL" clId="{545E2FA2-C8CE-4CAC-9457-14F3CEE47A2A}"/>
    <pc:docChg chg="undo redo custSel addSld delSld modSld sldOrd">
      <pc:chgData name="Christian Willman" userId="61d2e61b-827b-4c39-afe3-ea50a782f173" providerId="ADAL" clId="{545E2FA2-C8CE-4CAC-9457-14F3CEE47A2A}" dt="2024-04-18T04:50:46.701" v="300" actId="207"/>
      <pc:docMkLst>
        <pc:docMk/>
      </pc:docMkLst>
      <pc:sldChg chg="modSp add mod">
        <pc:chgData name="Christian Willman" userId="61d2e61b-827b-4c39-afe3-ea50a782f173" providerId="ADAL" clId="{545E2FA2-C8CE-4CAC-9457-14F3CEE47A2A}" dt="2024-04-18T04:50:46.701" v="300" actId="207"/>
        <pc:sldMkLst>
          <pc:docMk/>
          <pc:sldMk cId="2854543863" sldId="294"/>
        </pc:sldMkLst>
      </pc:sldChg>
      <pc:sldChg chg="addSp delSp modSp new del mod ord modClrScheme chgLayout">
        <pc:chgData name="Christian Willman" userId="61d2e61b-827b-4c39-afe3-ea50a782f173" providerId="ADAL" clId="{545E2FA2-C8CE-4CAC-9457-14F3CEE47A2A}" dt="2023-11-27T17:42:53.995" v="5" actId="2696"/>
        <pc:sldMkLst>
          <pc:docMk/>
          <pc:sldMk cId="464598531" sldId="295"/>
        </pc:sldMkLst>
      </pc:sldChg>
    </pc:docChg>
  </pc:docChgLst>
  <pc:docChgLst>
    <pc:chgData name="Christian Willman" userId="61d2e61b-827b-4c39-afe3-ea50a782f173" providerId="ADAL" clId="{A5C3C762-3EB5-42EE-A537-13DF767FD00B}"/>
    <pc:docChg chg="modSld">
      <pc:chgData name="Christian Willman" userId="61d2e61b-827b-4c39-afe3-ea50a782f173" providerId="ADAL" clId="{A5C3C762-3EB5-42EE-A537-13DF767FD00B}" dt="2025-02-26T10:19:20.412" v="169" actId="113"/>
      <pc:docMkLst>
        <pc:docMk/>
      </pc:docMkLst>
      <pc:sldChg chg="modSp mod">
        <pc:chgData name="Christian Willman" userId="61d2e61b-827b-4c39-afe3-ea50a782f173" providerId="ADAL" clId="{A5C3C762-3EB5-42EE-A537-13DF767FD00B}" dt="2025-02-26T10:19:20.412" v="169" actId="113"/>
        <pc:sldMkLst>
          <pc:docMk/>
          <pc:sldMk cId="2854543863" sldId="294"/>
        </pc:sldMkLst>
        <pc:spChg chg="mod">
          <ac:chgData name="Christian Willman" userId="61d2e61b-827b-4c39-afe3-ea50a782f173" providerId="ADAL" clId="{A5C3C762-3EB5-42EE-A537-13DF767FD00B}" dt="2025-02-15T16:52:04.932" v="164" actId="20577"/>
          <ac:spMkLst>
            <pc:docMk/>
            <pc:sldMk cId="2854543863" sldId="294"/>
            <ac:spMk id="5" creationId="{EDC2289C-E06D-4F42-9504-C59FC2CB9B85}"/>
          </ac:spMkLst>
        </pc:spChg>
        <pc:spChg chg="mod">
          <ac:chgData name="Christian Willman" userId="61d2e61b-827b-4c39-afe3-ea50a782f173" providerId="ADAL" clId="{A5C3C762-3EB5-42EE-A537-13DF767FD00B}" dt="2025-02-03T18:21:52.409" v="160" actId="207"/>
          <ac:spMkLst>
            <pc:docMk/>
            <pc:sldMk cId="2854543863" sldId="294"/>
            <ac:spMk id="18" creationId="{912543CF-3BD4-40B0-BB18-006DCC4331CA}"/>
          </ac:spMkLst>
        </pc:spChg>
        <pc:spChg chg="mod">
          <ac:chgData name="Christian Willman" userId="61d2e61b-827b-4c39-afe3-ea50a782f173" providerId="ADAL" clId="{A5C3C762-3EB5-42EE-A537-13DF767FD00B}" dt="2025-02-03T18:17:32.453" v="158" actId="400"/>
          <ac:spMkLst>
            <pc:docMk/>
            <pc:sldMk cId="2854543863" sldId="294"/>
            <ac:spMk id="23" creationId="{725612D2-B90B-47E9-B7AF-5CCA9F91F123}"/>
          </ac:spMkLst>
        </pc:spChg>
        <pc:spChg chg="mod">
          <ac:chgData name="Christian Willman" userId="61d2e61b-827b-4c39-afe3-ea50a782f173" providerId="ADAL" clId="{A5C3C762-3EB5-42EE-A537-13DF767FD00B}" dt="2025-02-03T18:15:04.560" v="153" actId="20577"/>
          <ac:spMkLst>
            <pc:docMk/>
            <pc:sldMk cId="2854543863" sldId="294"/>
            <ac:spMk id="34" creationId="{DD692521-C831-08C0-56A7-E81C2A1C490B}"/>
          </ac:spMkLst>
        </pc:spChg>
        <pc:spChg chg="mod">
          <ac:chgData name="Christian Willman" userId="61d2e61b-827b-4c39-afe3-ea50a782f173" providerId="ADAL" clId="{A5C3C762-3EB5-42EE-A537-13DF767FD00B}" dt="2025-02-03T18:11:09.313" v="37" actId="20577"/>
          <ac:spMkLst>
            <pc:docMk/>
            <pc:sldMk cId="2854543863" sldId="294"/>
            <ac:spMk id="59" creationId="{D6A8EFBF-E153-71D5-0053-C80E45C4FF0D}"/>
          </ac:spMkLst>
        </pc:spChg>
        <pc:spChg chg="mod">
          <ac:chgData name="Christian Willman" userId="61d2e61b-827b-4c39-afe3-ea50a782f173" providerId="ADAL" clId="{A5C3C762-3EB5-42EE-A537-13DF767FD00B}" dt="2025-02-03T18:09:58.249" v="16" actId="207"/>
          <ac:spMkLst>
            <pc:docMk/>
            <pc:sldMk cId="2854543863" sldId="294"/>
            <ac:spMk id="60" creationId="{9F7CCC55-8895-08BF-9166-7E2B1B620A38}"/>
          </ac:spMkLst>
        </pc:spChg>
        <pc:spChg chg="mod">
          <ac:chgData name="Christian Willman" userId="61d2e61b-827b-4c39-afe3-ea50a782f173" providerId="ADAL" clId="{A5C3C762-3EB5-42EE-A537-13DF767FD00B}" dt="2025-02-15T16:52:28.812" v="166" actId="207"/>
          <ac:spMkLst>
            <pc:docMk/>
            <pc:sldMk cId="2854543863" sldId="294"/>
            <ac:spMk id="171" creationId="{BEFA9A02-F4DD-44E9-86C2-C8ADA3189685}"/>
          </ac:spMkLst>
        </pc:spChg>
        <pc:spChg chg="mod">
          <ac:chgData name="Christian Willman" userId="61d2e61b-827b-4c39-afe3-ea50a782f173" providerId="ADAL" clId="{A5C3C762-3EB5-42EE-A537-13DF767FD00B}" dt="2025-02-15T16:52:23.133" v="165" actId="207"/>
          <ac:spMkLst>
            <pc:docMk/>
            <pc:sldMk cId="2854543863" sldId="294"/>
            <ac:spMk id="174" creationId="{EE16D351-7B7B-4FCF-8D90-11468672A1EC}"/>
          </ac:spMkLst>
        </pc:spChg>
        <pc:spChg chg="mod">
          <ac:chgData name="Christian Willman" userId="61d2e61b-827b-4c39-afe3-ea50a782f173" providerId="ADAL" clId="{A5C3C762-3EB5-42EE-A537-13DF767FD00B}" dt="2025-02-03T18:17:18.647" v="156" actId="400"/>
          <ac:spMkLst>
            <pc:docMk/>
            <pc:sldMk cId="2854543863" sldId="294"/>
            <ac:spMk id="189" creationId="{AF7D30AD-3130-40C6-8BC9-7EE80B4B9A00}"/>
          </ac:spMkLst>
        </pc:spChg>
        <pc:spChg chg="mod">
          <ac:chgData name="Christian Willman" userId="61d2e61b-827b-4c39-afe3-ea50a782f173" providerId="ADAL" clId="{A5C3C762-3EB5-42EE-A537-13DF767FD00B}" dt="2025-02-26T10:19:20.412" v="169" actId="113"/>
          <ac:spMkLst>
            <pc:docMk/>
            <pc:sldMk cId="2854543863" sldId="294"/>
            <ac:spMk id="192" creationId="{7893426B-E83B-41DC-A793-6BBC6104B3A6}"/>
          </ac:spMkLst>
        </pc:spChg>
      </pc:sldChg>
    </pc:docChg>
  </pc:docChgLst>
  <pc:docChgLst>
    <pc:chgData name="Christian Willman" userId="61d2e61b-827b-4c39-afe3-ea50a782f173" providerId="ADAL" clId="{C691DC24-9A10-4356-86F2-5901EA7F1007}"/>
    <pc:docChg chg="undo custSel modSld">
      <pc:chgData name="Christian Willman" userId="61d2e61b-827b-4c39-afe3-ea50a782f173" providerId="ADAL" clId="{C691DC24-9A10-4356-86F2-5901EA7F1007}" dt="2024-08-20T12:11:52.154" v="141" actId="207"/>
      <pc:docMkLst>
        <pc:docMk/>
      </pc:docMkLst>
      <pc:sldChg chg="addSp delSp modSp mod">
        <pc:chgData name="Christian Willman" userId="61d2e61b-827b-4c39-afe3-ea50a782f173" providerId="ADAL" clId="{C691DC24-9A10-4356-86F2-5901EA7F1007}" dt="2024-08-20T12:11:52.154" v="141" actId="207"/>
        <pc:sldMkLst>
          <pc:docMk/>
          <pc:sldMk cId="2854543863" sldId="294"/>
        </pc:sldMkLst>
      </pc:sldChg>
    </pc:docChg>
  </pc:docChgLst>
  <pc:docChgLst>
    <pc:chgData name="Christian Willman" userId="61d2e61b-827b-4c39-afe3-ea50a782f173" providerId="ADAL" clId="{B08A6B23-6707-4D99-8D4E-2407CFE4AD5A}"/>
    <pc:docChg chg="undo custSel delSld modSld">
      <pc:chgData name="Christian Willman" userId="61d2e61b-827b-4c39-afe3-ea50a782f173" providerId="ADAL" clId="{B08A6B23-6707-4D99-8D4E-2407CFE4AD5A}" dt="2024-05-06T18:14:36.109" v="276" actId="20577"/>
      <pc:docMkLst>
        <pc:docMk/>
      </pc:docMkLst>
      <pc:sldChg chg="del">
        <pc:chgData name="Christian Willman" userId="61d2e61b-827b-4c39-afe3-ea50a782f173" providerId="ADAL" clId="{B08A6B23-6707-4D99-8D4E-2407CFE4AD5A}" dt="2024-05-02T08:15:34.801" v="0" actId="47"/>
        <pc:sldMkLst>
          <pc:docMk/>
          <pc:sldMk cId="2377164253" sldId="292"/>
        </pc:sldMkLst>
      </pc:sldChg>
      <pc:sldChg chg="del">
        <pc:chgData name="Christian Willman" userId="61d2e61b-827b-4c39-afe3-ea50a782f173" providerId="ADAL" clId="{B08A6B23-6707-4D99-8D4E-2407CFE4AD5A}" dt="2024-05-02T08:15:37.691" v="1" actId="47"/>
        <pc:sldMkLst>
          <pc:docMk/>
          <pc:sldMk cId="3860271737" sldId="293"/>
        </pc:sldMkLst>
      </pc:sldChg>
      <pc:sldChg chg="addSp delSp modSp mod">
        <pc:chgData name="Christian Willman" userId="61d2e61b-827b-4c39-afe3-ea50a782f173" providerId="ADAL" clId="{B08A6B23-6707-4D99-8D4E-2407CFE4AD5A}" dt="2024-05-06T18:14:36.109" v="276" actId="20577"/>
        <pc:sldMkLst>
          <pc:docMk/>
          <pc:sldMk cId="2854543863" sldId="29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9674B3-B1B3-4E00-B33B-D7D52D86D324}" type="datetime1">
              <a:rPr lang="sv-SE" smtClean="0"/>
              <a:t>2025-04-08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BF26E-8701-4F5A-A581-4F71A17BEA9E}" type="datetime1">
              <a:rPr lang="sv-SE" noProof="0" smtClean="0"/>
              <a:t>2025-04-08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593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CFB0C6-7387-4656-8588-9196FB0B7CE9}" type="datetime1">
              <a:rPr lang="sv-SE" noProof="0" smtClean="0"/>
              <a:t>2025-04-08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DE068-9C15-4CBA-A6F7-1FF1597C0FEC}" type="datetime1">
              <a:rPr lang="sv-SE" noProof="0" smtClean="0"/>
              <a:t>2025-04-08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D6A3DF8-9525-435C-B19C-10686D961B51}" type="datetime1">
              <a:rPr lang="sv-SE" noProof="0" smtClean="0"/>
              <a:t>2025-04-08</a:t>
            </a:fld>
            <a:endParaRPr lang="sv-SE" noProof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v-SE" noProof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jpeg">
            <a:extLst>
              <a:ext uri="{FF2B5EF4-FFF2-40B4-BE49-F238E27FC236}">
                <a16:creationId xmlns:a16="http://schemas.microsoft.com/office/drawing/2014/main" id="{2E7012BF-2A9C-03DA-E15D-8350A0004FA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646642" cy="884769"/>
          </a:xfrm>
          <a:prstGeom prst="rect">
            <a:avLst/>
          </a:prstGeom>
        </p:spPr>
      </p:pic>
      <p:cxnSp>
        <p:nvCxnSpPr>
          <p:cNvPr id="84" name="Rak 83">
            <a:extLst>
              <a:ext uri="{FF2B5EF4-FFF2-40B4-BE49-F238E27FC236}">
                <a16:creationId xmlns:a16="http://schemas.microsoft.com/office/drawing/2014/main" id="{215A627E-A616-4B35-A822-BCD857D05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70277" y="1834492"/>
            <a:ext cx="2367156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2">
            <a:extLst>
              <a:ext uri="{FF2B5EF4-FFF2-40B4-BE49-F238E27FC236}">
                <a16:creationId xmlns:a16="http://schemas.microsoft.com/office/drawing/2014/main" id="{BDB4A596-1925-4CF0-8DDA-2DBE3E6B7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69684" y="488357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5">
            <a:extLst>
              <a:ext uri="{FF2B5EF4-FFF2-40B4-BE49-F238E27FC236}">
                <a16:creationId xmlns:a16="http://schemas.microsoft.com/office/drawing/2014/main" id="{0C9845EF-AB31-4EB7-ADFB-2543D9298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69684" y="5673087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>
            <a:extLst>
              <a:ext uri="{FF2B5EF4-FFF2-40B4-BE49-F238E27FC236}">
                <a16:creationId xmlns:a16="http://schemas.microsoft.com/office/drawing/2014/main" id="{11E9B743-2518-4E9D-9AE1-3998DBFBC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78625" y="3301419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>
            <a:extLst>
              <a:ext uri="{FF2B5EF4-FFF2-40B4-BE49-F238E27FC236}">
                <a16:creationId xmlns:a16="http://schemas.microsoft.com/office/drawing/2014/main" id="{55B40D0C-F84E-4462-89E4-D6DB85AB1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78625" y="4073543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>
            <a:extLst>
              <a:ext uri="{FF2B5EF4-FFF2-40B4-BE49-F238E27FC236}">
                <a16:creationId xmlns:a16="http://schemas.microsoft.com/office/drawing/2014/main" id="{BB4CBFD5-6012-4BE2-83ED-90867D52F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276214" y="4871313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DC2289C-E06D-4F42-9504-C59FC2CB9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96429" y="231568"/>
            <a:ext cx="2821802" cy="435468"/>
          </a:xfrm>
        </p:spPr>
        <p:txBody>
          <a:bodyPr rtlCol="0">
            <a:noAutofit/>
          </a:bodyPr>
          <a:lstStyle/>
          <a:p>
            <a:pPr rtl="0"/>
            <a:r>
              <a:rPr lang="sv-SE" dirty="0">
                <a:solidFill>
                  <a:schemeClr val="bg1"/>
                </a:solidFill>
              </a:rPr>
              <a:t> Organisationsschema </a:t>
            </a:r>
          </a:p>
          <a:p>
            <a:pPr rtl="0"/>
            <a:endParaRPr lang="sv-SE" sz="1600" dirty="0">
              <a:solidFill>
                <a:schemeClr val="bg1"/>
              </a:solidFill>
            </a:endParaRPr>
          </a:p>
        </p:txBody>
      </p:sp>
      <p:sp>
        <p:nvSpPr>
          <p:cNvPr id="18" name="Rektangulär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295110" y="1834492"/>
            <a:ext cx="3775995" cy="4042813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400" b="1" dirty="0">
                <a:solidFill>
                  <a:schemeClr val="tx1"/>
                </a:solidFill>
              </a:rPr>
              <a:t>SIF:s Styrelse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Ordförande: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v-SE" sz="1050" dirty="0">
                <a:solidFill>
                  <a:srgbClr val="FF0000"/>
                </a:solidFill>
              </a:rPr>
              <a:t>Vakant </a:t>
            </a:r>
            <a:r>
              <a:rPr lang="sv-SE" sz="1050" dirty="0">
                <a:solidFill>
                  <a:schemeClr val="tx1"/>
                </a:solidFill>
              </a:rPr>
              <a:t>– (1)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Vice Ordförande: 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Robin Boqvist </a:t>
            </a: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(1)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Kassör: 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Christian Gustavsson- (1)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Sekreterare: </a:t>
            </a:r>
            <a:r>
              <a:rPr lang="sv-SE" sz="1050" dirty="0">
                <a:solidFill>
                  <a:schemeClr val="tx1"/>
                </a:solidFill>
              </a:rPr>
              <a:t>Therese Cederholm  (2)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Ledamot: </a:t>
            </a:r>
            <a:r>
              <a:rPr lang="sv-SE" sz="1050" dirty="0">
                <a:solidFill>
                  <a:schemeClr val="tx1"/>
                </a:solidFill>
              </a:rPr>
              <a:t>Malin </a:t>
            </a:r>
            <a:r>
              <a:rPr lang="sv-SE" sz="1050" dirty="0" err="1">
                <a:solidFill>
                  <a:schemeClr val="tx1"/>
                </a:solidFill>
              </a:rPr>
              <a:t>Vestin</a:t>
            </a:r>
            <a:r>
              <a:rPr lang="sv-SE" sz="1050" dirty="0">
                <a:solidFill>
                  <a:schemeClr val="tx1"/>
                </a:solidFill>
              </a:rPr>
              <a:t>-Fredriksson  (2)</a:t>
            </a:r>
            <a:endParaRPr lang="sv-SE" sz="1050" dirty="0">
              <a:solidFill>
                <a:srgbClr val="FF0000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Ledamot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sv-SE" sz="1050" dirty="0">
                <a:solidFill>
                  <a:schemeClr val="tx1"/>
                </a:solidFill>
              </a:rPr>
              <a:t>Christian Willman (2)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Ledamot A-lag: </a:t>
            </a:r>
            <a:r>
              <a:rPr lang="sv-SE" sz="1050" dirty="0">
                <a:solidFill>
                  <a:schemeClr val="tx1"/>
                </a:solidFill>
              </a:rPr>
              <a:t>Anders Göransson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(P11/12): Elina Broström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(F12): Christian Gustavsson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(P13/14): Tomas Blomster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(P15): Evelina </a:t>
            </a:r>
            <a:r>
              <a:rPr lang="sv-SE" sz="1050" dirty="0" err="1">
                <a:solidFill>
                  <a:schemeClr val="tx1"/>
                </a:solidFill>
              </a:rPr>
              <a:t>Valsås</a:t>
            </a:r>
            <a:endParaRPr lang="sv-SE" sz="1050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(PF16): Robin Boqvist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: (P17): Caroline Söderström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 ungdom </a:t>
            </a:r>
            <a:r>
              <a:rPr lang="sv-SE" sz="1050" dirty="0">
                <a:solidFill>
                  <a:schemeClr val="tx1"/>
                </a:solidFill>
              </a:rPr>
              <a:t>(F17/18): Carolina Sandberg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sp>
        <p:nvSpPr>
          <p:cNvPr id="144" name="Rektangulär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8264371" y="2808944"/>
            <a:ext cx="1325527" cy="6923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Vaktmästare SIF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Kenneth Bäck</a:t>
            </a:r>
          </a:p>
        </p:txBody>
      </p:sp>
      <p:sp>
        <p:nvSpPr>
          <p:cNvPr id="180" name="Rektangulär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8258248" y="3713276"/>
            <a:ext cx="1325527" cy="4716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b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2">
                    <a:lumMod val="50000"/>
                  </a:schemeClr>
                </a:solidFill>
              </a:rPr>
              <a:t>Feriearbetande ungdom B-k</a:t>
            </a:r>
          </a:p>
        </p:txBody>
      </p:sp>
      <p:sp>
        <p:nvSpPr>
          <p:cNvPr id="189" name="Rektangulär 188">
            <a:extLst>
              <a:ext uri="{FF2B5EF4-FFF2-40B4-BE49-F238E27FC236}">
                <a16:creationId xmlns:a16="http://schemas.microsoft.com/office/drawing/2014/main" id="{AF7D30AD-3130-40C6-8BC9-7EE80B4B9A00}"/>
              </a:ext>
            </a:extLst>
          </p:cNvPr>
          <p:cNvSpPr/>
          <p:nvPr/>
        </p:nvSpPr>
        <p:spPr>
          <a:xfrm>
            <a:off x="4836037" y="2804507"/>
            <a:ext cx="128590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accent1">
                    <a:lumMod val="50000"/>
                  </a:schemeClr>
                </a:solidFill>
              </a:rPr>
              <a:t>Utvecklingsansvar</a:t>
            </a:r>
            <a:r>
              <a:rPr lang="sv-SE" sz="900" dirty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dirty="0">
                <a:solidFill>
                  <a:schemeClr val="tx1"/>
                </a:solidFill>
              </a:rPr>
              <a:t>Anders Göransson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dirty="0">
                <a:solidFill>
                  <a:schemeClr val="tx1"/>
                </a:solidFill>
              </a:rPr>
              <a:t>Robin Boqvist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dirty="0">
                <a:solidFill>
                  <a:schemeClr val="tx1"/>
                </a:solidFill>
              </a:rPr>
              <a:t>Pär Juhlin</a:t>
            </a:r>
          </a:p>
        </p:txBody>
      </p:sp>
      <p:sp>
        <p:nvSpPr>
          <p:cNvPr id="192" name="Rektangulär 191">
            <a:extLst>
              <a:ext uri="{FF2B5EF4-FFF2-40B4-BE49-F238E27FC236}">
                <a16:creationId xmlns:a16="http://schemas.microsoft.com/office/drawing/2014/main" id="{7893426B-E83B-41DC-A793-6BBC6104B3A6}"/>
              </a:ext>
            </a:extLst>
          </p:cNvPr>
          <p:cNvSpPr/>
          <p:nvPr/>
        </p:nvSpPr>
        <p:spPr>
          <a:xfrm>
            <a:off x="4836036" y="5389623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Domaransvar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v-SE" sz="1050" dirty="0">
                <a:solidFill>
                  <a:schemeClr val="tx1"/>
                </a:solidFill>
              </a:rPr>
              <a:t>Tomas </a:t>
            </a:r>
            <a:r>
              <a:rPr lang="sv-SE" sz="1050" dirty="0" err="1">
                <a:solidFill>
                  <a:schemeClr val="tx1"/>
                </a:solidFill>
              </a:rPr>
              <a:t>Pieti</a:t>
            </a:r>
            <a:endParaRPr lang="sv-SE" sz="1050" strike="sngStrike" dirty="0">
              <a:solidFill>
                <a:schemeClr val="tx1"/>
              </a:solidFill>
            </a:endParaRPr>
          </a:p>
        </p:txBody>
      </p:sp>
      <p:sp>
        <p:nvSpPr>
          <p:cNvPr id="23" name="Rektangulär 22">
            <a:extLst>
              <a:ext uri="{FF2B5EF4-FFF2-40B4-BE49-F238E27FC236}">
                <a16:creationId xmlns:a16="http://schemas.microsoft.com/office/drawing/2014/main" id="{725612D2-B90B-47E9-B7AF-5CCA9F91F123}"/>
              </a:ext>
            </a:extLst>
          </p:cNvPr>
          <p:cNvSpPr/>
          <p:nvPr/>
        </p:nvSpPr>
        <p:spPr>
          <a:xfrm>
            <a:off x="4844004" y="3675745"/>
            <a:ext cx="1281335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Materielansvar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Vakant</a:t>
            </a:r>
            <a:endParaRPr lang="sv-SE" sz="1050" strike="sngStrik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6" name="Rektangulär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10276214" y="2069799"/>
            <a:ext cx="1828800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400" b="1" dirty="0">
                <a:solidFill>
                  <a:schemeClr val="tx1"/>
                </a:solidFill>
              </a:rPr>
              <a:t>Perbackasektionen</a:t>
            </a:r>
          </a:p>
        </p:txBody>
      </p:sp>
      <p:sp>
        <p:nvSpPr>
          <p:cNvPr id="168" name="Rektangulär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10493854" y="2935659"/>
            <a:ext cx="1369985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6">
                    <a:lumMod val="50000"/>
                  </a:schemeClr>
                </a:solidFill>
              </a:rPr>
              <a:t>Sammankallande: </a:t>
            </a:r>
            <a:r>
              <a:rPr lang="sv-SE" sz="1050" dirty="0">
                <a:solidFill>
                  <a:srgbClr val="FF0000"/>
                </a:solidFill>
              </a:rPr>
              <a:t>Malin </a:t>
            </a:r>
            <a:r>
              <a:rPr lang="sv-SE" sz="1050" dirty="0" err="1">
                <a:solidFill>
                  <a:srgbClr val="FF0000"/>
                </a:solidFill>
              </a:rPr>
              <a:t>Vestin</a:t>
            </a:r>
            <a:r>
              <a:rPr lang="sv-SE" sz="1050" dirty="0">
                <a:solidFill>
                  <a:srgbClr val="FF0000"/>
                </a:solidFill>
              </a:rPr>
              <a:t>-Fredriksson</a:t>
            </a:r>
          </a:p>
        </p:txBody>
      </p:sp>
      <p:sp>
        <p:nvSpPr>
          <p:cNvPr id="171" name="Rektangulär 170">
            <a:extLst>
              <a:ext uri="{FF2B5EF4-FFF2-40B4-BE49-F238E27FC236}">
                <a16:creationId xmlns:a16="http://schemas.microsoft.com/office/drawing/2014/main" id="{BEFA9A02-F4DD-44E9-86C2-C8ADA3189685}"/>
              </a:ext>
            </a:extLst>
          </p:cNvPr>
          <p:cNvSpPr/>
          <p:nvPr/>
        </p:nvSpPr>
        <p:spPr>
          <a:xfrm>
            <a:off x="10492239" y="4577759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Planering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Therese Cederholm</a:t>
            </a:r>
          </a:p>
        </p:txBody>
      </p:sp>
      <p:sp>
        <p:nvSpPr>
          <p:cNvPr id="174" name="Rektangulär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10492239" y="5398865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Planering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Tina Nilsson</a:t>
            </a:r>
          </a:p>
        </p:txBody>
      </p:sp>
      <p:cxnSp>
        <p:nvCxnSpPr>
          <p:cNvPr id="27" name="Rak 82">
            <a:extLst>
              <a:ext uri="{FF2B5EF4-FFF2-40B4-BE49-F238E27FC236}">
                <a16:creationId xmlns:a16="http://schemas.microsoft.com/office/drawing/2014/main" id="{E34C8763-0E83-B599-558F-54D03D01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74128" y="1834492"/>
            <a:ext cx="15265" cy="383859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1">
            <a:extLst>
              <a:ext uri="{FF2B5EF4-FFF2-40B4-BE49-F238E27FC236}">
                <a16:creationId xmlns:a16="http://schemas.microsoft.com/office/drawing/2014/main" id="{CF79D084-0D13-D08A-11ED-B27EDFD0A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80913" y="228038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2">
            <a:extLst>
              <a:ext uri="{FF2B5EF4-FFF2-40B4-BE49-F238E27FC236}">
                <a16:creationId xmlns:a16="http://schemas.microsoft.com/office/drawing/2014/main" id="{EE4C3BD8-6B12-897A-3E20-92509C987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80913" y="308797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5">
            <a:extLst>
              <a:ext uri="{FF2B5EF4-FFF2-40B4-BE49-F238E27FC236}">
                <a16:creationId xmlns:a16="http://schemas.microsoft.com/office/drawing/2014/main" id="{8329EC5E-EF0D-AA00-2D90-E2431BD28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52119" y="404150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ulär 185">
            <a:extLst>
              <a:ext uri="{FF2B5EF4-FFF2-40B4-BE49-F238E27FC236}">
                <a16:creationId xmlns:a16="http://schemas.microsoft.com/office/drawing/2014/main" id="{F6E3612D-F7C6-3C35-7123-4B55D66A62BF}"/>
              </a:ext>
            </a:extLst>
          </p:cNvPr>
          <p:cNvSpPr/>
          <p:nvPr/>
        </p:nvSpPr>
        <p:spPr>
          <a:xfrm>
            <a:off x="4855233" y="4517815"/>
            <a:ext cx="128590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Kioskansvar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v-SE" sz="1050" dirty="0">
                <a:solidFill>
                  <a:schemeClr val="accent1">
                    <a:lumMod val="50000"/>
                  </a:schemeClr>
                </a:solidFill>
              </a:rPr>
              <a:t>Camilla Engström</a:t>
            </a:r>
            <a:r>
              <a:rPr lang="sv-SE" sz="1050" dirty="0">
                <a:solidFill>
                  <a:schemeClr val="tx1"/>
                </a:solidFill>
              </a:rPr>
              <a:t>/Elina Broström</a:t>
            </a:r>
          </a:p>
        </p:txBody>
      </p:sp>
      <p:sp>
        <p:nvSpPr>
          <p:cNvPr id="33" name="Rektangulär 188">
            <a:extLst>
              <a:ext uri="{FF2B5EF4-FFF2-40B4-BE49-F238E27FC236}">
                <a16:creationId xmlns:a16="http://schemas.microsoft.com/office/drawing/2014/main" id="{2C1E1815-72DF-6F8B-9177-38E2F93DA56E}"/>
              </a:ext>
            </a:extLst>
          </p:cNvPr>
          <p:cNvSpPr/>
          <p:nvPr/>
        </p:nvSpPr>
        <p:spPr>
          <a:xfrm>
            <a:off x="4842590" y="1923908"/>
            <a:ext cx="1323914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b="1" dirty="0">
                <a:solidFill>
                  <a:schemeClr val="accent1">
                    <a:lumMod val="50000"/>
                  </a:schemeClr>
                </a:solidFill>
              </a:rPr>
              <a:t>Anläggningsansvar BV</a:t>
            </a:r>
            <a:r>
              <a:rPr lang="sv-SE" sz="1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Anders Göransson</a:t>
            </a:r>
          </a:p>
        </p:txBody>
      </p:sp>
      <p:sp>
        <p:nvSpPr>
          <p:cNvPr id="34" name="Rektangulär 191">
            <a:extLst>
              <a:ext uri="{FF2B5EF4-FFF2-40B4-BE49-F238E27FC236}">
                <a16:creationId xmlns:a16="http://schemas.microsoft.com/office/drawing/2014/main" id="{DD692521-C831-08C0-56A7-E81C2A1C490B}"/>
              </a:ext>
            </a:extLst>
          </p:cNvPr>
          <p:cNvSpPr/>
          <p:nvPr/>
        </p:nvSpPr>
        <p:spPr>
          <a:xfrm>
            <a:off x="8264371" y="1923600"/>
            <a:ext cx="1325527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A-lag: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accent1">
                    <a:lumMod val="50000"/>
                  </a:schemeClr>
                </a:solidFill>
              </a:rPr>
              <a:t>Anders Göransson</a:t>
            </a:r>
          </a:p>
        </p:txBody>
      </p:sp>
      <p:cxnSp>
        <p:nvCxnSpPr>
          <p:cNvPr id="42" name="Rak 83">
            <a:extLst>
              <a:ext uri="{FF2B5EF4-FFF2-40B4-BE49-F238E27FC236}">
                <a16:creationId xmlns:a16="http://schemas.microsoft.com/office/drawing/2014/main" id="{1A37C510-4767-9CAD-F711-CFBB276F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276214" y="2808944"/>
            <a:ext cx="0" cy="295568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ktangulär 155">
            <a:extLst>
              <a:ext uri="{FF2B5EF4-FFF2-40B4-BE49-F238E27FC236}">
                <a16:creationId xmlns:a16="http://schemas.microsoft.com/office/drawing/2014/main" id="{D6A8EFBF-E153-71D5-0053-C80E45C4FF0D}"/>
              </a:ext>
            </a:extLst>
          </p:cNvPr>
          <p:cNvSpPr/>
          <p:nvPr/>
        </p:nvSpPr>
        <p:spPr>
          <a:xfrm>
            <a:off x="10249463" y="194576"/>
            <a:ext cx="1828799" cy="6698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Valberedning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Ordförande: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Ledamot: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</p:txBody>
      </p:sp>
      <p:sp>
        <p:nvSpPr>
          <p:cNvPr id="60" name="Rektangulär 155">
            <a:extLst>
              <a:ext uri="{FF2B5EF4-FFF2-40B4-BE49-F238E27FC236}">
                <a16:creationId xmlns:a16="http://schemas.microsoft.com/office/drawing/2014/main" id="{9F7CCC55-8895-08BF-9166-7E2B1B620A38}"/>
              </a:ext>
            </a:extLst>
          </p:cNvPr>
          <p:cNvSpPr/>
          <p:nvPr/>
        </p:nvSpPr>
        <p:spPr>
          <a:xfrm>
            <a:off x="10249467" y="1010677"/>
            <a:ext cx="1828795" cy="7382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Revisorer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1: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2: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</p:txBody>
      </p:sp>
      <p:cxnSp>
        <p:nvCxnSpPr>
          <p:cNvPr id="25" name="Rak 1">
            <a:extLst>
              <a:ext uri="{FF2B5EF4-FFF2-40B4-BE49-F238E27FC236}">
                <a16:creationId xmlns:a16="http://schemas.microsoft.com/office/drawing/2014/main" id="{489B2E28-C02B-CC49-4CAD-439DC8C78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44217" y="2280381"/>
            <a:ext cx="26584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Rak 82">
            <a:extLst>
              <a:ext uri="{FF2B5EF4-FFF2-40B4-BE49-F238E27FC236}">
                <a16:creationId xmlns:a16="http://schemas.microsoft.com/office/drawing/2014/main" id="{9122C1CC-9BC0-19EB-494A-CDE6E9EAD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444118" y="1834492"/>
            <a:ext cx="4427" cy="304908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ulär 191">
            <a:extLst>
              <a:ext uri="{FF2B5EF4-FFF2-40B4-BE49-F238E27FC236}">
                <a16:creationId xmlns:a16="http://schemas.microsoft.com/office/drawing/2014/main" id="{2A927456-86AB-97E3-52BA-B893C8A89A9E}"/>
              </a:ext>
            </a:extLst>
          </p:cNvPr>
          <p:cNvSpPr/>
          <p:nvPr/>
        </p:nvSpPr>
        <p:spPr>
          <a:xfrm>
            <a:off x="6710975" y="1923908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Cupansvar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accent1">
                    <a:lumMod val="50000"/>
                  </a:schemeClr>
                </a:solidFill>
              </a:rPr>
              <a:t>Laguppgift *)</a:t>
            </a:r>
            <a:endParaRPr lang="sv-SE" sz="1050" dirty="0">
              <a:solidFill>
                <a:schemeClr val="tx1"/>
              </a:solidFill>
            </a:endParaRPr>
          </a:p>
        </p:txBody>
      </p:sp>
      <p:cxnSp>
        <p:nvCxnSpPr>
          <p:cNvPr id="8" name="Rak 2">
            <a:extLst>
              <a:ext uri="{FF2B5EF4-FFF2-40B4-BE49-F238E27FC236}">
                <a16:creationId xmlns:a16="http://schemas.microsoft.com/office/drawing/2014/main" id="{442A8310-9FDF-2912-DBC9-7CF1FC4BF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50172" y="308797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ulär 191">
            <a:extLst>
              <a:ext uri="{FF2B5EF4-FFF2-40B4-BE49-F238E27FC236}">
                <a16:creationId xmlns:a16="http://schemas.microsoft.com/office/drawing/2014/main" id="{4EF92FCE-FFD5-FB21-6D96-124AEC7EC0FD}"/>
              </a:ext>
            </a:extLst>
          </p:cNvPr>
          <p:cNvSpPr/>
          <p:nvPr/>
        </p:nvSpPr>
        <p:spPr>
          <a:xfrm>
            <a:off x="6710975" y="2817471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Travansvar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Laguppgift *)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sp>
        <p:nvSpPr>
          <p:cNvPr id="21" name="Rektangulär 191">
            <a:extLst>
              <a:ext uri="{FF2B5EF4-FFF2-40B4-BE49-F238E27FC236}">
                <a16:creationId xmlns:a16="http://schemas.microsoft.com/office/drawing/2014/main" id="{3C7D77B8-700A-E0BF-79B7-4182AC549275}"/>
              </a:ext>
            </a:extLst>
          </p:cNvPr>
          <p:cNvSpPr/>
          <p:nvPr/>
        </p:nvSpPr>
        <p:spPr>
          <a:xfrm>
            <a:off x="6718231" y="3713276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Sponsoransvar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Vakant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cxnSp>
        <p:nvCxnSpPr>
          <p:cNvPr id="22" name="Rak 2">
            <a:extLst>
              <a:ext uri="{FF2B5EF4-FFF2-40B4-BE49-F238E27FC236}">
                <a16:creationId xmlns:a16="http://schemas.microsoft.com/office/drawing/2014/main" id="{7434C46D-936B-F70F-BC0A-5F373DCAD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35737" y="4077733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ktangulär 191">
            <a:extLst>
              <a:ext uri="{FF2B5EF4-FFF2-40B4-BE49-F238E27FC236}">
                <a16:creationId xmlns:a16="http://schemas.microsoft.com/office/drawing/2014/main" id="{90644093-09D3-A1FC-42D8-454A5FB50820}"/>
              </a:ext>
            </a:extLst>
          </p:cNvPr>
          <p:cNvSpPr/>
          <p:nvPr/>
        </p:nvSpPr>
        <p:spPr>
          <a:xfrm>
            <a:off x="6718231" y="4605568"/>
            <a:ext cx="1281336" cy="871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Kommunikations-stöd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Caroline Söderström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cxnSp>
        <p:nvCxnSpPr>
          <p:cNvPr id="31" name="Rak 2">
            <a:extLst>
              <a:ext uri="{FF2B5EF4-FFF2-40B4-BE49-F238E27FC236}">
                <a16:creationId xmlns:a16="http://schemas.microsoft.com/office/drawing/2014/main" id="{EA63E97A-F589-EBCB-1CDA-2784E33B7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50172" y="489156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82">
            <a:extLst>
              <a:ext uri="{FF2B5EF4-FFF2-40B4-BE49-F238E27FC236}">
                <a16:creationId xmlns:a16="http://schemas.microsoft.com/office/drawing/2014/main" id="{C0E5CFCC-1FA7-A761-C2F2-A5230DFD1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21011" y="3493715"/>
            <a:ext cx="0" cy="21956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ktangulär 167">
            <a:extLst>
              <a:ext uri="{FF2B5EF4-FFF2-40B4-BE49-F238E27FC236}">
                <a16:creationId xmlns:a16="http://schemas.microsoft.com/office/drawing/2014/main" id="{EDFF0EEE-323B-2115-6AF3-4FEF011EA3F3}"/>
              </a:ext>
            </a:extLst>
          </p:cNvPr>
          <p:cNvSpPr/>
          <p:nvPr/>
        </p:nvSpPr>
        <p:spPr>
          <a:xfrm>
            <a:off x="10493860" y="3756709"/>
            <a:ext cx="1369985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6">
                    <a:lumMod val="50000"/>
                  </a:schemeClr>
                </a:solidFill>
              </a:rPr>
              <a:t>Anläggningsansvar PB </a:t>
            </a:r>
            <a:r>
              <a:rPr lang="sv-SE" sz="1050" dirty="0">
                <a:solidFill>
                  <a:srgbClr val="FF0000"/>
                </a:solidFill>
              </a:rPr>
              <a:t>Vakant</a:t>
            </a:r>
          </a:p>
        </p:txBody>
      </p:sp>
      <p:cxnSp>
        <p:nvCxnSpPr>
          <p:cNvPr id="40" name="Rak 18">
            <a:extLst>
              <a:ext uri="{FF2B5EF4-FFF2-40B4-BE49-F238E27FC236}">
                <a16:creationId xmlns:a16="http://schemas.microsoft.com/office/drawing/2014/main" id="{F451A1DA-558A-6969-5B18-229E2A66F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4" idx="1"/>
          </p:cNvCxnSpPr>
          <p:nvPr/>
        </p:nvCxnSpPr>
        <p:spPr>
          <a:xfrm flipH="1">
            <a:off x="10276214" y="5764625"/>
            <a:ext cx="21602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4DCF42F5-1BE9-C29E-85BF-8426C6ED8322}"/>
              </a:ext>
            </a:extLst>
          </p:cNvPr>
          <p:cNvSpPr txBox="1"/>
          <p:nvPr/>
        </p:nvSpPr>
        <p:spPr>
          <a:xfrm>
            <a:off x="190732" y="6121143"/>
            <a:ext cx="31325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/>
              <a:t>*) = Uppgiften fördelas till ett lag inför varje säsong</a:t>
            </a:r>
          </a:p>
        </p:txBody>
      </p:sp>
    </p:spTree>
    <p:extLst>
      <p:ext uri="{BB962C8B-B14F-4D97-AF65-F5344CB8AC3E}">
        <p14:creationId xmlns:p14="http://schemas.microsoft.com/office/powerpoint/2010/main" val="2854543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70_TF56610394_Win32" id="{41C0A913-05BE-4201-8887-9216358CA2AD}" vid="{3DDC38B6-F2F3-4D8F-8A1C-4329228C4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Färgkodat organisationsschema</Template>
  <TotalTime>579</TotalTime>
  <Words>190</Words>
  <Application>Microsoft Office PowerPoint</Application>
  <PresentationFormat>Bredbild</PresentationFormat>
  <Paragraphs>56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Mattias Öhrvall</dc:creator>
  <cp:lastModifiedBy>Christian Willman</cp:lastModifiedBy>
  <cp:revision>6</cp:revision>
  <dcterms:created xsi:type="dcterms:W3CDTF">2023-06-26T17:13:08Z</dcterms:created>
  <dcterms:modified xsi:type="dcterms:W3CDTF">2025-04-08T10:24:23Z</dcterms:modified>
</cp:coreProperties>
</file>