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4"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sv-SE"/>
              <a:t>Klicka här för att ändra mall för rubrikformat</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lvl1pPr algn="l">
              <a:defRPr/>
            </a:lvl1pPr>
          </a:lstStyle>
          <a:p>
            <a:fld id="{55FE1B05-B3FF-498E-8CFF-67619C502D59}" type="datetimeFigureOut">
              <a:rPr lang="sv-SE" smtClean="0"/>
              <a:t>2022-05-09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E4A69B7-7455-4C9D-935B-5999654BA3C1}" type="slidenum">
              <a:rPr lang="sv-SE" smtClean="0"/>
              <a:t>‹#›</a:t>
            </a:fld>
            <a:endParaRPr lang="sv-S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5016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5FE1B05-B3FF-498E-8CFF-67619C502D59}" type="datetimeFigureOut">
              <a:rPr lang="sv-SE" smtClean="0"/>
              <a:t>2022-05-09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15772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5FE1B05-B3FF-498E-8CFF-67619C502D59}" type="datetimeFigureOut">
              <a:rPr lang="sv-SE" smtClean="0"/>
              <a:t>2022-05-09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E4A69B7-7455-4C9D-935B-5999654BA3C1}" type="slidenum">
              <a:rPr lang="sv-SE" smtClean="0"/>
              <a:t>‹#›</a:t>
            </a:fld>
            <a:endParaRPr lang="sv-SE"/>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757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55FE1B05-B3FF-498E-8CFF-67619C502D59}" type="datetimeFigureOut">
              <a:rPr lang="sv-SE" smtClean="0"/>
              <a:t>2022-05-09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1607669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sv-SE"/>
              <a:t>Klicka här för att ändra mall för rubrikformat</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55FE1B05-B3FF-498E-8CFF-67619C502D59}" type="datetimeFigureOut">
              <a:rPr lang="sv-SE" smtClean="0"/>
              <a:t>2022-05-09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3E4A69B7-7455-4C9D-935B-5999654BA3C1}" type="slidenum">
              <a:rPr lang="sv-SE" smtClean="0"/>
              <a:t>‹#›</a:t>
            </a:fld>
            <a:endParaRPr lang="sv-S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338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55FE1B05-B3FF-498E-8CFF-67619C502D59}" type="datetimeFigureOut">
              <a:rPr lang="sv-SE" smtClean="0"/>
              <a:t>2022-05-09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146588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1024128" y="2967788"/>
            <a:ext cx="4754880" cy="33415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sv-SE"/>
              <a:t>Klicka här för att ändra format på bakgrundstexten</a:t>
            </a:r>
          </a:p>
        </p:txBody>
      </p:sp>
      <p:sp>
        <p:nvSpPr>
          <p:cNvPr id="6" name="Content Placeholder 5"/>
          <p:cNvSpPr>
            <a:spLocks noGrp="1"/>
          </p:cNvSpPr>
          <p:nvPr>
            <p:ph sz="quarter" idx="4"/>
          </p:nvPr>
        </p:nvSpPr>
        <p:spPr>
          <a:xfrm>
            <a:off x="5990888" y="2967788"/>
            <a:ext cx="4754880" cy="33415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55FE1B05-B3FF-498E-8CFF-67619C502D59}" type="datetimeFigureOut">
              <a:rPr lang="sv-SE" smtClean="0"/>
              <a:t>2022-05-09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3379473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55FE1B05-B3FF-498E-8CFF-67619C502D59}" type="datetimeFigureOut">
              <a:rPr lang="sv-SE" smtClean="0"/>
              <a:t>2022-05-09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3535005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E1B05-B3FF-498E-8CFF-67619C502D59}" type="datetimeFigureOut">
              <a:rPr lang="sv-SE" smtClean="0"/>
              <a:t>2022-05-09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425744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sv-SE"/>
              <a:t>Klicka här för att ändra mall för rubrikformat</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5FE1B05-B3FF-498E-8CFF-67619C502D59}" type="datetimeFigureOut">
              <a:rPr lang="sv-SE" smtClean="0"/>
              <a:t>2022-05-09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E4A69B7-7455-4C9D-935B-5999654BA3C1}" type="slidenum">
              <a:rPr lang="sv-SE" smtClean="0"/>
              <a:t>‹#›</a:t>
            </a:fld>
            <a:endParaRPr lang="sv-SE"/>
          </a:p>
        </p:txBody>
      </p:sp>
    </p:spTree>
    <p:extLst>
      <p:ext uri="{BB962C8B-B14F-4D97-AF65-F5344CB8AC3E}">
        <p14:creationId xmlns:p14="http://schemas.microsoft.com/office/powerpoint/2010/main" val="386611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55FE1B05-B3FF-498E-8CFF-67619C502D59}" type="datetimeFigureOut">
              <a:rPr lang="sv-SE" smtClean="0"/>
              <a:t>2022-05-09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3E4A69B7-7455-4C9D-935B-5999654BA3C1}" type="slidenum">
              <a:rPr lang="sv-SE" smtClean="0"/>
              <a:t>‹#›</a:t>
            </a:fld>
            <a:endParaRPr lang="sv-S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994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5FE1B05-B3FF-498E-8CFF-67619C502D59}" type="datetimeFigureOut">
              <a:rPr lang="sv-SE" smtClean="0"/>
              <a:t>2022-05-09</a:t>
            </a:fld>
            <a:endParaRPr lang="sv-S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sv-S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E4A69B7-7455-4C9D-935B-5999654BA3C1}" type="slidenum">
              <a:rPr lang="sv-SE" smtClean="0"/>
              <a:t>‹#›</a:t>
            </a:fld>
            <a:endParaRPr lang="sv-SE"/>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12813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18A416-EC67-4CBF-95BB-59212524A788}"/>
              </a:ext>
            </a:extLst>
          </p:cNvPr>
          <p:cNvSpPr>
            <a:spLocks noGrp="1"/>
          </p:cNvSpPr>
          <p:nvPr>
            <p:ph type="ctrTitle"/>
          </p:nvPr>
        </p:nvSpPr>
        <p:spPr/>
        <p:txBody>
          <a:bodyPr/>
          <a:lstStyle/>
          <a:p>
            <a:r>
              <a:rPr lang="sv-SE" dirty="0"/>
              <a:t>Föräldramöte F09/10</a:t>
            </a:r>
          </a:p>
        </p:txBody>
      </p:sp>
      <p:sp>
        <p:nvSpPr>
          <p:cNvPr id="3" name="Underrubrik 2">
            <a:extLst>
              <a:ext uri="{FF2B5EF4-FFF2-40B4-BE49-F238E27FC236}">
                <a16:creationId xmlns:a16="http://schemas.microsoft.com/office/drawing/2014/main" id="{EEF06177-0602-4A1C-AF57-72623F7A2E9B}"/>
              </a:ext>
            </a:extLst>
          </p:cNvPr>
          <p:cNvSpPr>
            <a:spLocks noGrp="1"/>
          </p:cNvSpPr>
          <p:nvPr>
            <p:ph type="subTitle" idx="1"/>
          </p:nvPr>
        </p:nvSpPr>
        <p:spPr/>
        <p:txBody>
          <a:bodyPr/>
          <a:lstStyle/>
          <a:p>
            <a:r>
              <a:rPr lang="sv-SE" dirty="0"/>
              <a:t>9/5-22</a:t>
            </a:r>
          </a:p>
        </p:txBody>
      </p:sp>
    </p:spTree>
    <p:extLst>
      <p:ext uri="{BB962C8B-B14F-4D97-AF65-F5344CB8AC3E}">
        <p14:creationId xmlns:p14="http://schemas.microsoft.com/office/powerpoint/2010/main" val="2666103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D31BD4-DD53-42E8-AE40-55E165C6EE94}"/>
              </a:ext>
            </a:extLst>
          </p:cNvPr>
          <p:cNvSpPr>
            <a:spLocks noGrp="1"/>
          </p:cNvSpPr>
          <p:nvPr>
            <p:ph type="title"/>
          </p:nvPr>
        </p:nvSpPr>
        <p:spPr>
          <a:xfrm>
            <a:off x="1024128" y="585216"/>
            <a:ext cx="8018272" cy="1499616"/>
          </a:xfrm>
        </p:spPr>
        <p:txBody>
          <a:bodyPr>
            <a:normAutofit/>
          </a:bodyPr>
          <a:lstStyle/>
          <a:p>
            <a:r>
              <a:rPr lang="sv-SE" dirty="0"/>
              <a:t>Övrigt</a:t>
            </a:r>
          </a:p>
        </p:txBody>
      </p:sp>
      <p:sp>
        <p:nvSpPr>
          <p:cNvPr id="3" name="Platshållare för innehåll 2">
            <a:extLst>
              <a:ext uri="{FF2B5EF4-FFF2-40B4-BE49-F238E27FC236}">
                <a16:creationId xmlns:a16="http://schemas.microsoft.com/office/drawing/2014/main" id="{49254914-4704-4B75-A6E7-B6086D491692}"/>
              </a:ext>
            </a:extLst>
          </p:cNvPr>
          <p:cNvSpPr>
            <a:spLocks noGrp="1"/>
          </p:cNvSpPr>
          <p:nvPr>
            <p:ph idx="1"/>
          </p:nvPr>
        </p:nvSpPr>
        <p:spPr>
          <a:xfrm>
            <a:off x="1024128" y="2286000"/>
            <a:ext cx="8018271" cy="4023360"/>
          </a:xfrm>
        </p:spPr>
        <p:txBody>
          <a:bodyPr>
            <a:normAutofit/>
          </a:bodyPr>
          <a:lstStyle/>
          <a:p>
            <a:r>
              <a:rPr lang="sv-SE" dirty="0"/>
              <a:t>Övriga frågor?</a:t>
            </a:r>
          </a:p>
          <a:p>
            <a:r>
              <a:rPr lang="sv-SE" dirty="0" err="1"/>
              <a:t>Snapchat</a:t>
            </a:r>
            <a:r>
              <a:rPr lang="sv-SE" dirty="0"/>
              <a:t> gruppen, de som vill vara med men ännu inte är det kan säga till Angelica eller Angelica så lägger de till dem.</a:t>
            </a:r>
          </a:p>
          <a:p>
            <a:r>
              <a:rPr lang="sv-SE" dirty="0"/>
              <a:t>Den heter Säters If 09-10</a:t>
            </a:r>
          </a:p>
          <a:p>
            <a:endParaRPr lang="sv-SE" dirty="0"/>
          </a:p>
          <a:p>
            <a:endParaRPr lang="sv-SE" dirty="0"/>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5796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A149B0-7427-4CC1-8D30-61E1341CE89D}"/>
              </a:ext>
            </a:extLst>
          </p:cNvPr>
          <p:cNvSpPr>
            <a:spLocks noGrp="1"/>
          </p:cNvSpPr>
          <p:nvPr>
            <p:ph type="title"/>
          </p:nvPr>
        </p:nvSpPr>
        <p:spPr>
          <a:xfrm>
            <a:off x="1024128" y="585216"/>
            <a:ext cx="8018272" cy="1499616"/>
          </a:xfrm>
        </p:spPr>
        <p:txBody>
          <a:bodyPr>
            <a:normAutofit/>
          </a:bodyPr>
          <a:lstStyle/>
          <a:p>
            <a:r>
              <a:rPr lang="sv-SE" dirty="0"/>
              <a:t>Mötets upplägg</a:t>
            </a:r>
          </a:p>
        </p:txBody>
      </p:sp>
      <p:sp>
        <p:nvSpPr>
          <p:cNvPr id="3" name="Platshållare för innehåll 2">
            <a:extLst>
              <a:ext uri="{FF2B5EF4-FFF2-40B4-BE49-F238E27FC236}">
                <a16:creationId xmlns:a16="http://schemas.microsoft.com/office/drawing/2014/main" id="{981249AD-4980-4097-AEB4-449B8CEE3D78}"/>
              </a:ext>
            </a:extLst>
          </p:cNvPr>
          <p:cNvSpPr>
            <a:spLocks noGrp="1"/>
          </p:cNvSpPr>
          <p:nvPr>
            <p:ph idx="1"/>
          </p:nvPr>
        </p:nvSpPr>
        <p:spPr>
          <a:xfrm>
            <a:off x="1024128" y="2286000"/>
            <a:ext cx="8018271" cy="4023360"/>
          </a:xfrm>
        </p:spPr>
        <p:txBody>
          <a:bodyPr>
            <a:normAutofit/>
          </a:bodyPr>
          <a:lstStyle/>
          <a:p>
            <a:r>
              <a:rPr lang="sv-SE" dirty="0"/>
              <a:t>Försäljning</a:t>
            </a:r>
          </a:p>
          <a:p>
            <a:r>
              <a:rPr lang="sv-SE" dirty="0"/>
              <a:t>Hemmamatch</a:t>
            </a:r>
          </a:p>
          <a:p>
            <a:r>
              <a:rPr lang="sv-SE" dirty="0"/>
              <a:t>Bollknattar</a:t>
            </a:r>
          </a:p>
          <a:p>
            <a:r>
              <a:rPr lang="sv-SE" dirty="0"/>
              <a:t>Sponsorer</a:t>
            </a:r>
          </a:p>
          <a:p>
            <a:r>
              <a:rPr lang="sv-SE" dirty="0"/>
              <a:t>Cupen</a:t>
            </a:r>
          </a:p>
          <a:p>
            <a:r>
              <a:rPr lang="sv-SE" dirty="0"/>
              <a:t>Matcher</a:t>
            </a:r>
          </a:p>
          <a:p>
            <a:r>
              <a:rPr lang="sv-SE" dirty="0"/>
              <a:t>Träning</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4461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512B92-A84F-408B-8882-18AE926CE571}"/>
              </a:ext>
            </a:extLst>
          </p:cNvPr>
          <p:cNvSpPr>
            <a:spLocks noGrp="1"/>
          </p:cNvSpPr>
          <p:nvPr>
            <p:ph type="title"/>
          </p:nvPr>
        </p:nvSpPr>
        <p:spPr>
          <a:xfrm>
            <a:off x="1024128" y="585216"/>
            <a:ext cx="8018272" cy="1499616"/>
          </a:xfrm>
        </p:spPr>
        <p:txBody>
          <a:bodyPr>
            <a:normAutofit/>
          </a:bodyPr>
          <a:lstStyle/>
          <a:p>
            <a:r>
              <a:rPr lang="sv-SE" dirty="0"/>
              <a:t>Försäljning</a:t>
            </a:r>
          </a:p>
        </p:txBody>
      </p:sp>
      <p:sp>
        <p:nvSpPr>
          <p:cNvPr id="3" name="Platshållare för innehåll 2">
            <a:extLst>
              <a:ext uri="{FF2B5EF4-FFF2-40B4-BE49-F238E27FC236}">
                <a16:creationId xmlns:a16="http://schemas.microsoft.com/office/drawing/2014/main" id="{84465A97-05F0-48AA-B3D7-9A37D4F0FEDA}"/>
              </a:ext>
            </a:extLst>
          </p:cNvPr>
          <p:cNvSpPr>
            <a:spLocks noGrp="1"/>
          </p:cNvSpPr>
          <p:nvPr>
            <p:ph idx="1"/>
          </p:nvPr>
        </p:nvSpPr>
        <p:spPr>
          <a:xfrm>
            <a:off x="1024128" y="2286000"/>
            <a:ext cx="8018271" cy="4023360"/>
          </a:xfrm>
        </p:spPr>
        <p:txBody>
          <a:bodyPr>
            <a:normAutofit/>
          </a:bodyPr>
          <a:lstStyle/>
          <a:p>
            <a:r>
              <a:rPr lang="sv-SE" dirty="0"/>
              <a:t>För klubbens räkning säljer vi Ravelli nu i maj/juni och toabalar i höst.</a:t>
            </a:r>
          </a:p>
          <a:p>
            <a:r>
              <a:rPr lang="sv-SE" dirty="0"/>
              <a:t>Ravelli har säljstart ikväll 9/5, kataloger delas ut imorgon 10/5 på träningen.</a:t>
            </a:r>
          </a:p>
          <a:p>
            <a:r>
              <a:rPr lang="sv-SE" dirty="0"/>
              <a:t>Sista betaldag 30/6 till lagets </a:t>
            </a:r>
            <a:r>
              <a:rPr lang="sv-SE" dirty="0" err="1"/>
              <a:t>swish</a:t>
            </a:r>
            <a:r>
              <a:rPr lang="sv-SE" dirty="0"/>
              <a:t>.</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3236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3F5A3A-870B-41A2-A2C0-6F419D4ACC45}"/>
              </a:ext>
            </a:extLst>
          </p:cNvPr>
          <p:cNvSpPr>
            <a:spLocks noGrp="1"/>
          </p:cNvSpPr>
          <p:nvPr>
            <p:ph type="title"/>
          </p:nvPr>
        </p:nvSpPr>
        <p:spPr>
          <a:xfrm>
            <a:off x="1024128" y="585216"/>
            <a:ext cx="8018272" cy="1499616"/>
          </a:xfrm>
        </p:spPr>
        <p:txBody>
          <a:bodyPr>
            <a:normAutofit/>
          </a:bodyPr>
          <a:lstStyle/>
          <a:p>
            <a:r>
              <a:rPr lang="sv-SE" dirty="0"/>
              <a:t>Hemmamatch</a:t>
            </a:r>
          </a:p>
        </p:txBody>
      </p:sp>
      <p:sp>
        <p:nvSpPr>
          <p:cNvPr id="3" name="Platshållare för innehåll 2">
            <a:extLst>
              <a:ext uri="{FF2B5EF4-FFF2-40B4-BE49-F238E27FC236}">
                <a16:creationId xmlns:a16="http://schemas.microsoft.com/office/drawing/2014/main" id="{E8A81A86-85AE-4D13-AE55-E706EFA65210}"/>
              </a:ext>
            </a:extLst>
          </p:cNvPr>
          <p:cNvSpPr>
            <a:spLocks noGrp="1"/>
          </p:cNvSpPr>
          <p:nvPr>
            <p:ph idx="1"/>
          </p:nvPr>
        </p:nvSpPr>
        <p:spPr>
          <a:xfrm>
            <a:off x="1024128" y="2286000"/>
            <a:ext cx="8018271" cy="4023360"/>
          </a:xfrm>
        </p:spPr>
        <p:txBody>
          <a:bodyPr>
            <a:normAutofit/>
          </a:bodyPr>
          <a:lstStyle/>
          <a:p>
            <a:r>
              <a:rPr lang="sv-SE" dirty="0"/>
              <a:t>Vid hemmamatch har vi kafeteria och bollkastning.</a:t>
            </a:r>
          </a:p>
          <a:p>
            <a:r>
              <a:rPr lang="sv-SE" dirty="0"/>
              <a:t>Under dokument på laget.se finns ett dokument med all info om detta.</a:t>
            </a:r>
          </a:p>
          <a:p>
            <a:endParaRPr lang="sv-SE" dirty="0"/>
          </a:p>
          <a:p>
            <a:r>
              <a:rPr lang="sv-SE" dirty="0"/>
              <a:t>Den som har kafeteria kommande match ser till att den får fikakorgen av den som har den veckan innan.</a:t>
            </a:r>
          </a:p>
          <a:p>
            <a:r>
              <a:rPr lang="sv-SE" dirty="0"/>
              <a:t>Vi har inga egna golfbollar, de vi använt tidigare är p09s. Angelica och Petra ska höra med föreningen om vi inte kan ha detta tillsammans, vi återkommer hur det blir.</a:t>
            </a:r>
          </a:p>
          <a:p>
            <a:endParaRPr lang="sv-SE" dirty="0"/>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3267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7325DD-58F3-4B72-9323-F598385A3F47}"/>
              </a:ext>
            </a:extLst>
          </p:cNvPr>
          <p:cNvSpPr>
            <a:spLocks noGrp="1"/>
          </p:cNvSpPr>
          <p:nvPr>
            <p:ph type="title"/>
          </p:nvPr>
        </p:nvSpPr>
        <p:spPr>
          <a:xfrm>
            <a:off x="1024128" y="585216"/>
            <a:ext cx="8018272" cy="1499616"/>
          </a:xfrm>
        </p:spPr>
        <p:txBody>
          <a:bodyPr>
            <a:normAutofit/>
          </a:bodyPr>
          <a:lstStyle/>
          <a:p>
            <a:r>
              <a:rPr lang="sv-SE" dirty="0"/>
              <a:t>Bollknattar</a:t>
            </a:r>
          </a:p>
        </p:txBody>
      </p:sp>
      <p:sp>
        <p:nvSpPr>
          <p:cNvPr id="3" name="Platshållare för innehåll 2">
            <a:extLst>
              <a:ext uri="{FF2B5EF4-FFF2-40B4-BE49-F238E27FC236}">
                <a16:creationId xmlns:a16="http://schemas.microsoft.com/office/drawing/2014/main" id="{0FA76412-09CB-40E8-9D25-39744178A19C}"/>
              </a:ext>
            </a:extLst>
          </p:cNvPr>
          <p:cNvSpPr>
            <a:spLocks noGrp="1"/>
          </p:cNvSpPr>
          <p:nvPr>
            <p:ph idx="1"/>
          </p:nvPr>
        </p:nvSpPr>
        <p:spPr>
          <a:xfrm>
            <a:off x="1024128" y="2286000"/>
            <a:ext cx="8018271" cy="4023360"/>
          </a:xfrm>
        </p:spPr>
        <p:txBody>
          <a:bodyPr>
            <a:normAutofit/>
          </a:bodyPr>
          <a:lstStyle/>
          <a:p>
            <a:r>
              <a:rPr lang="sv-SE" dirty="0"/>
              <a:t>Även detta ligger på laget under dokument. Kan ni inte den tilldelade matchen så byter ni med varandra.</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8035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3681DB-6BC7-4354-B1ED-116085C7EAA0}"/>
              </a:ext>
            </a:extLst>
          </p:cNvPr>
          <p:cNvSpPr>
            <a:spLocks noGrp="1"/>
          </p:cNvSpPr>
          <p:nvPr>
            <p:ph type="title"/>
          </p:nvPr>
        </p:nvSpPr>
        <p:spPr>
          <a:xfrm>
            <a:off x="1024128" y="585216"/>
            <a:ext cx="8018272" cy="1499616"/>
          </a:xfrm>
        </p:spPr>
        <p:txBody>
          <a:bodyPr>
            <a:normAutofit/>
          </a:bodyPr>
          <a:lstStyle/>
          <a:p>
            <a:r>
              <a:rPr lang="sv-SE" dirty="0"/>
              <a:t>Sponsorer</a:t>
            </a:r>
          </a:p>
        </p:txBody>
      </p:sp>
      <p:sp>
        <p:nvSpPr>
          <p:cNvPr id="3" name="Platshållare för innehåll 2">
            <a:extLst>
              <a:ext uri="{FF2B5EF4-FFF2-40B4-BE49-F238E27FC236}">
                <a16:creationId xmlns:a16="http://schemas.microsoft.com/office/drawing/2014/main" id="{78795655-1C97-49D7-ABEC-097C4944D919}"/>
              </a:ext>
            </a:extLst>
          </p:cNvPr>
          <p:cNvSpPr>
            <a:spLocks noGrp="1"/>
          </p:cNvSpPr>
          <p:nvPr>
            <p:ph idx="1"/>
          </p:nvPr>
        </p:nvSpPr>
        <p:spPr>
          <a:xfrm>
            <a:off x="1024128" y="2286000"/>
            <a:ext cx="8018271" cy="4023360"/>
          </a:xfrm>
        </p:spPr>
        <p:txBody>
          <a:bodyPr>
            <a:normAutofit/>
          </a:bodyPr>
          <a:lstStyle/>
          <a:p>
            <a:r>
              <a:rPr lang="sv-SE" dirty="0"/>
              <a:t>Vi får återkomma med info när vi får från föreningen.</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636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E2C6D88-7924-4159-8D0D-7606E6D2F185}"/>
              </a:ext>
            </a:extLst>
          </p:cNvPr>
          <p:cNvSpPr>
            <a:spLocks noGrp="1"/>
          </p:cNvSpPr>
          <p:nvPr>
            <p:ph type="title"/>
          </p:nvPr>
        </p:nvSpPr>
        <p:spPr>
          <a:xfrm>
            <a:off x="1024128" y="585216"/>
            <a:ext cx="8018272" cy="1499616"/>
          </a:xfrm>
        </p:spPr>
        <p:txBody>
          <a:bodyPr>
            <a:normAutofit/>
          </a:bodyPr>
          <a:lstStyle/>
          <a:p>
            <a:r>
              <a:rPr lang="sv-SE" dirty="0"/>
              <a:t>Cupen</a:t>
            </a:r>
          </a:p>
        </p:txBody>
      </p:sp>
      <p:sp>
        <p:nvSpPr>
          <p:cNvPr id="3" name="Platshållare för innehåll 2">
            <a:extLst>
              <a:ext uri="{FF2B5EF4-FFF2-40B4-BE49-F238E27FC236}">
                <a16:creationId xmlns:a16="http://schemas.microsoft.com/office/drawing/2014/main" id="{D0B94D2B-CFF3-4F30-95EE-343C6A020774}"/>
              </a:ext>
            </a:extLst>
          </p:cNvPr>
          <p:cNvSpPr>
            <a:spLocks noGrp="1"/>
          </p:cNvSpPr>
          <p:nvPr>
            <p:ph idx="1"/>
          </p:nvPr>
        </p:nvSpPr>
        <p:spPr>
          <a:xfrm>
            <a:off x="1024128" y="2286000"/>
            <a:ext cx="8018271" cy="4023360"/>
          </a:xfrm>
        </p:spPr>
        <p:txBody>
          <a:bodyPr>
            <a:normAutofit fontScale="92500"/>
          </a:bodyPr>
          <a:lstStyle/>
          <a:p>
            <a:r>
              <a:rPr lang="sv-SE" dirty="0"/>
              <a:t>5-7/8 </a:t>
            </a:r>
          </a:p>
          <a:p>
            <a:r>
              <a:rPr lang="sv-SE" dirty="0"/>
              <a:t>Spelarna bor tillsammans med tränare i gymnasieskolan bredvid arenan. </a:t>
            </a:r>
            <a:r>
              <a:rPr lang="sv-SE" dirty="0" err="1"/>
              <a:t>Fre</a:t>
            </a:r>
            <a:r>
              <a:rPr lang="sv-SE" dirty="0"/>
              <a:t>-sön</a:t>
            </a:r>
          </a:p>
          <a:p>
            <a:r>
              <a:rPr lang="sv-SE" dirty="0"/>
              <a:t>I priset ingår: mat och övernattning</a:t>
            </a:r>
          </a:p>
          <a:p>
            <a:r>
              <a:rPr lang="sv-SE" dirty="0"/>
              <a:t>Tips, åk ner torsdag 4/8 då vi i dagsläget inte vet när första matchen är på fredagen.</a:t>
            </a:r>
          </a:p>
          <a:p>
            <a:r>
              <a:rPr lang="sv-SE" dirty="0"/>
              <a:t>Den spelare som vill följa med ska ha betalt 600kr till vårt lagkonto senast 30/5 och skickat en </a:t>
            </a:r>
            <a:r>
              <a:rPr lang="sv-SE" dirty="0" err="1"/>
              <a:t>skärmdump</a:t>
            </a:r>
            <a:r>
              <a:rPr lang="sv-SE" dirty="0"/>
              <a:t> på betalningen till Angelica Ljusteräng.</a:t>
            </a:r>
          </a:p>
          <a:p>
            <a:r>
              <a:rPr lang="sv-SE" dirty="0"/>
              <a:t>Kan du som förälder inte åka med själv, men ditt barn gärna vill. Kolla med en annan förälder om denne kan ha lite extra ansvar för ditt barn.</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3939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692665-1322-443B-83B5-1A9B051E3B50}"/>
              </a:ext>
            </a:extLst>
          </p:cNvPr>
          <p:cNvSpPr>
            <a:spLocks noGrp="1"/>
          </p:cNvSpPr>
          <p:nvPr>
            <p:ph type="title"/>
          </p:nvPr>
        </p:nvSpPr>
        <p:spPr>
          <a:xfrm>
            <a:off x="1024128" y="585216"/>
            <a:ext cx="8018272" cy="1499616"/>
          </a:xfrm>
        </p:spPr>
        <p:txBody>
          <a:bodyPr>
            <a:normAutofit/>
          </a:bodyPr>
          <a:lstStyle/>
          <a:p>
            <a:r>
              <a:rPr lang="sv-SE" dirty="0"/>
              <a:t>Matcher</a:t>
            </a:r>
          </a:p>
        </p:txBody>
      </p:sp>
      <p:sp>
        <p:nvSpPr>
          <p:cNvPr id="3" name="Platshållare för innehåll 2">
            <a:extLst>
              <a:ext uri="{FF2B5EF4-FFF2-40B4-BE49-F238E27FC236}">
                <a16:creationId xmlns:a16="http://schemas.microsoft.com/office/drawing/2014/main" id="{80CF7CD0-47B2-49F2-9BEF-54498160004E}"/>
              </a:ext>
            </a:extLst>
          </p:cNvPr>
          <p:cNvSpPr>
            <a:spLocks noGrp="1"/>
          </p:cNvSpPr>
          <p:nvPr>
            <p:ph idx="1"/>
          </p:nvPr>
        </p:nvSpPr>
        <p:spPr>
          <a:xfrm>
            <a:off x="1024128" y="1800225"/>
            <a:ext cx="8018272" cy="4509135"/>
          </a:xfrm>
        </p:spPr>
        <p:txBody>
          <a:bodyPr>
            <a:normAutofit lnSpcReduction="10000"/>
          </a:bodyPr>
          <a:lstStyle/>
          <a:p>
            <a:r>
              <a:rPr lang="sv-SE" dirty="0"/>
              <a:t>Vi spelar i två serier, 7 mot 7 samt 9 mot 9. Detta för att alla ska få möjlighet att spela en match per vecka. Vi tänker att vi alla 30 är ett stort lag och vi arbetar tillsammans. För att alla ska få utvecklas på den nivå där de är så är det tränarna som bestämmer vem som spelar vilken match.</a:t>
            </a:r>
          </a:p>
          <a:p>
            <a:r>
              <a:rPr lang="sv-SE" dirty="0"/>
              <a:t>Senast söndagen veckan innan ska det vara i bockat på laget om man kan eller ej. Är det obesvarat räknas det som ett nej.</a:t>
            </a:r>
          </a:p>
          <a:p>
            <a:r>
              <a:rPr lang="sv-SE" dirty="0"/>
              <a:t>Tränarna väljer vilka som spelar i vilken division, så vi vill att ni anmäler er till båda matcherna och inte 9 eller 7. Kan man inte, vill vi att man fyller i varför. Till 9manna match lägger vi även ut vilken position som man får, detta för att tjejerna ska kunna läsa på vad den rollen innebär inför matchen. Hjälp gärna tjejerna med det.</a:t>
            </a:r>
          </a:p>
          <a:p>
            <a:r>
              <a:rPr lang="sv-SE" dirty="0"/>
              <a:t>Kommer i år även bli aktuellt med utlåning till 11-manna (F06/08). Detta kommer ske i dialog med spelare och vårdnadshavare.</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4079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EF94C1-9D7F-49FE-A5D4-D12ED718BB8B}"/>
              </a:ext>
            </a:extLst>
          </p:cNvPr>
          <p:cNvSpPr>
            <a:spLocks noGrp="1"/>
          </p:cNvSpPr>
          <p:nvPr>
            <p:ph type="title"/>
          </p:nvPr>
        </p:nvSpPr>
        <p:spPr>
          <a:xfrm>
            <a:off x="1024128" y="585216"/>
            <a:ext cx="8018272" cy="1499616"/>
          </a:xfrm>
        </p:spPr>
        <p:txBody>
          <a:bodyPr>
            <a:normAutofit/>
          </a:bodyPr>
          <a:lstStyle/>
          <a:p>
            <a:r>
              <a:rPr lang="sv-SE" dirty="0"/>
              <a:t>Träning</a:t>
            </a:r>
          </a:p>
        </p:txBody>
      </p:sp>
      <p:sp>
        <p:nvSpPr>
          <p:cNvPr id="3" name="Platshållare för innehåll 2">
            <a:extLst>
              <a:ext uri="{FF2B5EF4-FFF2-40B4-BE49-F238E27FC236}">
                <a16:creationId xmlns:a16="http://schemas.microsoft.com/office/drawing/2014/main" id="{76BBC83F-9365-46A1-A0E5-050FCCB7B040}"/>
              </a:ext>
            </a:extLst>
          </p:cNvPr>
          <p:cNvSpPr>
            <a:spLocks noGrp="1"/>
          </p:cNvSpPr>
          <p:nvPr>
            <p:ph idx="1"/>
          </p:nvPr>
        </p:nvSpPr>
        <p:spPr>
          <a:xfrm>
            <a:off x="1024128" y="2286000"/>
            <a:ext cx="8018271" cy="4023360"/>
          </a:xfrm>
        </p:spPr>
        <p:txBody>
          <a:bodyPr>
            <a:normAutofit/>
          </a:bodyPr>
          <a:lstStyle/>
          <a:p>
            <a:r>
              <a:rPr lang="sv-SE" dirty="0"/>
              <a:t>Tränarna får ordet: Det är kul att träna era tjejer. Vi ser stor utveckling och känner att det är på väg mot riktig fotboll. Hjälp gärna era barn att göra knäkontrolls-övningarna så att de bygger upp stabiliteten de behöver nu när de växer.</a:t>
            </a:r>
          </a:p>
          <a:p>
            <a:pPr marL="0" indent="0">
              <a:buNone/>
            </a:pPr>
            <a:r>
              <a:rPr lang="sv-SE" dirty="0"/>
              <a:t>Tjejerna ska ha med sig både löparskor och fotbollsskor till träningen, vi berättar inte innan att vi kommer ha löparträning.</a:t>
            </a:r>
          </a:p>
          <a:p>
            <a:pPr marL="0" indent="0">
              <a:buNone/>
            </a:pPr>
            <a:r>
              <a:rPr lang="sv-SE" dirty="0"/>
              <a:t>Har ditt barn en annan aktivitet som krockar med fotbollen, meddela Angelica L detta.</a:t>
            </a:r>
          </a:p>
          <a:p>
            <a:r>
              <a:rPr lang="sv-SE" dirty="0"/>
              <a:t>När en spelare inte kan träna ska denna skicka sms direkt till Angelica Ljusteräng 0737604222 och tala om det. Hoppar man över träning så väljer man bort match. (annan träning räknas givetvis)</a:t>
            </a:r>
          </a:p>
        </p:txBody>
      </p:sp>
      <p:sp>
        <p:nvSpPr>
          <p:cNvPr id="8" name="Rectangle 7">
            <a:extLst>
              <a:ext uri="{FF2B5EF4-FFF2-40B4-BE49-F238E27FC236}">
                <a16:creationId xmlns:a16="http://schemas.microsoft.com/office/drawing/2014/main" id="{77D7B666-D5E6-48CE-B26A-FB5E5C34AF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325601"/>
            <a:ext cx="2286920" cy="39080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EE670A-A41A-44AD-BC1C-2090365EB5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83348" y="4394539"/>
            <a:ext cx="2286920" cy="2029724"/>
          </a:xfrm>
          <a:prstGeom prst="rect">
            <a:avLst/>
          </a:prstGeom>
          <a:solidFill>
            <a:schemeClr val="tx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821000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719</TotalTime>
  <Words>600</Words>
  <Application>Microsoft Office PowerPoint</Application>
  <PresentationFormat>Bredbild</PresentationFormat>
  <Paragraphs>45</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Tw Cen MT</vt:lpstr>
      <vt:lpstr>Tw Cen MT Condensed</vt:lpstr>
      <vt:lpstr>Wingdings 3</vt:lpstr>
      <vt:lpstr>Integral</vt:lpstr>
      <vt:lpstr>Föräldramöte F09/10</vt:lpstr>
      <vt:lpstr>Mötets upplägg</vt:lpstr>
      <vt:lpstr>Försäljning</vt:lpstr>
      <vt:lpstr>Hemmamatch</vt:lpstr>
      <vt:lpstr>Bollknattar</vt:lpstr>
      <vt:lpstr>Sponsorer</vt:lpstr>
      <vt:lpstr>Cupen</vt:lpstr>
      <vt:lpstr>Matcher</vt:lpstr>
      <vt:lpstr>Träning</vt:lpstr>
      <vt:lpstr>Övrigt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F09/10</dc:title>
  <dc:creator>Angelica Ljusteräng</dc:creator>
  <cp:lastModifiedBy>Angelica Ljusteräng</cp:lastModifiedBy>
  <cp:revision>8</cp:revision>
  <dcterms:created xsi:type="dcterms:W3CDTF">2022-05-09T16:02:51Z</dcterms:created>
  <dcterms:modified xsi:type="dcterms:W3CDTF">2022-05-10T04:34:04Z</dcterms:modified>
</cp:coreProperties>
</file>