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8" r:id="rId3"/>
    <p:sldId id="350" r:id="rId4"/>
    <p:sldId id="354" r:id="rId5"/>
    <p:sldId id="341" r:id="rId6"/>
    <p:sldId id="334" r:id="rId7"/>
    <p:sldId id="276" r:id="rId8"/>
    <p:sldId id="283" r:id="rId9"/>
    <p:sldId id="300" r:id="rId10"/>
    <p:sldId id="312" r:id="rId11"/>
    <p:sldId id="355" r:id="rId12"/>
    <p:sldId id="33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9D12-1E50-4671-B14F-9C1ED55E445B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963A9-50BB-4F8C-A35B-BF76CDE5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22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63A9-50BB-4F8C-A35B-BF76CDE5A21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45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000000"/>
                </a:solidFill>
              </a:defRPr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Click to edit Master subtitle style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2284B0-2DAF-4A65-A102-5870ACB0FBF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0800" y="1524000"/>
            <a:ext cx="4348162" cy="9906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C7D44-C775-4169-A825-96AF6B35DF7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019800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019800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B31D0-7F07-4701-8524-9F2E0328F24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6786562" cy="9906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DA288-9F45-4F23-A54C-4DFA6DCEA67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6096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2"/>
                </a:solidFill>
              </a:defRPr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419632"/>
          </a:xfrm>
        </p:spPr>
        <p:txBody>
          <a:bodyPr anchor="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86786-9602-4DE6-A0A2-ECFBAA5FDC2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53B0B-2122-49CF-8CF9-8D9B24023CC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EA043-72AE-4C9E-9503-DEF64C0DE8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898800"/>
            <a:ext cx="4040188" cy="422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898800"/>
            <a:ext cx="4041775" cy="422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EA043-72AE-4C9E-9503-DEF64C0DE8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0800" y="1524000"/>
            <a:ext cx="4348162" cy="990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5B32C-95CB-49A4-86EC-1997D00662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988B5-5533-426E-8CE8-FD47AE0B0E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EA043-72AE-4C9E-9503-DEF64C0DE8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Click icon to add picture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2118-335F-4206-8A3E-5867FE97DD8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̈s_banner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12701"/>
            <a:ext cx="9144000" cy="1169789"/>
          </a:xfrm>
          <a:prstGeom prst="rect">
            <a:avLst/>
          </a:prstGeom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fld id="{B8EEA043-72AE-4C9E-9503-DEF64C0DE8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215082"/>
            <a:ext cx="9144000" cy="274618"/>
          </a:xfrm>
          <a:prstGeom prst="rect">
            <a:avLst/>
          </a:prstGeom>
          <a:solidFill>
            <a:schemeClr val="bg2"/>
          </a:solidFill>
          <a:ln w="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sv-S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62150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1200" dirty="0" err="1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Arial"/>
              </a:rPr>
              <a:t>www.bfdk.se</a:t>
            </a:r>
            <a:endParaRPr lang="sv-SE" sz="1400" dirty="0">
              <a:solidFill>
                <a:schemeClr val="tx1"/>
              </a:solidFill>
              <a:effectLst/>
              <a:latin typeface="+mj-lt"/>
              <a:ea typeface="ＭＳ Ｐゴシック" charset="-128"/>
              <a:cs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i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SvFF Headline"/>
          <a:ea typeface="ＭＳ Ｐゴシック" pitchFamily="108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SvFF Headline"/>
          <a:ea typeface="ＭＳ Ｐゴシック" pitchFamily="108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SvFF Headline"/>
          <a:ea typeface="ＭＳ Ｐゴシック" pitchFamily="108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SvFF Headline"/>
          <a:ea typeface="ＭＳ Ｐゴシック" pitchFamily="108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Välkommen till  2019 års</a:t>
            </a:r>
            <a:br>
              <a:rPr lang="sv-SE" dirty="0"/>
            </a:br>
            <a:r>
              <a:rPr lang="sv-SE" dirty="0"/>
              <a:t>7-manna domarutbildning</a:t>
            </a:r>
            <a:br>
              <a:rPr lang="sv-SE" dirty="0"/>
            </a:br>
            <a:r>
              <a:rPr lang="sv-SE" dirty="0" err="1"/>
              <a:t>Sandared&amp;Sjömarken</a:t>
            </a:r>
            <a:endParaRPr lang="sv-SE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34500" name="Picture 4" descr="j04262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794" y="3047206"/>
            <a:ext cx="1905000" cy="1930400"/>
          </a:xfrm>
          <a:noFill/>
          <a:ln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/>
              <a:t>Frispark,straffspark,hörna</a:t>
            </a:r>
            <a:r>
              <a:rPr lang="sv-SE" dirty="0"/>
              <a:t>, hands</a:t>
            </a:r>
          </a:p>
          <a:p>
            <a:endParaRPr lang="sv-SE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sv-SE" sz="1600" dirty="0"/>
          </a:p>
          <a:p>
            <a:r>
              <a:rPr lang="sv-SE" sz="1600" dirty="0"/>
              <a:t>Korrekta avstånd, stega 7m!</a:t>
            </a:r>
          </a:p>
          <a:p>
            <a:r>
              <a:rPr lang="sv-SE" sz="1600" dirty="0"/>
              <a:t>Gäller även inkast, avstånd 2m</a:t>
            </a:r>
          </a:p>
          <a:p>
            <a:r>
              <a:rPr lang="sv-SE" sz="1600" dirty="0"/>
              <a:t>Frispark skall slås där regelbrottet inträffade</a:t>
            </a:r>
          </a:p>
          <a:p>
            <a:r>
              <a:rPr lang="sv-SE" sz="1600" dirty="0"/>
              <a:t>Mål kan göras på hörna</a:t>
            </a:r>
          </a:p>
          <a:p>
            <a:r>
              <a:rPr lang="sv-SE" sz="1600" dirty="0"/>
              <a:t>Mål kan göras på avspark</a:t>
            </a:r>
          </a:p>
          <a:p>
            <a:r>
              <a:rPr lang="sv-SE" sz="1600" dirty="0"/>
              <a:t>Hands när arm/hand söker bollen och/eller när arm/hand är utanför kroppen i onaturlig position</a:t>
            </a:r>
          </a:p>
          <a:p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endParaRPr lang="sv-SE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Domare 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/>
              <a:t>Hör av sig till ledare i god tid innan match</a:t>
            </a:r>
          </a:p>
          <a:p>
            <a:r>
              <a:rPr lang="sv-SE" sz="1800" dirty="0"/>
              <a:t>Hör av sig till Kansliet i god tid innan match vid förhinder, byte</a:t>
            </a:r>
          </a:p>
          <a:p>
            <a:r>
              <a:rPr lang="sv-SE" sz="1800" dirty="0"/>
              <a:t>Kommer i god tid innan matchstart</a:t>
            </a:r>
          </a:p>
          <a:p>
            <a:r>
              <a:rPr lang="sv-SE" sz="1800" dirty="0"/>
              <a:t>Presenterar sig för båda lagens ledare</a:t>
            </a:r>
          </a:p>
          <a:p>
            <a:r>
              <a:rPr lang="sv-SE" sz="1800" dirty="0"/>
              <a:t>Förhör sig med ledare om linjering, speltid, hjälp med sidlinje</a:t>
            </a:r>
          </a:p>
          <a:p>
            <a:r>
              <a:rPr lang="sv-SE" sz="1800" dirty="0"/>
              <a:t>Kontrollerar bollar</a:t>
            </a:r>
          </a:p>
          <a:p>
            <a:r>
              <a:rPr lang="sv-SE" sz="1800" dirty="0"/>
              <a:t>Har med sig utrustning, stil och profil med kläder</a:t>
            </a:r>
          </a:p>
          <a:p>
            <a:r>
              <a:rPr lang="sv-SE" sz="1800" dirty="0"/>
              <a:t>Värmer upp</a:t>
            </a:r>
          </a:p>
          <a:p>
            <a:r>
              <a:rPr lang="sv-SE" sz="1800" dirty="0"/>
              <a:t>Singlar slant med kaptenerna innan matchstart</a:t>
            </a:r>
          </a:p>
          <a:p>
            <a:r>
              <a:rPr lang="sv-SE" sz="1800" dirty="0"/>
              <a:t>Blåser ordentligt i pipan under match, bra tecken och springer</a:t>
            </a:r>
          </a:p>
          <a:p>
            <a:r>
              <a:rPr lang="sv-SE" sz="1800" dirty="0"/>
              <a:t>Tackar lagen och ledarna efter matchen</a:t>
            </a:r>
          </a:p>
          <a:p>
            <a:r>
              <a:rPr lang="sv-SE" sz="1800" b="1" dirty="0"/>
              <a:t>ÄR INTE BARA EN DOMARE, NI REPRESENTERAR ER KLUBB!!!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42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0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0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0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r>
              <a:rPr lang="sv-SE" sz="4000" dirty="0"/>
              <a:t>Lycka till!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83201"/>
            <a:ext cx="3857388" cy="256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Domarrollen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är en bra domare?</a:t>
            </a:r>
          </a:p>
          <a:p>
            <a:r>
              <a:rPr lang="sv-SE" dirty="0"/>
              <a:t>Hur är en dålig domare?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Kontakt:</a:t>
            </a:r>
          </a:p>
          <a:p>
            <a:pPr marL="0" indent="0">
              <a:buNone/>
            </a:pPr>
            <a:r>
              <a:rPr lang="sv-SE" dirty="0"/>
              <a:t>Mirsad Sela</a:t>
            </a:r>
          </a:p>
          <a:p>
            <a:pPr marL="0" indent="0">
              <a:buNone/>
            </a:pPr>
            <a:r>
              <a:rPr lang="sv-SE" dirty="0"/>
              <a:t>0739-023958</a:t>
            </a:r>
          </a:p>
          <a:p>
            <a:pPr marL="0" indent="0">
              <a:buNone/>
            </a:pPr>
            <a:r>
              <a:rPr lang="sv-SE" dirty="0"/>
              <a:t>Mirsad.sela@volvo.com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krav ställs på domare?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Regelkunskap</a:t>
            </a:r>
          </a:p>
          <a:p>
            <a:r>
              <a:rPr lang="sv-SE" dirty="0"/>
              <a:t>Matchledare</a:t>
            </a:r>
          </a:p>
          <a:p>
            <a:r>
              <a:rPr lang="sv-SE" dirty="0"/>
              <a:t>Engagemang, vara nära och närvarande</a:t>
            </a:r>
          </a:p>
          <a:p>
            <a:r>
              <a:rPr lang="sv-SE" dirty="0"/>
              <a:t>Fysik</a:t>
            </a:r>
          </a:p>
          <a:p>
            <a:r>
              <a:rPr lang="sv-SE" dirty="0"/>
              <a:t>Vara konsekvent</a:t>
            </a:r>
          </a:p>
          <a:p>
            <a:r>
              <a:rPr lang="sv-SE" dirty="0"/>
              <a:t>Mod</a:t>
            </a:r>
          </a:p>
          <a:p>
            <a:r>
              <a:rPr lang="sv-SE" dirty="0"/>
              <a:t>Social förmåga</a:t>
            </a:r>
          </a:p>
          <a:p>
            <a:r>
              <a:rPr lang="sv-SE" dirty="0"/>
              <a:t>Stil och profil</a:t>
            </a:r>
          </a:p>
        </p:txBody>
      </p:sp>
    </p:spTree>
    <p:extLst>
      <p:ext uri="{BB962C8B-B14F-4D97-AF65-F5344CB8AC3E}">
        <p14:creationId xmlns:p14="http://schemas.microsoft.com/office/powerpoint/2010/main" val="156869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krav ställs på domare?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145809" cy="318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76872"/>
            <a:ext cx="283127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04864"/>
            <a:ext cx="20605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59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73412" name="Picture 4" descr="j03836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8747" y="2743199"/>
            <a:ext cx="3193653" cy="2372427"/>
          </a:xfrm>
          <a:noFill/>
          <a:ln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Matchledare 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sz="1600" dirty="0"/>
              <a:t>Blås ordentligt i pipan.</a:t>
            </a:r>
          </a:p>
          <a:p>
            <a:r>
              <a:rPr lang="sv-SE" sz="1600" dirty="0"/>
              <a:t>Frispark/Straff vid fysisk kontakt, hands.</a:t>
            </a:r>
          </a:p>
          <a:p>
            <a:r>
              <a:rPr lang="sv-SE" sz="1600" dirty="0"/>
              <a:t>Indirekt frispark vid tillbakaspel egen målvakt</a:t>
            </a:r>
          </a:p>
          <a:p>
            <a:r>
              <a:rPr lang="sv-SE" sz="1600" dirty="0"/>
              <a:t>Tydliga tecken</a:t>
            </a:r>
          </a:p>
          <a:p>
            <a:r>
              <a:rPr lang="sv-SE" sz="1600" dirty="0"/>
              <a:t>Man får vara 2 domare </a:t>
            </a:r>
          </a:p>
          <a:p>
            <a:r>
              <a:rPr lang="sv-SE" sz="1600" dirty="0"/>
              <a:t>Man bör vara minst 2 år äldre än dom man dömer.</a:t>
            </a:r>
          </a:p>
          <a:p>
            <a:r>
              <a:rPr lang="sv-SE" sz="1600" dirty="0"/>
              <a:t>Ni bestämmer om ni vill ha hjälp med sidlinjen</a:t>
            </a:r>
          </a:p>
          <a:p>
            <a:r>
              <a:rPr lang="sv-SE" sz="1600" dirty="0"/>
              <a:t>Rörelsemönster, engagemang, spring med och var aktiva!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3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Undantagsregler 7-manna fotboll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Offside gäller ej</a:t>
            </a:r>
          </a:p>
          <a:p>
            <a:r>
              <a:rPr lang="sv-SE" dirty="0"/>
              <a:t>Inkast tas om 7-7, instruera, visa. </a:t>
            </a:r>
          </a:p>
          <a:p>
            <a:r>
              <a:rPr lang="sv-SE" dirty="0"/>
              <a:t>6 sekunder på målvakten gäller ej</a:t>
            </a:r>
          </a:p>
          <a:p>
            <a:r>
              <a:rPr lang="sv-SE" dirty="0"/>
              <a:t>Be andra laget backa hem vid inspark/</a:t>
            </a:r>
            <a:r>
              <a:rPr lang="sv-SE" dirty="0" err="1"/>
              <a:t>målkast</a:t>
            </a:r>
            <a:r>
              <a:rPr lang="sv-SE" dirty="0"/>
              <a:t>, retreatlinje</a:t>
            </a:r>
          </a:p>
          <a:p>
            <a:r>
              <a:rPr lang="sv-SE" dirty="0"/>
              <a:t>Använd helst inte kort, ta hjälp av ledare om någon beter sig illa. Säg att det inte är ok och be dem ta hand </a:t>
            </a:r>
            <a:r>
              <a:rPr lang="sv-SE"/>
              <a:t>om spelaren.</a:t>
            </a:r>
            <a:endParaRPr lang="sv-SE" dirty="0"/>
          </a:p>
          <a:p>
            <a:r>
              <a:rPr lang="sv-SE" b="1" dirty="0"/>
              <a:t>Fostra, Lära, Hjälpa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97638" name="Picture 6" descr="j04339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601" y="2584695"/>
            <a:ext cx="3811385" cy="2855422"/>
          </a:xfrm>
          <a:noFill/>
          <a:ln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Bollen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sz="2800" dirty="0"/>
              <a:t>Minst 2 bollar</a:t>
            </a:r>
          </a:p>
          <a:p>
            <a:r>
              <a:rPr lang="sv-SE" sz="2800" dirty="0"/>
              <a:t>Trasig boll, hund som springer in, publik, fågel, skada = Blås av och starta med nedsläpp Där Boll Befann sig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Spelarnas utrustning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sv-SE" dirty="0"/>
              <a:t>Spelarnas grundutrustning är:</a:t>
            </a:r>
          </a:p>
          <a:p>
            <a:pPr>
              <a:lnSpc>
                <a:spcPct val="90000"/>
              </a:lnSpc>
            </a:pPr>
            <a:r>
              <a:rPr lang="sv-SE" dirty="0"/>
              <a:t>Skor</a:t>
            </a:r>
          </a:p>
          <a:p>
            <a:pPr>
              <a:lnSpc>
                <a:spcPct val="90000"/>
              </a:lnSpc>
            </a:pPr>
            <a:r>
              <a:rPr lang="sv-SE" dirty="0"/>
              <a:t>Strumpor</a:t>
            </a:r>
          </a:p>
          <a:p>
            <a:pPr>
              <a:lnSpc>
                <a:spcPct val="90000"/>
              </a:lnSpc>
            </a:pPr>
            <a:r>
              <a:rPr lang="sv-SE" dirty="0"/>
              <a:t>Benskydd</a:t>
            </a:r>
          </a:p>
          <a:p>
            <a:pPr>
              <a:lnSpc>
                <a:spcPct val="90000"/>
              </a:lnSpc>
            </a:pPr>
            <a:r>
              <a:rPr lang="sv-SE" dirty="0"/>
              <a:t>Shorts</a:t>
            </a:r>
          </a:p>
          <a:p>
            <a:pPr>
              <a:lnSpc>
                <a:spcPct val="90000"/>
              </a:lnSpc>
            </a:pPr>
            <a:r>
              <a:rPr lang="sv-SE" dirty="0"/>
              <a:t>Tröja</a:t>
            </a:r>
          </a:p>
          <a:p>
            <a:pPr>
              <a:lnSpc>
                <a:spcPct val="90000"/>
              </a:lnSpc>
            </a:pPr>
            <a:r>
              <a:rPr lang="sv-SE" dirty="0"/>
              <a:t>Inga smycken, synliga piercingar tillåtna (slät ring på finger är ok)</a:t>
            </a:r>
          </a:p>
          <a:p>
            <a:pPr>
              <a:lnSpc>
                <a:spcPct val="90000"/>
              </a:lnSpc>
            </a:pPr>
            <a:r>
              <a:rPr lang="sv-SE" dirty="0"/>
              <a:t>SKADERISKEN!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Bollen i och ur spel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Hela bollen skall vara över sidlinjen</a:t>
            </a:r>
          </a:p>
          <a:p>
            <a:r>
              <a:rPr lang="sv-SE" dirty="0"/>
              <a:t>Hela bollen skall vara över mållinjen för att mål skall godkännas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FDK">
  <a:themeElements>
    <a:clrScheme name="Tom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Anpassat 1">
      <a:majorFont>
        <a:latin typeface="SvFF Headline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BFDK.thmx</Template>
  <TotalTime>581</TotalTime>
  <Words>417</Words>
  <Application>Microsoft Office PowerPoint</Application>
  <PresentationFormat>Bildspel på skärmen (4:3)</PresentationFormat>
  <Paragraphs>77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SvFF Headline</vt:lpstr>
      <vt:lpstr>Verdana</vt:lpstr>
      <vt:lpstr>BFDK</vt:lpstr>
      <vt:lpstr>Välkommen till  2019 års 7-manna domarutbildning Sandared&amp;Sjömarken</vt:lpstr>
      <vt:lpstr>Domarrollen</vt:lpstr>
      <vt:lpstr>Vilka krav ställs på domare?</vt:lpstr>
      <vt:lpstr>Vilka krav ställs på domare?</vt:lpstr>
      <vt:lpstr>PowerPoint-presentation</vt:lpstr>
      <vt:lpstr>Undantagsregler 7-manna fotboll</vt:lpstr>
      <vt:lpstr>PowerPoint-presentation</vt:lpstr>
      <vt:lpstr>Spelarnas utrustning</vt:lpstr>
      <vt:lpstr>Bollen i och ur spel</vt:lpstr>
      <vt:lpstr>PowerPoint-presentation</vt:lpstr>
      <vt:lpstr>En Domare </vt:lpstr>
      <vt:lpstr>Lycka till!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årets 7 utbildning-manna</dc:title>
  <dc:creator>mattias lyderbäck</dc:creator>
  <cp:lastModifiedBy>Sjömarken IF</cp:lastModifiedBy>
  <cp:revision>61</cp:revision>
  <cp:lastPrinted>1601-01-01T00:00:00Z</cp:lastPrinted>
  <dcterms:created xsi:type="dcterms:W3CDTF">2012-03-05T08:05:09Z</dcterms:created>
  <dcterms:modified xsi:type="dcterms:W3CDTF">2019-04-09T09:16:04Z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