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8" r:id="rId3"/>
    <p:sldId id="265" r:id="rId4"/>
    <p:sldId id="263" r:id="rId5"/>
    <p:sldId id="267" r:id="rId6"/>
    <p:sldId id="266" r:id="rId7"/>
    <p:sldId id="264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C2C3A6-AE73-4B9C-97B5-0E3033D63AE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4E106A8-A64B-4544-AF87-6960F38B3851}">
      <dgm:prSet phldrT="[Text]"/>
      <dgm:spPr/>
      <dgm:t>
        <a:bodyPr/>
        <a:lstStyle/>
        <a:p>
          <a:r>
            <a:rPr lang="sv-SE" dirty="0"/>
            <a:t>Lätt-Lätt</a:t>
          </a:r>
        </a:p>
      </dgm:t>
    </dgm:pt>
    <dgm:pt modelId="{CA23F764-A571-4313-AE7D-F76820109810}" type="parTrans" cxnId="{7C37C298-8C19-4F90-94C7-B4ABD7837C58}">
      <dgm:prSet/>
      <dgm:spPr/>
      <dgm:t>
        <a:bodyPr/>
        <a:lstStyle/>
        <a:p>
          <a:endParaRPr lang="sv-SE"/>
        </a:p>
      </dgm:t>
    </dgm:pt>
    <dgm:pt modelId="{67D85CA6-56E2-4264-9DC3-58DBC16D290E}" type="sibTrans" cxnId="{7C37C298-8C19-4F90-94C7-B4ABD7837C58}">
      <dgm:prSet/>
      <dgm:spPr/>
      <dgm:t>
        <a:bodyPr/>
        <a:lstStyle/>
        <a:p>
          <a:endParaRPr lang="sv-SE"/>
        </a:p>
      </dgm:t>
    </dgm:pt>
    <dgm:pt modelId="{96A041A3-6A77-457F-AABC-0131D2C74E5C}">
      <dgm:prSet phldrT="[Text]"/>
      <dgm:spPr/>
      <dgm:t>
        <a:bodyPr/>
        <a:lstStyle/>
        <a:p>
          <a:r>
            <a:rPr lang="sv-SE" dirty="0"/>
            <a:t>Lätt-Svår</a:t>
          </a:r>
        </a:p>
      </dgm:t>
    </dgm:pt>
    <dgm:pt modelId="{000E4174-402A-4A74-8AAF-EFC6F3FD899C}" type="parTrans" cxnId="{B3F9469B-E36F-4BCE-B8E9-F1BDA2643065}">
      <dgm:prSet/>
      <dgm:spPr/>
      <dgm:t>
        <a:bodyPr/>
        <a:lstStyle/>
        <a:p>
          <a:endParaRPr lang="sv-SE"/>
        </a:p>
      </dgm:t>
    </dgm:pt>
    <dgm:pt modelId="{279B21AA-E6E8-430C-843D-F661626CDE3C}" type="sibTrans" cxnId="{B3F9469B-E36F-4BCE-B8E9-F1BDA2643065}">
      <dgm:prSet/>
      <dgm:spPr/>
      <dgm:t>
        <a:bodyPr/>
        <a:lstStyle/>
        <a:p>
          <a:endParaRPr lang="sv-SE"/>
        </a:p>
      </dgm:t>
    </dgm:pt>
    <dgm:pt modelId="{58855F0C-670E-48B4-B337-6C1CBE61D34F}">
      <dgm:prSet phldrT="[Text]"/>
      <dgm:spPr/>
      <dgm:t>
        <a:bodyPr/>
        <a:lstStyle/>
        <a:p>
          <a:r>
            <a:rPr lang="sv-SE" dirty="0"/>
            <a:t>Medel-Lätt</a:t>
          </a:r>
        </a:p>
      </dgm:t>
    </dgm:pt>
    <dgm:pt modelId="{D6A19612-CFE3-41EC-85F4-87D84DD142D2}" type="parTrans" cxnId="{7D9938E5-FD3D-4AFF-AB84-5B08E7DA68B7}">
      <dgm:prSet/>
      <dgm:spPr/>
      <dgm:t>
        <a:bodyPr/>
        <a:lstStyle/>
        <a:p>
          <a:endParaRPr lang="sv-SE"/>
        </a:p>
      </dgm:t>
    </dgm:pt>
    <dgm:pt modelId="{7B7BB610-C11D-49CE-8315-87696A8A300A}" type="sibTrans" cxnId="{7D9938E5-FD3D-4AFF-AB84-5B08E7DA68B7}">
      <dgm:prSet/>
      <dgm:spPr/>
      <dgm:t>
        <a:bodyPr/>
        <a:lstStyle/>
        <a:p>
          <a:endParaRPr lang="sv-SE"/>
        </a:p>
      </dgm:t>
    </dgm:pt>
    <dgm:pt modelId="{446D6153-BA49-47D2-94F4-244E2145FD55}">
      <dgm:prSet phldrT="[Text]"/>
      <dgm:spPr/>
      <dgm:t>
        <a:bodyPr/>
        <a:lstStyle/>
        <a:p>
          <a:r>
            <a:rPr lang="sv-SE" dirty="0"/>
            <a:t>Medel-Svår</a:t>
          </a:r>
        </a:p>
      </dgm:t>
    </dgm:pt>
    <dgm:pt modelId="{38F107A5-E706-4F03-971A-4B2D0EA307A9}" type="parTrans" cxnId="{989506D8-B3C4-4652-AA9E-7B70DB4B32FB}">
      <dgm:prSet/>
      <dgm:spPr/>
      <dgm:t>
        <a:bodyPr/>
        <a:lstStyle/>
        <a:p>
          <a:endParaRPr lang="sv-SE"/>
        </a:p>
      </dgm:t>
    </dgm:pt>
    <dgm:pt modelId="{D783A3D9-6291-4F6C-9122-2732D92582BD}" type="sibTrans" cxnId="{989506D8-B3C4-4652-AA9E-7B70DB4B32FB}">
      <dgm:prSet/>
      <dgm:spPr/>
      <dgm:t>
        <a:bodyPr/>
        <a:lstStyle/>
        <a:p>
          <a:endParaRPr lang="sv-SE"/>
        </a:p>
      </dgm:t>
    </dgm:pt>
    <dgm:pt modelId="{AA701DC8-05C8-470A-BBAB-249A661CAE03}">
      <dgm:prSet phldrT="[Text]"/>
      <dgm:spPr/>
      <dgm:t>
        <a:bodyPr/>
        <a:lstStyle/>
        <a:p>
          <a:r>
            <a:rPr lang="sv-SE" dirty="0"/>
            <a:t>Svår-Lätt</a:t>
          </a:r>
        </a:p>
      </dgm:t>
    </dgm:pt>
    <dgm:pt modelId="{3BF69A32-8D9C-40CF-B713-1228A69E1FC4}" type="parTrans" cxnId="{A0A0F802-D136-4B58-8E7C-234BD82EBB41}">
      <dgm:prSet/>
      <dgm:spPr/>
      <dgm:t>
        <a:bodyPr/>
        <a:lstStyle/>
        <a:p>
          <a:endParaRPr lang="sv-SE"/>
        </a:p>
      </dgm:t>
    </dgm:pt>
    <dgm:pt modelId="{A72351B1-DAA7-4006-B5B6-333903622939}" type="sibTrans" cxnId="{A0A0F802-D136-4B58-8E7C-234BD82EBB41}">
      <dgm:prSet/>
      <dgm:spPr/>
      <dgm:t>
        <a:bodyPr/>
        <a:lstStyle/>
        <a:p>
          <a:endParaRPr lang="sv-SE"/>
        </a:p>
      </dgm:t>
    </dgm:pt>
    <dgm:pt modelId="{93648A97-6928-45AA-B1E9-7584191FEF2E}">
      <dgm:prSet phldrT="[Text]"/>
      <dgm:spPr/>
      <dgm:t>
        <a:bodyPr/>
        <a:lstStyle/>
        <a:p>
          <a:r>
            <a:rPr lang="sv-SE" dirty="0"/>
            <a:t>Svår-Svår</a:t>
          </a:r>
        </a:p>
      </dgm:t>
    </dgm:pt>
    <dgm:pt modelId="{42831EF7-DECE-4003-BD8A-56FD3F7065BE}" type="parTrans" cxnId="{4BA842E5-1B16-4969-94C2-20129B2A5A50}">
      <dgm:prSet/>
      <dgm:spPr/>
      <dgm:t>
        <a:bodyPr/>
        <a:lstStyle/>
        <a:p>
          <a:endParaRPr lang="sv-SE"/>
        </a:p>
      </dgm:t>
    </dgm:pt>
    <dgm:pt modelId="{7485CDE7-ACB3-4822-AE24-248DE491A827}" type="sibTrans" cxnId="{4BA842E5-1B16-4969-94C2-20129B2A5A50}">
      <dgm:prSet/>
      <dgm:spPr/>
      <dgm:t>
        <a:bodyPr/>
        <a:lstStyle/>
        <a:p>
          <a:endParaRPr lang="sv-SE"/>
        </a:p>
      </dgm:t>
    </dgm:pt>
    <dgm:pt modelId="{57013AB6-EB7D-43CD-BDFA-93CD139486FA}" type="pres">
      <dgm:prSet presAssocID="{62C2C3A6-AE73-4B9C-97B5-0E3033D63AEE}" presName="Name0" presStyleCnt="0">
        <dgm:presLayoutVars>
          <dgm:dir/>
          <dgm:animLvl val="lvl"/>
          <dgm:resizeHandles val="exact"/>
        </dgm:presLayoutVars>
      </dgm:prSet>
      <dgm:spPr/>
    </dgm:pt>
    <dgm:pt modelId="{39059E2C-952B-4050-B4E3-D1B7E35F59AF}" type="pres">
      <dgm:prSet presAssocID="{74E106A8-A64B-4544-AF87-6960F38B3851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C784F4A0-C3A9-44E8-BBA5-E7FD15B605F2}" type="pres">
      <dgm:prSet presAssocID="{67D85CA6-56E2-4264-9DC3-58DBC16D290E}" presName="parTxOnlySpace" presStyleCnt="0"/>
      <dgm:spPr/>
    </dgm:pt>
    <dgm:pt modelId="{38718564-6245-416D-BF9A-13FB3C78BD99}" type="pres">
      <dgm:prSet presAssocID="{96A041A3-6A77-457F-AABC-0131D2C74E5C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D6C19314-08C3-4FDE-9CEC-78FFB41044D7}" type="pres">
      <dgm:prSet presAssocID="{279B21AA-E6E8-430C-843D-F661626CDE3C}" presName="parTxOnlySpace" presStyleCnt="0"/>
      <dgm:spPr/>
    </dgm:pt>
    <dgm:pt modelId="{F34816BC-A5D7-4826-9A2D-0ADA709FD5AB}" type="pres">
      <dgm:prSet presAssocID="{58855F0C-670E-48B4-B337-6C1CBE61D34F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B56099C4-5D6A-455E-9CFA-179F8106B773}" type="pres">
      <dgm:prSet presAssocID="{7B7BB610-C11D-49CE-8315-87696A8A300A}" presName="parTxOnlySpace" presStyleCnt="0"/>
      <dgm:spPr/>
    </dgm:pt>
    <dgm:pt modelId="{E24C5E4E-5943-4655-A96E-2ED522012275}" type="pres">
      <dgm:prSet presAssocID="{446D6153-BA49-47D2-94F4-244E2145FD55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404AF564-13B1-4A41-8167-DF076E520627}" type="pres">
      <dgm:prSet presAssocID="{D783A3D9-6291-4F6C-9122-2732D92582BD}" presName="parTxOnlySpace" presStyleCnt="0"/>
      <dgm:spPr/>
    </dgm:pt>
    <dgm:pt modelId="{102B7253-5FD0-4E3B-AAA0-8CCB2925B777}" type="pres">
      <dgm:prSet presAssocID="{AA701DC8-05C8-470A-BBAB-249A661CAE03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F4C25E96-E84F-4DFF-A45C-697555012F5C}" type="pres">
      <dgm:prSet presAssocID="{A72351B1-DAA7-4006-B5B6-333903622939}" presName="parTxOnlySpace" presStyleCnt="0"/>
      <dgm:spPr/>
    </dgm:pt>
    <dgm:pt modelId="{5F5034D4-367E-471A-BB67-70BAEE8F9FC6}" type="pres">
      <dgm:prSet presAssocID="{93648A97-6928-45AA-B1E9-7584191FEF2E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A0A0F802-D136-4B58-8E7C-234BD82EBB41}" srcId="{62C2C3A6-AE73-4B9C-97B5-0E3033D63AEE}" destId="{AA701DC8-05C8-470A-BBAB-249A661CAE03}" srcOrd="4" destOrd="0" parTransId="{3BF69A32-8D9C-40CF-B713-1228A69E1FC4}" sibTransId="{A72351B1-DAA7-4006-B5B6-333903622939}"/>
    <dgm:cxn modelId="{DC419109-AA9F-45FB-B2FF-DA3A5DFABB1A}" type="presOf" srcId="{62C2C3A6-AE73-4B9C-97B5-0E3033D63AEE}" destId="{57013AB6-EB7D-43CD-BDFA-93CD139486FA}" srcOrd="0" destOrd="0" presId="urn:microsoft.com/office/officeart/2005/8/layout/chevron1"/>
    <dgm:cxn modelId="{1BA46F41-217E-46E0-AD30-523DA6D566CA}" type="presOf" srcId="{58855F0C-670E-48B4-B337-6C1CBE61D34F}" destId="{F34816BC-A5D7-4826-9A2D-0ADA709FD5AB}" srcOrd="0" destOrd="0" presId="urn:microsoft.com/office/officeart/2005/8/layout/chevron1"/>
    <dgm:cxn modelId="{26B0E987-4FB8-4A21-A7E9-EA4F91342F4C}" type="presOf" srcId="{93648A97-6928-45AA-B1E9-7584191FEF2E}" destId="{5F5034D4-367E-471A-BB67-70BAEE8F9FC6}" srcOrd="0" destOrd="0" presId="urn:microsoft.com/office/officeart/2005/8/layout/chevron1"/>
    <dgm:cxn modelId="{5C26BD88-1D5D-48E5-BB55-3417661226E1}" type="presOf" srcId="{96A041A3-6A77-457F-AABC-0131D2C74E5C}" destId="{38718564-6245-416D-BF9A-13FB3C78BD99}" srcOrd="0" destOrd="0" presId="urn:microsoft.com/office/officeart/2005/8/layout/chevron1"/>
    <dgm:cxn modelId="{7C37C298-8C19-4F90-94C7-B4ABD7837C58}" srcId="{62C2C3A6-AE73-4B9C-97B5-0E3033D63AEE}" destId="{74E106A8-A64B-4544-AF87-6960F38B3851}" srcOrd="0" destOrd="0" parTransId="{CA23F764-A571-4313-AE7D-F76820109810}" sibTransId="{67D85CA6-56E2-4264-9DC3-58DBC16D290E}"/>
    <dgm:cxn modelId="{B3F9469B-E36F-4BCE-B8E9-F1BDA2643065}" srcId="{62C2C3A6-AE73-4B9C-97B5-0E3033D63AEE}" destId="{96A041A3-6A77-457F-AABC-0131D2C74E5C}" srcOrd="1" destOrd="0" parTransId="{000E4174-402A-4A74-8AAF-EFC6F3FD899C}" sibTransId="{279B21AA-E6E8-430C-843D-F661626CDE3C}"/>
    <dgm:cxn modelId="{989506D8-B3C4-4652-AA9E-7B70DB4B32FB}" srcId="{62C2C3A6-AE73-4B9C-97B5-0E3033D63AEE}" destId="{446D6153-BA49-47D2-94F4-244E2145FD55}" srcOrd="3" destOrd="0" parTransId="{38F107A5-E706-4F03-971A-4B2D0EA307A9}" sibTransId="{D783A3D9-6291-4F6C-9122-2732D92582BD}"/>
    <dgm:cxn modelId="{105C23D8-9762-4AF5-9014-417387A54A69}" type="presOf" srcId="{446D6153-BA49-47D2-94F4-244E2145FD55}" destId="{E24C5E4E-5943-4655-A96E-2ED522012275}" srcOrd="0" destOrd="0" presId="urn:microsoft.com/office/officeart/2005/8/layout/chevron1"/>
    <dgm:cxn modelId="{F24AA2E3-C587-4311-9A2B-34EED6C417C7}" type="presOf" srcId="{AA701DC8-05C8-470A-BBAB-249A661CAE03}" destId="{102B7253-5FD0-4E3B-AAA0-8CCB2925B777}" srcOrd="0" destOrd="0" presId="urn:microsoft.com/office/officeart/2005/8/layout/chevron1"/>
    <dgm:cxn modelId="{7D9938E5-FD3D-4AFF-AB84-5B08E7DA68B7}" srcId="{62C2C3A6-AE73-4B9C-97B5-0E3033D63AEE}" destId="{58855F0C-670E-48B4-B337-6C1CBE61D34F}" srcOrd="2" destOrd="0" parTransId="{D6A19612-CFE3-41EC-85F4-87D84DD142D2}" sibTransId="{7B7BB610-C11D-49CE-8315-87696A8A300A}"/>
    <dgm:cxn modelId="{4BA842E5-1B16-4969-94C2-20129B2A5A50}" srcId="{62C2C3A6-AE73-4B9C-97B5-0E3033D63AEE}" destId="{93648A97-6928-45AA-B1E9-7584191FEF2E}" srcOrd="5" destOrd="0" parTransId="{42831EF7-DECE-4003-BD8A-56FD3F7065BE}" sibTransId="{7485CDE7-ACB3-4822-AE24-248DE491A827}"/>
    <dgm:cxn modelId="{70025EF6-ED4C-4053-B2D3-F5988D767049}" type="presOf" srcId="{74E106A8-A64B-4544-AF87-6960F38B3851}" destId="{39059E2C-952B-4050-B4E3-D1B7E35F59AF}" srcOrd="0" destOrd="0" presId="urn:microsoft.com/office/officeart/2005/8/layout/chevron1"/>
    <dgm:cxn modelId="{AA01284D-1908-473B-B352-3D949C762EBF}" type="presParOf" srcId="{57013AB6-EB7D-43CD-BDFA-93CD139486FA}" destId="{39059E2C-952B-4050-B4E3-D1B7E35F59AF}" srcOrd="0" destOrd="0" presId="urn:microsoft.com/office/officeart/2005/8/layout/chevron1"/>
    <dgm:cxn modelId="{C085B67F-4487-48B1-BD8F-63648DB381F7}" type="presParOf" srcId="{57013AB6-EB7D-43CD-BDFA-93CD139486FA}" destId="{C784F4A0-C3A9-44E8-BBA5-E7FD15B605F2}" srcOrd="1" destOrd="0" presId="urn:microsoft.com/office/officeart/2005/8/layout/chevron1"/>
    <dgm:cxn modelId="{0CD7370A-3770-4E46-A0E4-74248ACF3F46}" type="presParOf" srcId="{57013AB6-EB7D-43CD-BDFA-93CD139486FA}" destId="{38718564-6245-416D-BF9A-13FB3C78BD99}" srcOrd="2" destOrd="0" presId="urn:microsoft.com/office/officeart/2005/8/layout/chevron1"/>
    <dgm:cxn modelId="{648BDC9A-CF7B-4B9C-AAEA-B617E0E90AD5}" type="presParOf" srcId="{57013AB6-EB7D-43CD-BDFA-93CD139486FA}" destId="{D6C19314-08C3-4FDE-9CEC-78FFB41044D7}" srcOrd="3" destOrd="0" presId="urn:microsoft.com/office/officeart/2005/8/layout/chevron1"/>
    <dgm:cxn modelId="{0C1B0B04-2B06-429A-AE74-0578DA6EA7A0}" type="presParOf" srcId="{57013AB6-EB7D-43CD-BDFA-93CD139486FA}" destId="{F34816BC-A5D7-4826-9A2D-0ADA709FD5AB}" srcOrd="4" destOrd="0" presId="urn:microsoft.com/office/officeart/2005/8/layout/chevron1"/>
    <dgm:cxn modelId="{9758AA7F-E2A4-4447-8F2F-4E9B8DF2B610}" type="presParOf" srcId="{57013AB6-EB7D-43CD-BDFA-93CD139486FA}" destId="{B56099C4-5D6A-455E-9CFA-179F8106B773}" srcOrd="5" destOrd="0" presId="urn:microsoft.com/office/officeart/2005/8/layout/chevron1"/>
    <dgm:cxn modelId="{41342933-E320-40B1-A41C-797C20DE4976}" type="presParOf" srcId="{57013AB6-EB7D-43CD-BDFA-93CD139486FA}" destId="{E24C5E4E-5943-4655-A96E-2ED522012275}" srcOrd="6" destOrd="0" presId="urn:microsoft.com/office/officeart/2005/8/layout/chevron1"/>
    <dgm:cxn modelId="{A0D857F3-CA72-4F68-96AB-243F0AEDF473}" type="presParOf" srcId="{57013AB6-EB7D-43CD-BDFA-93CD139486FA}" destId="{404AF564-13B1-4A41-8167-DF076E520627}" srcOrd="7" destOrd="0" presId="urn:microsoft.com/office/officeart/2005/8/layout/chevron1"/>
    <dgm:cxn modelId="{0ECFC2A2-125D-4992-A676-F814759AE395}" type="presParOf" srcId="{57013AB6-EB7D-43CD-BDFA-93CD139486FA}" destId="{102B7253-5FD0-4E3B-AAA0-8CCB2925B777}" srcOrd="8" destOrd="0" presId="urn:microsoft.com/office/officeart/2005/8/layout/chevron1"/>
    <dgm:cxn modelId="{32BAC42D-531F-4537-A1B3-F8DCAD569D55}" type="presParOf" srcId="{57013AB6-EB7D-43CD-BDFA-93CD139486FA}" destId="{F4C25E96-E84F-4DFF-A45C-697555012F5C}" srcOrd="9" destOrd="0" presId="urn:microsoft.com/office/officeart/2005/8/layout/chevron1"/>
    <dgm:cxn modelId="{A85A8909-1DCA-4C4E-B7BC-4B61A71DD8D0}" type="presParOf" srcId="{57013AB6-EB7D-43CD-BDFA-93CD139486FA}" destId="{5F5034D4-367E-471A-BB67-70BAEE8F9FC6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C2C3A6-AE73-4B9C-97B5-0E3033D63AEE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4E106A8-A64B-4544-AF87-6960F38B3851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Lätt</a:t>
          </a:r>
        </a:p>
      </dgm:t>
    </dgm:pt>
    <dgm:pt modelId="{CA23F764-A571-4313-AE7D-F76820109810}" type="parTrans" cxnId="{7C37C298-8C19-4F90-94C7-B4ABD7837C58}">
      <dgm:prSet/>
      <dgm:spPr/>
      <dgm:t>
        <a:bodyPr/>
        <a:lstStyle/>
        <a:p>
          <a:endParaRPr lang="sv-SE"/>
        </a:p>
      </dgm:t>
    </dgm:pt>
    <dgm:pt modelId="{67D85CA6-56E2-4264-9DC3-58DBC16D290E}" type="sibTrans" cxnId="{7C37C298-8C19-4F90-94C7-B4ABD7837C58}">
      <dgm:prSet/>
      <dgm:spPr/>
      <dgm:t>
        <a:bodyPr/>
        <a:lstStyle/>
        <a:p>
          <a:endParaRPr lang="sv-SE"/>
        </a:p>
      </dgm:t>
    </dgm:pt>
    <dgm:pt modelId="{96A041A3-6A77-457F-AABC-0131D2C74E5C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Medellätt</a:t>
          </a:r>
        </a:p>
      </dgm:t>
    </dgm:pt>
    <dgm:pt modelId="{000E4174-402A-4A74-8AAF-EFC6F3FD899C}" type="parTrans" cxnId="{B3F9469B-E36F-4BCE-B8E9-F1BDA2643065}">
      <dgm:prSet/>
      <dgm:spPr/>
      <dgm:t>
        <a:bodyPr/>
        <a:lstStyle/>
        <a:p>
          <a:endParaRPr lang="sv-SE"/>
        </a:p>
      </dgm:t>
    </dgm:pt>
    <dgm:pt modelId="{279B21AA-E6E8-430C-843D-F661626CDE3C}" type="sibTrans" cxnId="{B3F9469B-E36F-4BCE-B8E9-F1BDA2643065}">
      <dgm:prSet/>
      <dgm:spPr/>
      <dgm:t>
        <a:bodyPr/>
        <a:lstStyle/>
        <a:p>
          <a:endParaRPr lang="sv-SE"/>
        </a:p>
      </dgm:t>
    </dgm:pt>
    <dgm:pt modelId="{58855F0C-670E-48B4-B337-6C1CBE61D34F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Medel</a:t>
          </a:r>
        </a:p>
      </dgm:t>
    </dgm:pt>
    <dgm:pt modelId="{D6A19612-CFE3-41EC-85F4-87D84DD142D2}" type="parTrans" cxnId="{7D9938E5-FD3D-4AFF-AB84-5B08E7DA68B7}">
      <dgm:prSet/>
      <dgm:spPr/>
      <dgm:t>
        <a:bodyPr/>
        <a:lstStyle/>
        <a:p>
          <a:endParaRPr lang="sv-SE"/>
        </a:p>
      </dgm:t>
    </dgm:pt>
    <dgm:pt modelId="{7B7BB610-C11D-49CE-8315-87696A8A300A}" type="sibTrans" cxnId="{7D9938E5-FD3D-4AFF-AB84-5B08E7DA68B7}">
      <dgm:prSet/>
      <dgm:spPr/>
      <dgm:t>
        <a:bodyPr/>
        <a:lstStyle/>
        <a:p>
          <a:endParaRPr lang="sv-SE"/>
        </a:p>
      </dgm:t>
    </dgm:pt>
    <dgm:pt modelId="{446D6153-BA49-47D2-94F4-244E2145FD55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Medelsvår</a:t>
          </a:r>
        </a:p>
      </dgm:t>
    </dgm:pt>
    <dgm:pt modelId="{38F107A5-E706-4F03-971A-4B2D0EA307A9}" type="parTrans" cxnId="{989506D8-B3C4-4652-AA9E-7B70DB4B32FB}">
      <dgm:prSet/>
      <dgm:spPr/>
      <dgm:t>
        <a:bodyPr/>
        <a:lstStyle/>
        <a:p>
          <a:endParaRPr lang="sv-SE"/>
        </a:p>
      </dgm:t>
    </dgm:pt>
    <dgm:pt modelId="{D783A3D9-6291-4F6C-9122-2732D92582BD}" type="sibTrans" cxnId="{989506D8-B3C4-4652-AA9E-7B70DB4B32FB}">
      <dgm:prSet/>
      <dgm:spPr/>
      <dgm:t>
        <a:bodyPr/>
        <a:lstStyle/>
        <a:p>
          <a:endParaRPr lang="sv-SE"/>
        </a:p>
      </dgm:t>
    </dgm:pt>
    <dgm:pt modelId="{AA701DC8-05C8-470A-BBAB-249A661CAE03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Svår</a:t>
          </a:r>
        </a:p>
      </dgm:t>
    </dgm:pt>
    <dgm:pt modelId="{3BF69A32-8D9C-40CF-B713-1228A69E1FC4}" type="parTrans" cxnId="{A0A0F802-D136-4B58-8E7C-234BD82EBB41}">
      <dgm:prSet/>
      <dgm:spPr/>
      <dgm:t>
        <a:bodyPr/>
        <a:lstStyle/>
        <a:p>
          <a:endParaRPr lang="sv-SE"/>
        </a:p>
      </dgm:t>
    </dgm:pt>
    <dgm:pt modelId="{A72351B1-DAA7-4006-B5B6-333903622939}" type="sibTrans" cxnId="{A0A0F802-D136-4B58-8E7C-234BD82EBB41}">
      <dgm:prSet/>
      <dgm:spPr/>
      <dgm:t>
        <a:bodyPr/>
        <a:lstStyle/>
        <a:p>
          <a:endParaRPr lang="sv-SE"/>
        </a:p>
      </dgm:t>
    </dgm:pt>
    <dgm:pt modelId="{57013AB6-EB7D-43CD-BDFA-93CD139486FA}" type="pres">
      <dgm:prSet presAssocID="{62C2C3A6-AE73-4B9C-97B5-0E3033D63AEE}" presName="Name0" presStyleCnt="0">
        <dgm:presLayoutVars>
          <dgm:dir/>
          <dgm:animLvl val="lvl"/>
          <dgm:resizeHandles val="exact"/>
        </dgm:presLayoutVars>
      </dgm:prSet>
      <dgm:spPr/>
    </dgm:pt>
    <dgm:pt modelId="{39059E2C-952B-4050-B4E3-D1B7E35F59AF}" type="pres">
      <dgm:prSet presAssocID="{74E106A8-A64B-4544-AF87-6960F38B3851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784F4A0-C3A9-44E8-BBA5-E7FD15B605F2}" type="pres">
      <dgm:prSet presAssocID="{67D85CA6-56E2-4264-9DC3-58DBC16D290E}" presName="parTxOnlySpace" presStyleCnt="0"/>
      <dgm:spPr/>
    </dgm:pt>
    <dgm:pt modelId="{38718564-6245-416D-BF9A-13FB3C78BD99}" type="pres">
      <dgm:prSet presAssocID="{96A041A3-6A77-457F-AABC-0131D2C74E5C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D6C19314-08C3-4FDE-9CEC-78FFB41044D7}" type="pres">
      <dgm:prSet presAssocID="{279B21AA-E6E8-430C-843D-F661626CDE3C}" presName="parTxOnlySpace" presStyleCnt="0"/>
      <dgm:spPr/>
    </dgm:pt>
    <dgm:pt modelId="{F34816BC-A5D7-4826-9A2D-0ADA709FD5AB}" type="pres">
      <dgm:prSet presAssocID="{58855F0C-670E-48B4-B337-6C1CBE61D34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B56099C4-5D6A-455E-9CFA-179F8106B773}" type="pres">
      <dgm:prSet presAssocID="{7B7BB610-C11D-49CE-8315-87696A8A300A}" presName="parTxOnlySpace" presStyleCnt="0"/>
      <dgm:spPr/>
    </dgm:pt>
    <dgm:pt modelId="{E24C5E4E-5943-4655-A96E-2ED522012275}" type="pres">
      <dgm:prSet presAssocID="{446D6153-BA49-47D2-94F4-244E2145FD55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04AF564-13B1-4A41-8167-DF076E520627}" type="pres">
      <dgm:prSet presAssocID="{D783A3D9-6291-4F6C-9122-2732D92582BD}" presName="parTxOnlySpace" presStyleCnt="0"/>
      <dgm:spPr/>
    </dgm:pt>
    <dgm:pt modelId="{102B7253-5FD0-4E3B-AAA0-8CCB2925B777}" type="pres">
      <dgm:prSet presAssocID="{AA701DC8-05C8-470A-BBAB-249A661CAE03}" presName="parTxOnly" presStyleLbl="node1" presStyleIdx="4" presStyleCnt="5" custLinFactNeighborX="-14175">
        <dgm:presLayoutVars>
          <dgm:chMax val="0"/>
          <dgm:chPref val="0"/>
          <dgm:bulletEnabled val="1"/>
        </dgm:presLayoutVars>
      </dgm:prSet>
      <dgm:spPr/>
    </dgm:pt>
  </dgm:ptLst>
  <dgm:cxnLst>
    <dgm:cxn modelId="{A0A0F802-D136-4B58-8E7C-234BD82EBB41}" srcId="{62C2C3A6-AE73-4B9C-97B5-0E3033D63AEE}" destId="{AA701DC8-05C8-470A-BBAB-249A661CAE03}" srcOrd="4" destOrd="0" parTransId="{3BF69A32-8D9C-40CF-B713-1228A69E1FC4}" sibTransId="{A72351B1-DAA7-4006-B5B6-333903622939}"/>
    <dgm:cxn modelId="{E032DA29-E098-4A44-8965-394824808277}" type="presOf" srcId="{AA701DC8-05C8-470A-BBAB-249A661CAE03}" destId="{102B7253-5FD0-4E3B-AAA0-8CCB2925B777}" srcOrd="0" destOrd="0" presId="urn:microsoft.com/office/officeart/2005/8/layout/chevron1"/>
    <dgm:cxn modelId="{35947135-9FD5-4476-A135-FBD2B1F5BBF0}" type="presOf" srcId="{62C2C3A6-AE73-4B9C-97B5-0E3033D63AEE}" destId="{57013AB6-EB7D-43CD-BDFA-93CD139486FA}" srcOrd="0" destOrd="0" presId="urn:microsoft.com/office/officeart/2005/8/layout/chevron1"/>
    <dgm:cxn modelId="{D202D06A-EE4E-4A9C-B904-53315B112CCF}" type="presOf" srcId="{74E106A8-A64B-4544-AF87-6960F38B3851}" destId="{39059E2C-952B-4050-B4E3-D1B7E35F59AF}" srcOrd="0" destOrd="0" presId="urn:microsoft.com/office/officeart/2005/8/layout/chevron1"/>
    <dgm:cxn modelId="{7C37C298-8C19-4F90-94C7-B4ABD7837C58}" srcId="{62C2C3A6-AE73-4B9C-97B5-0E3033D63AEE}" destId="{74E106A8-A64B-4544-AF87-6960F38B3851}" srcOrd="0" destOrd="0" parTransId="{CA23F764-A571-4313-AE7D-F76820109810}" sibTransId="{67D85CA6-56E2-4264-9DC3-58DBC16D290E}"/>
    <dgm:cxn modelId="{B3F9469B-E36F-4BCE-B8E9-F1BDA2643065}" srcId="{62C2C3A6-AE73-4B9C-97B5-0E3033D63AEE}" destId="{96A041A3-6A77-457F-AABC-0131D2C74E5C}" srcOrd="1" destOrd="0" parTransId="{000E4174-402A-4A74-8AAF-EFC6F3FD899C}" sibTransId="{279B21AA-E6E8-430C-843D-F661626CDE3C}"/>
    <dgm:cxn modelId="{F45A3EB8-DD4F-4AE9-8D3C-80F498BF7B97}" type="presOf" srcId="{58855F0C-670E-48B4-B337-6C1CBE61D34F}" destId="{F34816BC-A5D7-4826-9A2D-0ADA709FD5AB}" srcOrd="0" destOrd="0" presId="urn:microsoft.com/office/officeart/2005/8/layout/chevron1"/>
    <dgm:cxn modelId="{A247F2B8-CC92-486A-A662-071E247007F4}" type="presOf" srcId="{446D6153-BA49-47D2-94F4-244E2145FD55}" destId="{E24C5E4E-5943-4655-A96E-2ED522012275}" srcOrd="0" destOrd="0" presId="urn:microsoft.com/office/officeart/2005/8/layout/chevron1"/>
    <dgm:cxn modelId="{321081C4-6083-4930-879F-CFEFCFB433A9}" type="presOf" srcId="{96A041A3-6A77-457F-AABC-0131D2C74E5C}" destId="{38718564-6245-416D-BF9A-13FB3C78BD99}" srcOrd="0" destOrd="0" presId="urn:microsoft.com/office/officeart/2005/8/layout/chevron1"/>
    <dgm:cxn modelId="{989506D8-B3C4-4652-AA9E-7B70DB4B32FB}" srcId="{62C2C3A6-AE73-4B9C-97B5-0E3033D63AEE}" destId="{446D6153-BA49-47D2-94F4-244E2145FD55}" srcOrd="3" destOrd="0" parTransId="{38F107A5-E706-4F03-971A-4B2D0EA307A9}" sibTransId="{D783A3D9-6291-4F6C-9122-2732D92582BD}"/>
    <dgm:cxn modelId="{7D9938E5-FD3D-4AFF-AB84-5B08E7DA68B7}" srcId="{62C2C3A6-AE73-4B9C-97B5-0E3033D63AEE}" destId="{58855F0C-670E-48B4-B337-6C1CBE61D34F}" srcOrd="2" destOrd="0" parTransId="{D6A19612-CFE3-41EC-85F4-87D84DD142D2}" sibTransId="{7B7BB610-C11D-49CE-8315-87696A8A300A}"/>
    <dgm:cxn modelId="{8F921F74-4333-4623-894F-6F175FC8EA17}" type="presParOf" srcId="{57013AB6-EB7D-43CD-BDFA-93CD139486FA}" destId="{39059E2C-952B-4050-B4E3-D1B7E35F59AF}" srcOrd="0" destOrd="0" presId="urn:microsoft.com/office/officeart/2005/8/layout/chevron1"/>
    <dgm:cxn modelId="{B8005007-4DED-4E2A-8101-685565CA06AE}" type="presParOf" srcId="{57013AB6-EB7D-43CD-BDFA-93CD139486FA}" destId="{C784F4A0-C3A9-44E8-BBA5-E7FD15B605F2}" srcOrd="1" destOrd="0" presId="urn:microsoft.com/office/officeart/2005/8/layout/chevron1"/>
    <dgm:cxn modelId="{D1D3AA5F-E204-4645-ADB4-E7A8FA0ABA94}" type="presParOf" srcId="{57013AB6-EB7D-43CD-BDFA-93CD139486FA}" destId="{38718564-6245-416D-BF9A-13FB3C78BD99}" srcOrd="2" destOrd="0" presId="urn:microsoft.com/office/officeart/2005/8/layout/chevron1"/>
    <dgm:cxn modelId="{5219B3C2-DB75-4D6F-ABA5-F62F4BD94A6C}" type="presParOf" srcId="{57013AB6-EB7D-43CD-BDFA-93CD139486FA}" destId="{D6C19314-08C3-4FDE-9CEC-78FFB41044D7}" srcOrd="3" destOrd="0" presId="urn:microsoft.com/office/officeart/2005/8/layout/chevron1"/>
    <dgm:cxn modelId="{DD40118D-9F17-4928-B857-B3E26A792CF5}" type="presParOf" srcId="{57013AB6-EB7D-43CD-BDFA-93CD139486FA}" destId="{F34816BC-A5D7-4826-9A2D-0ADA709FD5AB}" srcOrd="4" destOrd="0" presId="urn:microsoft.com/office/officeart/2005/8/layout/chevron1"/>
    <dgm:cxn modelId="{451DF1BA-8B5E-4A01-9AE0-52E8AC2146D7}" type="presParOf" srcId="{57013AB6-EB7D-43CD-BDFA-93CD139486FA}" destId="{B56099C4-5D6A-455E-9CFA-179F8106B773}" srcOrd="5" destOrd="0" presId="urn:microsoft.com/office/officeart/2005/8/layout/chevron1"/>
    <dgm:cxn modelId="{AA25C845-FE8A-4ED4-BEA2-9149A5528215}" type="presParOf" srcId="{57013AB6-EB7D-43CD-BDFA-93CD139486FA}" destId="{E24C5E4E-5943-4655-A96E-2ED522012275}" srcOrd="6" destOrd="0" presId="urn:microsoft.com/office/officeart/2005/8/layout/chevron1"/>
    <dgm:cxn modelId="{E711A69E-8FCD-42ED-B48A-3DA224EBEADC}" type="presParOf" srcId="{57013AB6-EB7D-43CD-BDFA-93CD139486FA}" destId="{404AF564-13B1-4A41-8167-DF076E520627}" srcOrd="7" destOrd="0" presId="urn:microsoft.com/office/officeart/2005/8/layout/chevron1"/>
    <dgm:cxn modelId="{88A19897-7807-4167-B5F1-45DABD3A8A83}" type="presParOf" srcId="{57013AB6-EB7D-43CD-BDFA-93CD139486FA}" destId="{102B7253-5FD0-4E3B-AAA0-8CCB2925B777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059E2C-952B-4050-B4E3-D1B7E35F59AF}">
      <dsp:nvSpPr>
        <dsp:cNvPr id="0" name=""/>
        <dsp:cNvSpPr/>
      </dsp:nvSpPr>
      <dsp:spPr>
        <a:xfrm>
          <a:off x="2582" y="811400"/>
          <a:ext cx="960641" cy="38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Lätt-Lätt</a:t>
          </a:r>
        </a:p>
      </dsp:txBody>
      <dsp:txXfrm>
        <a:off x="194710" y="811400"/>
        <a:ext cx="576385" cy="384256"/>
      </dsp:txXfrm>
    </dsp:sp>
    <dsp:sp modelId="{38718564-6245-416D-BF9A-13FB3C78BD99}">
      <dsp:nvSpPr>
        <dsp:cNvPr id="0" name=""/>
        <dsp:cNvSpPr/>
      </dsp:nvSpPr>
      <dsp:spPr>
        <a:xfrm>
          <a:off x="867159" y="811400"/>
          <a:ext cx="960641" cy="38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Lätt-Svår</a:t>
          </a:r>
        </a:p>
      </dsp:txBody>
      <dsp:txXfrm>
        <a:off x="1059287" y="811400"/>
        <a:ext cx="576385" cy="384256"/>
      </dsp:txXfrm>
    </dsp:sp>
    <dsp:sp modelId="{F34816BC-A5D7-4826-9A2D-0ADA709FD5AB}">
      <dsp:nvSpPr>
        <dsp:cNvPr id="0" name=""/>
        <dsp:cNvSpPr/>
      </dsp:nvSpPr>
      <dsp:spPr>
        <a:xfrm>
          <a:off x="1731736" y="811400"/>
          <a:ext cx="960641" cy="38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Medel-Lätt</a:t>
          </a:r>
        </a:p>
      </dsp:txBody>
      <dsp:txXfrm>
        <a:off x="1923864" y="811400"/>
        <a:ext cx="576385" cy="384256"/>
      </dsp:txXfrm>
    </dsp:sp>
    <dsp:sp modelId="{E24C5E4E-5943-4655-A96E-2ED522012275}">
      <dsp:nvSpPr>
        <dsp:cNvPr id="0" name=""/>
        <dsp:cNvSpPr/>
      </dsp:nvSpPr>
      <dsp:spPr>
        <a:xfrm>
          <a:off x="2596313" y="811400"/>
          <a:ext cx="960641" cy="38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Medel-Svår</a:t>
          </a:r>
        </a:p>
      </dsp:txBody>
      <dsp:txXfrm>
        <a:off x="2788441" y="811400"/>
        <a:ext cx="576385" cy="384256"/>
      </dsp:txXfrm>
    </dsp:sp>
    <dsp:sp modelId="{102B7253-5FD0-4E3B-AAA0-8CCB2925B777}">
      <dsp:nvSpPr>
        <dsp:cNvPr id="0" name=""/>
        <dsp:cNvSpPr/>
      </dsp:nvSpPr>
      <dsp:spPr>
        <a:xfrm>
          <a:off x="3460890" y="811400"/>
          <a:ext cx="960641" cy="38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Svår-Lätt</a:t>
          </a:r>
        </a:p>
      </dsp:txBody>
      <dsp:txXfrm>
        <a:off x="3653018" y="811400"/>
        <a:ext cx="576385" cy="384256"/>
      </dsp:txXfrm>
    </dsp:sp>
    <dsp:sp modelId="{5F5034D4-367E-471A-BB67-70BAEE8F9FC6}">
      <dsp:nvSpPr>
        <dsp:cNvPr id="0" name=""/>
        <dsp:cNvSpPr/>
      </dsp:nvSpPr>
      <dsp:spPr>
        <a:xfrm>
          <a:off x="4325467" y="811400"/>
          <a:ext cx="960641" cy="3842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dirty="0"/>
            <a:t>Svår-Svår</a:t>
          </a:r>
        </a:p>
      </dsp:txBody>
      <dsp:txXfrm>
        <a:off x="4517595" y="811400"/>
        <a:ext cx="576385" cy="384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059E2C-952B-4050-B4E3-D1B7E35F59AF}">
      <dsp:nvSpPr>
        <dsp:cNvPr id="0" name=""/>
        <dsp:cNvSpPr/>
      </dsp:nvSpPr>
      <dsp:spPr>
        <a:xfrm>
          <a:off x="1101" y="659128"/>
          <a:ext cx="980599" cy="392239"/>
        </a:xfrm>
        <a:prstGeom prst="chevron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kern="1200" dirty="0"/>
            <a:t>Lätt</a:t>
          </a:r>
        </a:p>
      </dsp:txBody>
      <dsp:txXfrm>
        <a:off x="197221" y="659128"/>
        <a:ext cx="588360" cy="392239"/>
      </dsp:txXfrm>
    </dsp:sp>
    <dsp:sp modelId="{38718564-6245-416D-BF9A-13FB3C78BD99}">
      <dsp:nvSpPr>
        <dsp:cNvPr id="0" name=""/>
        <dsp:cNvSpPr/>
      </dsp:nvSpPr>
      <dsp:spPr>
        <a:xfrm>
          <a:off x="883641" y="659128"/>
          <a:ext cx="980599" cy="392239"/>
        </a:xfrm>
        <a:prstGeom prst="chevron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kern="1200" dirty="0"/>
            <a:t>Medellätt</a:t>
          </a:r>
        </a:p>
      </dsp:txBody>
      <dsp:txXfrm>
        <a:off x="1079761" y="659128"/>
        <a:ext cx="588360" cy="392239"/>
      </dsp:txXfrm>
    </dsp:sp>
    <dsp:sp modelId="{F34816BC-A5D7-4826-9A2D-0ADA709FD5AB}">
      <dsp:nvSpPr>
        <dsp:cNvPr id="0" name=""/>
        <dsp:cNvSpPr/>
      </dsp:nvSpPr>
      <dsp:spPr>
        <a:xfrm>
          <a:off x="1766180" y="659128"/>
          <a:ext cx="980599" cy="392239"/>
        </a:xfrm>
        <a:prstGeom prst="chevron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kern="1200" dirty="0"/>
            <a:t>Medel</a:t>
          </a:r>
        </a:p>
      </dsp:txBody>
      <dsp:txXfrm>
        <a:off x="1962300" y="659128"/>
        <a:ext cx="588360" cy="392239"/>
      </dsp:txXfrm>
    </dsp:sp>
    <dsp:sp modelId="{E24C5E4E-5943-4655-A96E-2ED522012275}">
      <dsp:nvSpPr>
        <dsp:cNvPr id="0" name=""/>
        <dsp:cNvSpPr/>
      </dsp:nvSpPr>
      <dsp:spPr>
        <a:xfrm>
          <a:off x="2648720" y="659128"/>
          <a:ext cx="980599" cy="392239"/>
        </a:xfrm>
        <a:prstGeom prst="chevron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kern="1200" dirty="0"/>
            <a:t>Medelsvår</a:t>
          </a:r>
        </a:p>
      </dsp:txBody>
      <dsp:txXfrm>
        <a:off x="2844840" y="659128"/>
        <a:ext cx="588360" cy="392239"/>
      </dsp:txXfrm>
    </dsp:sp>
    <dsp:sp modelId="{102B7253-5FD0-4E3B-AAA0-8CCB2925B777}">
      <dsp:nvSpPr>
        <dsp:cNvPr id="0" name=""/>
        <dsp:cNvSpPr/>
      </dsp:nvSpPr>
      <dsp:spPr>
        <a:xfrm>
          <a:off x="3517359" y="659128"/>
          <a:ext cx="980599" cy="392239"/>
        </a:xfrm>
        <a:prstGeom prst="chevron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10668" rIns="10668" bIns="10668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" kern="1200" dirty="0"/>
            <a:t>Svår</a:t>
          </a:r>
        </a:p>
      </dsp:txBody>
      <dsp:txXfrm>
        <a:off x="3713479" y="659128"/>
        <a:ext cx="588360" cy="392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dirty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Sigtuna if </a:t>
            </a:r>
            <a:r>
              <a:rPr lang="sv-SE" dirty="0" err="1"/>
              <a:t>ibk</a:t>
            </a:r>
            <a:r>
              <a:rPr lang="sv-SE" dirty="0"/>
              <a:t> p09</a:t>
            </a:r>
            <a:br>
              <a:rPr lang="sv-SE" dirty="0"/>
            </a:br>
            <a:r>
              <a:rPr lang="sv-SE" dirty="0"/>
              <a:t>föräldramöte 2018-01-20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40" y="74140"/>
            <a:ext cx="2149389" cy="21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64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P09 laget säsong 17/18</a:t>
            </a:r>
          </a:p>
          <a:p>
            <a:r>
              <a:rPr lang="sv-SE" dirty="0"/>
              <a:t>Målsättningar för säsongen</a:t>
            </a:r>
          </a:p>
          <a:p>
            <a:r>
              <a:rPr lang="sv-SE" dirty="0"/>
              <a:t>Säsongen 18/19</a:t>
            </a:r>
          </a:p>
          <a:p>
            <a:r>
              <a:rPr lang="sv-SE" dirty="0"/>
              <a:t>Kalender</a:t>
            </a:r>
          </a:p>
          <a:p>
            <a:r>
              <a:rPr lang="sv-SE" dirty="0"/>
              <a:t>Alla är delaktiga i laget</a:t>
            </a:r>
          </a:p>
          <a:p>
            <a:r>
              <a:rPr lang="sv-SE" dirty="0"/>
              <a:t>Datum</a:t>
            </a:r>
          </a:p>
          <a:p>
            <a:r>
              <a:rPr lang="sv-SE" dirty="0"/>
              <a:t>Övrigt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9068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2" y="5766486"/>
            <a:ext cx="8534400" cy="832022"/>
          </a:xfrm>
        </p:spPr>
        <p:txBody>
          <a:bodyPr/>
          <a:lstStyle/>
          <a:p>
            <a:r>
              <a:rPr lang="sv-SE" dirty="0"/>
              <a:t>P09 säsong 2017/2018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080686"/>
          </a:xfrm>
        </p:spPr>
        <p:txBody>
          <a:bodyPr>
            <a:normAutofit fontScale="40000" lnSpcReduction="20000"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sz="5000" dirty="0"/>
              <a:t>Ca 30 killar</a:t>
            </a:r>
          </a:p>
          <a:p>
            <a:r>
              <a:rPr lang="sv-SE" sz="5000" dirty="0"/>
              <a:t>Ledare:</a:t>
            </a:r>
          </a:p>
          <a:p>
            <a:pPr marL="0" indent="0">
              <a:buNone/>
            </a:pPr>
            <a:r>
              <a:rPr lang="sv-SE" sz="5000" dirty="0"/>
              <a:t>Tomi Ahovalli</a:t>
            </a:r>
          </a:p>
          <a:p>
            <a:pPr marL="0" indent="0">
              <a:buNone/>
            </a:pPr>
            <a:r>
              <a:rPr lang="sv-SE" sz="5000" dirty="0"/>
              <a:t>Magnus Bystedt</a:t>
            </a:r>
          </a:p>
          <a:p>
            <a:pPr marL="0" indent="0">
              <a:buNone/>
            </a:pPr>
            <a:r>
              <a:rPr lang="sv-SE" sz="5000" dirty="0"/>
              <a:t>Johan Rosén</a:t>
            </a:r>
          </a:p>
          <a:p>
            <a:pPr marL="0" indent="0">
              <a:buNone/>
            </a:pPr>
            <a:r>
              <a:rPr lang="sv-SE" sz="5000" dirty="0"/>
              <a:t>Maria Tina</a:t>
            </a:r>
          </a:p>
          <a:p>
            <a:pPr marL="0" indent="0">
              <a:buNone/>
            </a:pPr>
            <a:r>
              <a:rPr lang="sv-SE" sz="5000" dirty="0"/>
              <a:t>Riikka Leino</a:t>
            </a:r>
          </a:p>
          <a:p>
            <a:pPr marL="0" indent="0">
              <a:buNone/>
            </a:pPr>
            <a:r>
              <a:rPr lang="sv-SE" sz="5000" dirty="0"/>
              <a:t>Anna Isberg</a:t>
            </a:r>
          </a:p>
          <a:p>
            <a:pPr marL="0" indent="0">
              <a:buNone/>
            </a:pPr>
            <a:r>
              <a:rPr lang="sv-SE" sz="5000" dirty="0"/>
              <a:t>Johan Öhrn</a:t>
            </a:r>
          </a:p>
          <a:p>
            <a:pPr marL="0" indent="0">
              <a:buNone/>
            </a:pPr>
            <a:r>
              <a:rPr lang="sv-SE" sz="5000" dirty="0"/>
              <a:t>Daniel Östergren</a:t>
            </a:r>
          </a:p>
          <a:p>
            <a:pPr marL="0" indent="0">
              <a:buNone/>
            </a:pPr>
            <a:r>
              <a:rPr lang="sv-SE" sz="5000" dirty="0"/>
              <a:t>Alexander Ramsay</a:t>
            </a:r>
          </a:p>
          <a:p>
            <a:pPr marL="0" indent="0">
              <a:buNone/>
            </a:pPr>
            <a:endParaRPr lang="sv-SE" i="1" dirty="0">
              <a:cs typeface="Arial" panose="020B0604020202020204" pitchFamily="34" charset="0"/>
            </a:endParaRP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02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2" y="5873578"/>
            <a:ext cx="8534400" cy="889687"/>
          </a:xfrm>
        </p:spPr>
        <p:txBody>
          <a:bodyPr/>
          <a:lstStyle/>
          <a:p>
            <a:r>
              <a:rPr lang="sv-SE" dirty="0"/>
              <a:t>Målsättningar för säsongen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b="1" dirty="0"/>
              <a:t>Grabbarna ska ha kul!</a:t>
            </a:r>
            <a:endParaRPr lang="sv-SE" dirty="0"/>
          </a:p>
          <a:p>
            <a:r>
              <a:rPr lang="sv-SE" dirty="0"/>
              <a:t>Rörelseglädje (6-9år), ”gröna pusselbitarna”  fokus på rörlighet, motorik och balans – ej styrka</a:t>
            </a:r>
          </a:p>
          <a:p>
            <a:r>
              <a:rPr lang="sv-SE" dirty="0"/>
              <a:t>Jobba med klubba &amp; boll </a:t>
            </a:r>
          </a:p>
          <a:p>
            <a:r>
              <a:rPr lang="sv-SE" dirty="0"/>
              <a:t>Spel i minicuper &amp; träningsmatch 5 mot 5</a:t>
            </a:r>
          </a:p>
          <a:p>
            <a:r>
              <a:rPr lang="sv-SE" dirty="0"/>
              <a:t>Möjligt för alla att spela på alla positioner</a:t>
            </a:r>
          </a:p>
          <a:p>
            <a:r>
              <a:rPr lang="sv-SE" dirty="0"/>
              <a:t>Introducera spel 5 mot 5</a:t>
            </a:r>
          </a:p>
          <a:p>
            <a:r>
              <a:rPr lang="sv-SE" b="1" dirty="0"/>
              <a:t>God kompis!</a:t>
            </a:r>
          </a:p>
        </p:txBody>
      </p:sp>
    </p:spTree>
    <p:extLst>
      <p:ext uri="{BB962C8B-B14F-4D97-AF65-F5344CB8AC3E}">
        <p14:creationId xmlns:p14="http://schemas.microsoft.com/office/powerpoint/2010/main" val="691112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 2018/2019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4212" y="405246"/>
            <a:ext cx="9360936" cy="3895822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Säsongen startar under september med träningar</a:t>
            </a:r>
          </a:p>
          <a:p>
            <a:r>
              <a:rPr lang="sv-SE" b="1" dirty="0"/>
              <a:t>God kompis</a:t>
            </a:r>
          </a:p>
          <a:p>
            <a:r>
              <a:rPr lang="sv-SE" dirty="0"/>
              <a:t>Lära sig träna 10-12år (generella idrottsfärdigheter)</a:t>
            </a:r>
          </a:p>
          <a:p>
            <a:r>
              <a:rPr lang="sv-SE" dirty="0"/>
              <a:t>Blå pusselbitar (människan, atleten, innebandyspelaren &amp; mv)</a:t>
            </a:r>
          </a:p>
          <a:p>
            <a:r>
              <a:rPr lang="sv-SE" dirty="0"/>
              <a:t>Deltar i seriespel i blå nivå – </a:t>
            </a:r>
            <a:r>
              <a:rPr lang="sv-SE" u="sng" dirty="0"/>
              <a:t>två lag? </a:t>
            </a:r>
            <a:r>
              <a:rPr lang="sv-SE" b="1" dirty="0">
                <a:solidFill>
                  <a:schemeClr val="tx1"/>
                </a:solidFill>
              </a:rPr>
              <a:t> Ambition att anmäla två lag för seriespel nästa år</a:t>
            </a:r>
            <a:endParaRPr lang="sv-SE" u="sng" dirty="0"/>
          </a:p>
          <a:p>
            <a:r>
              <a:rPr lang="sv-SE" dirty="0"/>
              <a:t>Ingen toppning – 11 killar/match</a:t>
            </a:r>
          </a:p>
          <a:p>
            <a:r>
              <a:rPr lang="sv-SE" dirty="0"/>
              <a:t>Cupbidrag 3000kr/lag/år – vilka cuper?</a:t>
            </a:r>
          </a:p>
          <a:p>
            <a:r>
              <a:rPr lang="sv-SE" dirty="0"/>
              <a:t>Sekretariatet på match – två personer/match, rotation</a:t>
            </a:r>
          </a:p>
          <a:p>
            <a:r>
              <a:rPr lang="sv-SE" dirty="0"/>
              <a:t>Laget växer och föräldrainsatserna ännu viktigare…laget behöver:</a:t>
            </a:r>
          </a:p>
          <a:p>
            <a:pPr>
              <a:buFontTx/>
              <a:buChar char="-"/>
            </a:pPr>
            <a:r>
              <a:rPr lang="sv-SE" b="1" dirty="0">
                <a:solidFill>
                  <a:schemeClr val="tx1"/>
                </a:solidFill>
              </a:rPr>
              <a:t>Café samordnare och ansvarig Julmarknad: Magnus Kjellin &amp; Magdalena Rydén</a:t>
            </a:r>
          </a:p>
          <a:p>
            <a:pPr>
              <a:buFontTx/>
              <a:buChar char="-"/>
            </a:pPr>
            <a:r>
              <a:rPr lang="sv-SE" b="1" dirty="0">
                <a:solidFill>
                  <a:schemeClr val="tx1"/>
                </a:solidFill>
              </a:rPr>
              <a:t>Event ansvariga: Anna </a:t>
            </a:r>
            <a:r>
              <a:rPr lang="sv-SE" b="1" dirty="0" err="1">
                <a:solidFill>
                  <a:schemeClr val="tx1"/>
                </a:solidFill>
              </a:rPr>
              <a:t>Lakmaker</a:t>
            </a:r>
            <a:r>
              <a:rPr lang="sv-SE" b="1" dirty="0">
                <a:solidFill>
                  <a:schemeClr val="tx1"/>
                </a:solidFill>
              </a:rPr>
              <a:t> &amp; Anna </a:t>
            </a:r>
            <a:r>
              <a:rPr lang="sv-SE" b="1" dirty="0" err="1">
                <a:solidFill>
                  <a:schemeClr val="tx1"/>
                </a:solidFill>
              </a:rPr>
              <a:t>Toräng</a:t>
            </a:r>
            <a:endParaRPr lang="sv-SE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575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41377018"/>
              </p:ext>
            </p:extLst>
          </p:nvPr>
        </p:nvGraphicFramePr>
        <p:xfrm>
          <a:off x="1220574" y="2474326"/>
          <a:ext cx="5288691" cy="2007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72313407"/>
              </p:ext>
            </p:extLst>
          </p:nvPr>
        </p:nvGraphicFramePr>
        <p:xfrm>
          <a:off x="6509265" y="2622607"/>
          <a:ext cx="4512961" cy="1710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Nivåanpassad seriesystem</a:t>
            </a:r>
          </a:p>
        </p:txBody>
      </p:sp>
      <p:sp>
        <p:nvSpPr>
          <p:cNvPr id="6" name="Bildtext 1 5"/>
          <p:cNvSpPr/>
          <p:nvPr/>
        </p:nvSpPr>
        <p:spPr>
          <a:xfrm>
            <a:off x="1993556" y="1581665"/>
            <a:ext cx="700216" cy="1334529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2018-2019</a:t>
            </a:r>
          </a:p>
        </p:txBody>
      </p:sp>
      <p:sp>
        <p:nvSpPr>
          <p:cNvPr id="7" name="Bildtext 1 6"/>
          <p:cNvSpPr/>
          <p:nvPr/>
        </p:nvSpPr>
        <p:spPr>
          <a:xfrm>
            <a:off x="3669957" y="1581665"/>
            <a:ext cx="700216" cy="1334529"/>
          </a:xfrm>
          <a:prstGeom prst="borderCallout1">
            <a:avLst>
              <a:gd name="adj1" fmla="val 18750"/>
              <a:gd name="adj2" fmla="val -8333"/>
              <a:gd name="adj3" fmla="val 115614"/>
              <a:gd name="adj4" fmla="val -1258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2018-2019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64" y="98482"/>
            <a:ext cx="1791013" cy="1483183"/>
          </a:xfrm>
          <a:prstGeom prst="rect">
            <a:avLst/>
          </a:prstGeom>
        </p:spPr>
      </p:pic>
      <p:sp>
        <p:nvSpPr>
          <p:cNvPr id="8" name="Bildtext 1 7"/>
          <p:cNvSpPr/>
          <p:nvPr/>
        </p:nvSpPr>
        <p:spPr>
          <a:xfrm>
            <a:off x="5346358" y="1603736"/>
            <a:ext cx="700216" cy="1334529"/>
          </a:xfrm>
          <a:prstGeom prst="borderCallout1">
            <a:avLst>
              <a:gd name="adj1" fmla="val 18750"/>
              <a:gd name="adj2" fmla="val -8333"/>
              <a:gd name="adj3" fmla="val 115614"/>
              <a:gd name="adj4" fmla="val -1258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P06</a:t>
            </a:r>
          </a:p>
          <a:p>
            <a:pPr algn="ctr"/>
            <a:r>
              <a:rPr lang="sv-SE" dirty="0"/>
              <a:t>2017-2018</a:t>
            </a:r>
          </a:p>
        </p:txBody>
      </p:sp>
      <p:sp>
        <p:nvSpPr>
          <p:cNvPr id="10" name="Bildtext 1 9"/>
          <p:cNvSpPr/>
          <p:nvPr/>
        </p:nvSpPr>
        <p:spPr>
          <a:xfrm>
            <a:off x="11134809" y="1603736"/>
            <a:ext cx="700216" cy="1334529"/>
          </a:xfrm>
          <a:prstGeom prst="borderCallout1">
            <a:avLst>
              <a:gd name="adj1" fmla="val 18750"/>
              <a:gd name="adj2" fmla="val -8333"/>
              <a:gd name="adj3" fmla="val 115614"/>
              <a:gd name="adj4" fmla="val -12588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P03 2017-2018</a:t>
            </a:r>
          </a:p>
        </p:txBody>
      </p:sp>
    </p:spTree>
    <p:extLst>
      <p:ext uri="{BB962C8B-B14F-4D97-AF65-F5344CB8AC3E}">
        <p14:creationId xmlns:p14="http://schemas.microsoft.com/office/powerpoint/2010/main" val="225487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4212" y="5782962"/>
            <a:ext cx="8534400" cy="922638"/>
          </a:xfrm>
        </p:spPr>
        <p:txBody>
          <a:bodyPr/>
          <a:lstStyle/>
          <a:p>
            <a:r>
              <a:rPr lang="sv-SE" dirty="0"/>
              <a:t>Alla är delaktiga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18777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I Sigtuna IF Allians finns en avlönad person (Anna-Lena Hildelid i kansliet) i SIF IBK finns några ungdomstränare som får ersättning. Alla övriga ledare etc. jobbar </a:t>
            </a:r>
            <a:r>
              <a:rPr lang="sv-SE" dirty="0" err="1"/>
              <a:t>ideelt</a:t>
            </a:r>
            <a:r>
              <a:rPr lang="sv-SE" dirty="0"/>
              <a:t> på sin fritid.</a:t>
            </a:r>
          </a:p>
          <a:p>
            <a:r>
              <a:rPr lang="sv-SE" dirty="0"/>
              <a:t>Materialansvariga för klubben, Lars </a:t>
            </a:r>
            <a:r>
              <a:rPr lang="sv-SE" dirty="0" err="1"/>
              <a:t>Rappich</a:t>
            </a:r>
            <a:r>
              <a:rPr lang="sv-SE" dirty="0"/>
              <a:t> &amp; Anders Haag</a:t>
            </a:r>
          </a:p>
          <a:p>
            <a:r>
              <a:rPr lang="sv-SE" dirty="0"/>
              <a:t>Vi gör det för att det är kul och för att det ger våra barn och ungdomar en vettig fritidssysselsättning som är bra för både hälsan och socialt utvecklande.</a:t>
            </a:r>
          </a:p>
          <a:p>
            <a:r>
              <a:rPr lang="sv-SE" dirty="0"/>
              <a:t>Det finns uppgifter för alla. Ju fler som är med desto roligare har killarna.</a:t>
            </a:r>
          </a:p>
          <a:p>
            <a:r>
              <a:rPr lang="sv-SE" dirty="0"/>
              <a:t>Fördelen med att vara delaktig i laget är att alla som är engagerade får både kvantitativ och kvalitativ tid med sitt/våra barn.</a:t>
            </a:r>
          </a:p>
          <a:p>
            <a:r>
              <a:rPr lang="sv-SE" dirty="0"/>
              <a:t>Långsiktigt är målsättningen är att så många som möjligt ”rör på sig” så länge som möjligt. Det är en kort stund vi ”lånar” våra barn…så häng med nu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8744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DATUM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18/2 Hässelby</a:t>
            </a:r>
          </a:p>
          <a:p>
            <a:r>
              <a:rPr lang="sv-SE" dirty="0"/>
              <a:t>24/3 Silverdal (ej bekräftad)</a:t>
            </a:r>
          </a:p>
          <a:p>
            <a:r>
              <a:rPr lang="sv-SE" dirty="0"/>
              <a:t>8/4 Hässelby</a:t>
            </a:r>
          </a:p>
          <a:p>
            <a:r>
              <a:rPr lang="sv-SE" dirty="0"/>
              <a:t>5 mot 5 (något lag i kommunen)</a:t>
            </a:r>
          </a:p>
          <a:p>
            <a:r>
              <a:rPr lang="sv-SE" dirty="0"/>
              <a:t>21/4 Gemensam innebandyavslutning (hela föreningen)</a:t>
            </a:r>
          </a:p>
          <a:p>
            <a:r>
              <a:rPr lang="sv-SE" dirty="0"/>
              <a:t>Något eget för laget?</a:t>
            </a:r>
          </a:p>
        </p:txBody>
      </p:sp>
    </p:spTree>
    <p:extLst>
      <p:ext uri="{BB962C8B-B14F-4D97-AF65-F5344CB8AC3E}">
        <p14:creationId xmlns:p14="http://schemas.microsoft.com/office/powerpoint/2010/main" val="3246487018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412</Words>
  <Application>Microsoft Office PowerPoint</Application>
  <PresentationFormat>Bredbild</PresentationFormat>
  <Paragraphs>78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3</vt:lpstr>
      <vt:lpstr>Sektor</vt:lpstr>
      <vt:lpstr>Sigtuna if ibk p09 föräldramöte 2018-01-20</vt:lpstr>
      <vt:lpstr>AGENDA</vt:lpstr>
      <vt:lpstr>P09 säsong 2017/2018</vt:lpstr>
      <vt:lpstr>Målsättningar för säsongen</vt:lpstr>
      <vt:lpstr>Säsong 2018/2019</vt:lpstr>
      <vt:lpstr>Nivåanpassad seriesystem</vt:lpstr>
      <vt:lpstr>Alla är delaktiga</vt:lpstr>
      <vt:lpstr>DATUM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P06 Föräldramöte 2015-10-01</dc:title>
  <dc:creator>Tomi Ahovalli</dc:creator>
  <cp:lastModifiedBy>Magnus Bystedt</cp:lastModifiedBy>
  <cp:revision>73</cp:revision>
  <dcterms:created xsi:type="dcterms:W3CDTF">2015-09-19T10:15:20Z</dcterms:created>
  <dcterms:modified xsi:type="dcterms:W3CDTF">2018-01-27T13:51:21Z</dcterms:modified>
</cp:coreProperties>
</file>