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300" r:id="rId5"/>
    <p:sldId id="301" r:id="rId6"/>
    <p:sldId id="305" r:id="rId7"/>
    <p:sldId id="303" r:id="rId8"/>
    <p:sldId id="309" r:id="rId9"/>
    <p:sldId id="308" r:id="rId10"/>
    <p:sldId id="304" r:id="rId11"/>
    <p:sldId id="310" r:id="rId12"/>
    <p:sldId id="30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46A64C2-8188-4511-B794-CF4AE9706F42}" v="19" dt="2023-03-08T17:51:36.2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19" autoAdjust="0"/>
  </p:normalViewPr>
  <p:slideViewPr>
    <p:cSldViewPr snapToGrid="0">
      <p:cViewPr varScale="1">
        <p:scale>
          <a:sx n="64" d="100"/>
          <a:sy n="64" d="100"/>
        </p:scale>
        <p:origin x="4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elsen, Pia" userId="3f579824-6470-429a-bd15-2082c320efc0" providerId="ADAL" clId="{D46A64C2-8188-4511-B794-CF4AE9706F42}"/>
    <pc:docChg chg="undo custSel addSld delSld modSld sldOrd">
      <pc:chgData name="Nielsen, Pia" userId="3f579824-6470-429a-bd15-2082c320efc0" providerId="ADAL" clId="{D46A64C2-8188-4511-B794-CF4AE9706F42}" dt="2023-03-08T17:52:57.076" v="2362" actId="1076"/>
      <pc:docMkLst>
        <pc:docMk/>
      </pc:docMkLst>
      <pc:sldChg chg="del">
        <pc:chgData name="Nielsen, Pia" userId="3f579824-6470-429a-bd15-2082c320efc0" providerId="ADAL" clId="{D46A64C2-8188-4511-B794-CF4AE9706F42}" dt="2023-03-08T16:49:58.596" v="2140" actId="2696"/>
        <pc:sldMkLst>
          <pc:docMk/>
          <pc:sldMk cId="1895686391" sldId="296"/>
        </pc:sldMkLst>
      </pc:sldChg>
      <pc:sldChg chg="del">
        <pc:chgData name="Nielsen, Pia" userId="3f579824-6470-429a-bd15-2082c320efc0" providerId="ADAL" clId="{D46A64C2-8188-4511-B794-CF4AE9706F42}" dt="2023-03-08T16:49:58.596" v="2140" actId="2696"/>
        <pc:sldMkLst>
          <pc:docMk/>
          <pc:sldMk cId="642662090" sldId="297"/>
        </pc:sldMkLst>
      </pc:sldChg>
      <pc:sldChg chg="del">
        <pc:chgData name="Nielsen, Pia" userId="3f579824-6470-429a-bd15-2082c320efc0" providerId="ADAL" clId="{D46A64C2-8188-4511-B794-CF4AE9706F42}" dt="2023-03-08T16:49:58.596" v="2140" actId="2696"/>
        <pc:sldMkLst>
          <pc:docMk/>
          <pc:sldMk cId="1159648279" sldId="298"/>
        </pc:sldMkLst>
      </pc:sldChg>
      <pc:sldChg chg="modSp mod">
        <pc:chgData name="Nielsen, Pia" userId="3f579824-6470-429a-bd15-2082c320efc0" providerId="ADAL" clId="{D46A64C2-8188-4511-B794-CF4AE9706F42}" dt="2023-03-08T17:28:24.946" v="2280" actId="20577"/>
        <pc:sldMkLst>
          <pc:docMk/>
          <pc:sldMk cId="3403235992" sldId="300"/>
        </pc:sldMkLst>
        <pc:spChg chg="mod">
          <ac:chgData name="Nielsen, Pia" userId="3f579824-6470-429a-bd15-2082c320efc0" providerId="ADAL" clId="{D46A64C2-8188-4511-B794-CF4AE9706F42}" dt="2023-03-08T17:28:24.946" v="2280" actId="20577"/>
          <ac:spMkLst>
            <pc:docMk/>
            <pc:sldMk cId="3403235992" sldId="300"/>
            <ac:spMk id="3" creationId="{63E7C2B8-9569-4FCB-A98B-B0208FBE42D1}"/>
          </ac:spMkLst>
        </pc:spChg>
      </pc:sldChg>
      <pc:sldChg chg="addSp delSp modSp mod">
        <pc:chgData name="Nielsen, Pia" userId="3f579824-6470-429a-bd15-2082c320efc0" providerId="ADAL" clId="{D46A64C2-8188-4511-B794-CF4AE9706F42}" dt="2023-03-08T15:24:24.413" v="582" actId="1036"/>
        <pc:sldMkLst>
          <pc:docMk/>
          <pc:sldMk cId="588208835" sldId="301"/>
        </pc:sldMkLst>
        <pc:spChg chg="mod">
          <ac:chgData name="Nielsen, Pia" userId="3f579824-6470-429a-bd15-2082c320efc0" providerId="ADAL" clId="{D46A64C2-8188-4511-B794-CF4AE9706F42}" dt="2023-03-08T15:15:50.087" v="352" actId="20577"/>
          <ac:spMkLst>
            <pc:docMk/>
            <pc:sldMk cId="588208835" sldId="301"/>
            <ac:spMk id="2" creationId="{FE3C8343-5211-4BDD-A2CA-70604B794C8F}"/>
          </ac:spMkLst>
        </pc:spChg>
        <pc:spChg chg="mod">
          <ac:chgData name="Nielsen, Pia" userId="3f579824-6470-429a-bd15-2082c320efc0" providerId="ADAL" clId="{D46A64C2-8188-4511-B794-CF4AE9706F42}" dt="2023-03-08T15:23:11.890" v="552" actId="1035"/>
          <ac:spMkLst>
            <pc:docMk/>
            <pc:sldMk cId="588208835" sldId="301"/>
            <ac:spMk id="3" creationId="{33D9AB45-ABBB-4F48-BC21-6779A13D4776}"/>
          </ac:spMkLst>
        </pc:spChg>
        <pc:spChg chg="add del mod">
          <ac:chgData name="Nielsen, Pia" userId="3f579824-6470-429a-bd15-2082c320efc0" providerId="ADAL" clId="{D46A64C2-8188-4511-B794-CF4AE9706F42}" dt="2023-03-08T15:23:31.923" v="558" actId="478"/>
          <ac:spMkLst>
            <pc:docMk/>
            <pc:sldMk cId="588208835" sldId="301"/>
            <ac:spMk id="4" creationId="{56F8FFD6-A3D5-7922-D9F0-0FDD581F040B}"/>
          </ac:spMkLst>
        </pc:spChg>
        <pc:spChg chg="add mod">
          <ac:chgData name="Nielsen, Pia" userId="3f579824-6470-429a-bd15-2082c320efc0" providerId="ADAL" clId="{D46A64C2-8188-4511-B794-CF4AE9706F42}" dt="2023-03-08T15:24:24.413" v="582" actId="1036"/>
          <ac:spMkLst>
            <pc:docMk/>
            <pc:sldMk cId="588208835" sldId="301"/>
            <ac:spMk id="6" creationId="{647FEC59-0465-8E4A-814C-8976ADFDADB7}"/>
          </ac:spMkLst>
        </pc:spChg>
        <pc:spChg chg="del">
          <ac:chgData name="Nielsen, Pia" userId="3f579824-6470-429a-bd15-2082c320efc0" providerId="ADAL" clId="{D46A64C2-8188-4511-B794-CF4AE9706F42}" dt="2023-03-08T15:11:48.286" v="183" actId="478"/>
          <ac:spMkLst>
            <pc:docMk/>
            <pc:sldMk cId="588208835" sldId="301"/>
            <ac:spMk id="20" creationId="{7E5319FC-6499-43A9-9069-D80E1F73AE51}"/>
          </ac:spMkLst>
        </pc:spChg>
      </pc:sldChg>
      <pc:sldChg chg="del">
        <pc:chgData name="Nielsen, Pia" userId="3f579824-6470-429a-bd15-2082c320efc0" providerId="ADAL" clId="{D46A64C2-8188-4511-B794-CF4AE9706F42}" dt="2023-03-08T16:49:58.596" v="2140" actId="2696"/>
        <pc:sldMkLst>
          <pc:docMk/>
          <pc:sldMk cId="998883657" sldId="302"/>
        </pc:sldMkLst>
      </pc:sldChg>
      <pc:sldChg chg="delSp modSp mod">
        <pc:chgData name="Nielsen, Pia" userId="3f579824-6470-429a-bd15-2082c320efc0" providerId="ADAL" clId="{D46A64C2-8188-4511-B794-CF4AE9706F42}" dt="2023-03-08T17:31:25.516" v="2284" actId="20577"/>
        <pc:sldMkLst>
          <pc:docMk/>
          <pc:sldMk cId="1566758034" sldId="303"/>
        </pc:sldMkLst>
        <pc:spChg chg="mod">
          <ac:chgData name="Nielsen, Pia" userId="3f579824-6470-429a-bd15-2082c320efc0" providerId="ADAL" clId="{D46A64C2-8188-4511-B794-CF4AE9706F42}" dt="2023-03-08T17:31:25.516" v="2284" actId="20577"/>
          <ac:spMkLst>
            <pc:docMk/>
            <pc:sldMk cId="1566758034" sldId="303"/>
            <ac:spMk id="3" creationId="{34F3B6B9-4E1B-447C-8408-4BB5A65193D5}"/>
          </ac:spMkLst>
        </pc:spChg>
        <pc:picChg chg="del">
          <ac:chgData name="Nielsen, Pia" userId="3f579824-6470-429a-bd15-2082c320efc0" providerId="ADAL" clId="{D46A64C2-8188-4511-B794-CF4AE9706F42}" dt="2023-03-08T16:38:46.886" v="1675"/>
          <ac:picMkLst>
            <pc:docMk/>
            <pc:sldMk cId="1566758034" sldId="303"/>
            <ac:picMk id="1026" creationId="{5BC6971D-EBE2-E77D-A5F5-F22DD884EF1F}"/>
          </ac:picMkLst>
        </pc:picChg>
      </pc:sldChg>
      <pc:sldChg chg="addSp delSp modSp mod">
        <pc:chgData name="Nielsen, Pia" userId="3f579824-6470-429a-bd15-2082c320efc0" providerId="ADAL" clId="{D46A64C2-8188-4511-B794-CF4AE9706F42}" dt="2023-03-08T17:51:36.220" v="2344" actId="1076"/>
        <pc:sldMkLst>
          <pc:docMk/>
          <pc:sldMk cId="4096451062" sldId="304"/>
        </pc:sldMkLst>
        <pc:spChg chg="mod">
          <ac:chgData name="Nielsen, Pia" userId="3f579824-6470-429a-bd15-2082c320efc0" providerId="ADAL" clId="{D46A64C2-8188-4511-B794-CF4AE9706F42}" dt="2023-03-08T16:48:20.934" v="2106"/>
          <ac:spMkLst>
            <pc:docMk/>
            <pc:sldMk cId="4096451062" sldId="304"/>
            <ac:spMk id="2" creationId="{919FFF2E-D898-4F59-B8DF-97F4B197B1C5}"/>
          </ac:spMkLst>
        </pc:spChg>
        <pc:spChg chg="mod">
          <ac:chgData name="Nielsen, Pia" userId="3f579824-6470-429a-bd15-2082c320efc0" providerId="ADAL" clId="{D46A64C2-8188-4511-B794-CF4AE9706F42}" dt="2023-03-08T17:48:51.629" v="2340" actId="20577"/>
          <ac:spMkLst>
            <pc:docMk/>
            <pc:sldMk cId="4096451062" sldId="304"/>
            <ac:spMk id="8" creationId="{C2AD9797-C41D-4880-9068-82EE41B10836}"/>
          </ac:spMkLst>
        </pc:spChg>
        <pc:picChg chg="add del">
          <ac:chgData name="Nielsen, Pia" userId="3f579824-6470-429a-bd15-2082c320efc0" providerId="ADAL" clId="{D46A64C2-8188-4511-B794-CF4AE9706F42}" dt="2023-03-08T16:45:02.220" v="1943" actId="478"/>
          <ac:picMkLst>
            <pc:docMk/>
            <pc:sldMk cId="4096451062" sldId="304"/>
            <ac:picMk id="6" creationId="{7D6657D6-F564-4919-9524-595DCF2FDA51}"/>
          </ac:picMkLst>
        </pc:picChg>
        <pc:picChg chg="add mod">
          <ac:chgData name="Nielsen, Pia" userId="3f579824-6470-429a-bd15-2082c320efc0" providerId="ADAL" clId="{D46A64C2-8188-4511-B794-CF4AE9706F42}" dt="2023-03-08T16:45:40.962" v="1947" actId="1076"/>
          <ac:picMkLst>
            <pc:docMk/>
            <pc:sldMk cId="4096451062" sldId="304"/>
            <ac:picMk id="3074" creationId="{27FD2E18-CDD5-489F-6EAF-C8D8E8CD6036}"/>
          </ac:picMkLst>
        </pc:picChg>
        <pc:picChg chg="add mod">
          <ac:chgData name="Nielsen, Pia" userId="3f579824-6470-429a-bd15-2082c320efc0" providerId="ADAL" clId="{D46A64C2-8188-4511-B794-CF4AE9706F42}" dt="2023-03-08T17:50:23.342" v="2342" actId="1076"/>
          <ac:picMkLst>
            <pc:docMk/>
            <pc:sldMk cId="4096451062" sldId="304"/>
            <ac:picMk id="3076" creationId="{BC6B4C9A-CC7B-F41F-7428-A6DDE8E3B034}"/>
          </ac:picMkLst>
        </pc:picChg>
        <pc:picChg chg="add mod">
          <ac:chgData name="Nielsen, Pia" userId="3f579824-6470-429a-bd15-2082c320efc0" providerId="ADAL" clId="{D46A64C2-8188-4511-B794-CF4AE9706F42}" dt="2023-03-08T17:51:36.220" v="2344" actId="1076"/>
          <ac:picMkLst>
            <pc:docMk/>
            <pc:sldMk cId="4096451062" sldId="304"/>
            <ac:picMk id="3078" creationId="{FBDD4D3A-EAED-8CE8-CD2A-11EFE2D1CE34}"/>
          </ac:picMkLst>
        </pc:picChg>
      </pc:sldChg>
      <pc:sldChg chg="addSp delSp modSp mod">
        <pc:chgData name="Nielsen, Pia" userId="3f579824-6470-429a-bd15-2082c320efc0" providerId="ADAL" clId="{D46A64C2-8188-4511-B794-CF4AE9706F42}" dt="2023-03-08T16:22:20.674" v="1233" actId="20577"/>
        <pc:sldMkLst>
          <pc:docMk/>
          <pc:sldMk cId="1610722305" sldId="305"/>
        </pc:sldMkLst>
        <pc:spChg chg="mod">
          <ac:chgData name="Nielsen, Pia" userId="3f579824-6470-429a-bd15-2082c320efc0" providerId="ADAL" clId="{D46A64C2-8188-4511-B794-CF4AE9706F42}" dt="2023-03-08T15:16:23.832" v="361" actId="20577"/>
          <ac:spMkLst>
            <pc:docMk/>
            <pc:sldMk cId="1610722305" sldId="305"/>
            <ac:spMk id="2" creationId="{EFD6CCDE-207D-4E93-92BF-C83329EE1D35}"/>
          </ac:spMkLst>
        </pc:spChg>
        <pc:spChg chg="del mod">
          <ac:chgData name="Nielsen, Pia" userId="3f579824-6470-429a-bd15-2082c320efc0" providerId="ADAL" clId="{D46A64C2-8188-4511-B794-CF4AE9706F42}" dt="2023-03-08T15:25:01.255" v="592" actId="478"/>
          <ac:spMkLst>
            <pc:docMk/>
            <pc:sldMk cId="1610722305" sldId="305"/>
            <ac:spMk id="3" creationId="{5474C626-69FF-4885-88BF-3F49C2B747B3}"/>
          </ac:spMkLst>
        </pc:spChg>
        <pc:spChg chg="del mod">
          <ac:chgData name="Nielsen, Pia" userId="3f579824-6470-429a-bd15-2082c320efc0" providerId="ADAL" clId="{D46A64C2-8188-4511-B794-CF4AE9706F42}" dt="2023-03-08T15:26:45.382" v="656" actId="478"/>
          <ac:spMkLst>
            <pc:docMk/>
            <pc:sldMk cId="1610722305" sldId="305"/>
            <ac:spMk id="4" creationId="{977D0F41-E084-4865-B7BC-905A75DAEB0E}"/>
          </ac:spMkLst>
        </pc:spChg>
        <pc:spChg chg="add mod">
          <ac:chgData name="Nielsen, Pia" userId="3f579824-6470-429a-bd15-2082c320efc0" providerId="ADAL" clId="{D46A64C2-8188-4511-B794-CF4AE9706F42}" dt="2023-03-08T16:22:20.674" v="1233" actId="20577"/>
          <ac:spMkLst>
            <pc:docMk/>
            <pc:sldMk cId="1610722305" sldId="305"/>
            <ac:spMk id="6" creationId="{4508929A-B914-B628-0A25-A97596BCE118}"/>
          </ac:spMkLst>
        </pc:spChg>
        <pc:spChg chg="add del mod">
          <ac:chgData name="Nielsen, Pia" userId="3f579824-6470-429a-bd15-2082c320efc0" providerId="ADAL" clId="{D46A64C2-8188-4511-B794-CF4AE9706F42}" dt="2023-03-08T15:25:04.488" v="593" actId="478"/>
          <ac:spMkLst>
            <pc:docMk/>
            <pc:sldMk cId="1610722305" sldId="305"/>
            <ac:spMk id="8" creationId="{B66F4996-854F-4120-144E-6AB2AF1D91E3}"/>
          </ac:spMkLst>
        </pc:spChg>
        <pc:spChg chg="add del mod">
          <ac:chgData name="Nielsen, Pia" userId="3f579824-6470-429a-bd15-2082c320efc0" providerId="ADAL" clId="{D46A64C2-8188-4511-B794-CF4AE9706F42}" dt="2023-03-08T15:26:48.356" v="657" actId="478"/>
          <ac:spMkLst>
            <pc:docMk/>
            <pc:sldMk cId="1610722305" sldId="305"/>
            <ac:spMk id="10" creationId="{A6962E53-195D-C790-EFE3-FD72A554D6ED}"/>
          </ac:spMkLst>
        </pc:spChg>
        <pc:picChg chg="mod">
          <ac:chgData name="Nielsen, Pia" userId="3f579824-6470-429a-bd15-2082c320efc0" providerId="ADAL" clId="{D46A64C2-8188-4511-B794-CF4AE9706F42}" dt="2023-03-08T15:26:52.276" v="658" actId="1076"/>
          <ac:picMkLst>
            <pc:docMk/>
            <pc:sldMk cId="1610722305" sldId="305"/>
            <ac:picMk id="5" creationId="{619C6E2B-9FC3-4973-BC2C-26F0A1E2959C}"/>
          </ac:picMkLst>
        </pc:picChg>
      </pc:sldChg>
      <pc:sldChg chg="del">
        <pc:chgData name="Nielsen, Pia" userId="3f579824-6470-429a-bd15-2082c320efc0" providerId="ADAL" clId="{D46A64C2-8188-4511-B794-CF4AE9706F42}" dt="2023-03-08T16:49:58.596" v="2140" actId="2696"/>
        <pc:sldMkLst>
          <pc:docMk/>
          <pc:sldMk cId="3390758638" sldId="306"/>
        </pc:sldMkLst>
      </pc:sldChg>
      <pc:sldChg chg="addSp delSp modSp new mod setBg">
        <pc:chgData name="Nielsen, Pia" userId="3f579824-6470-429a-bd15-2082c320efc0" providerId="ADAL" clId="{D46A64C2-8188-4511-B794-CF4AE9706F42}" dt="2023-03-08T16:41:46.561" v="1857" actId="27614"/>
        <pc:sldMkLst>
          <pc:docMk/>
          <pc:sldMk cId="2610532117" sldId="308"/>
        </pc:sldMkLst>
        <pc:spChg chg="mod">
          <ac:chgData name="Nielsen, Pia" userId="3f579824-6470-429a-bd15-2082c320efc0" providerId="ADAL" clId="{D46A64C2-8188-4511-B794-CF4AE9706F42}" dt="2023-03-08T16:41:36.452" v="1856" actId="26606"/>
          <ac:spMkLst>
            <pc:docMk/>
            <pc:sldMk cId="2610532117" sldId="308"/>
            <ac:spMk id="2" creationId="{6064B4AD-5AC1-125D-1476-C117E52E255F}"/>
          </ac:spMkLst>
        </pc:spChg>
        <pc:spChg chg="mod ord">
          <ac:chgData name="Nielsen, Pia" userId="3f579824-6470-429a-bd15-2082c320efc0" providerId="ADAL" clId="{D46A64C2-8188-4511-B794-CF4AE9706F42}" dt="2023-03-08T16:41:36.452" v="1856" actId="26606"/>
          <ac:spMkLst>
            <pc:docMk/>
            <pc:sldMk cId="2610532117" sldId="308"/>
            <ac:spMk id="3" creationId="{D4FD43D0-054B-C1DA-30E2-6D93B3109E54}"/>
          </ac:spMkLst>
        </pc:spChg>
        <pc:spChg chg="del mod">
          <ac:chgData name="Nielsen, Pia" userId="3f579824-6470-429a-bd15-2082c320efc0" providerId="ADAL" clId="{D46A64C2-8188-4511-B794-CF4AE9706F42}" dt="2023-03-08T16:41:29.340" v="1853" actId="478"/>
          <ac:spMkLst>
            <pc:docMk/>
            <pc:sldMk cId="2610532117" sldId="308"/>
            <ac:spMk id="4" creationId="{BE90DA54-61EC-33A6-2CC2-A1EACCF04BA4}"/>
          </ac:spMkLst>
        </pc:spChg>
        <pc:spChg chg="add">
          <ac:chgData name="Nielsen, Pia" userId="3f579824-6470-429a-bd15-2082c320efc0" providerId="ADAL" clId="{D46A64C2-8188-4511-B794-CF4AE9706F42}" dt="2023-03-08T16:41:36.452" v="1856" actId="26606"/>
          <ac:spMkLst>
            <pc:docMk/>
            <pc:sldMk cId="2610532117" sldId="308"/>
            <ac:spMk id="10" creationId="{1E94681D-2A4C-4A8D-B9B5-31D440D0328D}"/>
          </ac:spMkLst>
        </pc:spChg>
        <pc:spChg chg="add">
          <ac:chgData name="Nielsen, Pia" userId="3f579824-6470-429a-bd15-2082c320efc0" providerId="ADAL" clId="{D46A64C2-8188-4511-B794-CF4AE9706F42}" dt="2023-03-08T16:41:36.452" v="1856" actId="26606"/>
          <ac:spMkLst>
            <pc:docMk/>
            <pc:sldMk cId="2610532117" sldId="308"/>
            <ac:spMk id="12" creationId="{04B7AC44-1B7B-4F09-9AA4-3DFDEC5751A8}"/>
          </ac:spMkLst>
        </pc:spChg>
        <pc:spChg chg="add">
          <ac:chgData name="Nielsen, Pia" userId="3f579824-6470-429a-bd15-2082c320efc0" providerId="ADAL" clId="{D46A64C2-8188-4511-B794-CF4AE9706F42}" dt="2023-03-08T16:41:36.452" v="1856" actId="26606"/>
          <ac:spMkLst>
            <pc:docMk/>
            <pc:sldMk cId="2610532117" sldId="308"/>
            <ac:spMk id="14" creationId="{6683E473-94FF-4ACE-9433-1F14799E8907}"/>
          </ac:spMkLst>
        </pc:spChg>
        <pc:spChg chg="add">
          <ac:chgData name="Nielsen, Pia" userId="3f579824-6470-429a-bd15-2082c320efc0" providerId="ADAL" clId="{D46A64C2-8188-4511-B794-CF4AE9706F42}" dt="2023-03-08T16:41:36.452" v="1856" actId="26606"/>
          <ac:spMkLst>
            <pc:docMk/>
            <pc:sldMk cId="2610532117" sldId="308"/>
            <ac:spMk id="16" creationId="{0BBB6B01-5B73-410C-B70E-8CF2FA470D11}"/>
          </ac:spMkLst>
        </pc:spChg>
        <pc:spChg chg="add">
          <ac:chgData name="Nielsen, Pia" userId="3f579824-6470-429a-bd15-2082c320efc0" providerId="ADAL" clId="{D46A64C2-8188-4511-B794-CF4AE9706F42}" dt="2023-03-08T16:41:36.452" v="1856" actId="26606"/>
          <ac:spMkLst>
            <pc:docMk/>
            <pc:sldMk cId="2610532117" sldId="308"/>
            <ac:spMk id="18" creationId="{8712F587-12D0-435C-8E3F-F44C36EE71B8}"/>
          </ac:spMkLst>
        </pc:spChg>
        <pc:picChg chg="add mod">
          <ac:chgData name="Nielsen, Pia" userId="3f579824-6470-429a-bd15-2082c320efc0" providerId="ADAL" clId="{D46A64C2-8188-4511-B794-CF4AE9706F42}" dt="2023-03-08T16:41:46.561" v="1857" actId="27614"/>
          <ac:picMkLst>
            <pc:docMk/>
            <pc:sldMk cId="2610532117" sldId="308"/>
            <ac:picMk id="5" creationId="{0876EFCB-527E-5484-A2B8-A3851A3CA59A}"/>
          </ac:picMkLst>
        </pc:picChg>
      </pc:sldChg>
      <pc:sldChg chg="addSp delSp modSp new mod">
        <pc:chgData name="Nielsen, Pia" userId="3f579824-6470-429a-bd15-2082c320efc0" providerId="ADAL" clId="{D46A64C2-8188-4511-B794-CF4AE9706F42}" dt="2023-03-08T17:52:57.076" v="2362" actId="1076"/>
        <pc:sldMkLst>
          <pc:docMk/>
          <pc:sldMk cId="3196648773" sldId="309"/>
        </pc:sldMkLst>
        <pc:spChg chg="del">
          <ac:chgData name="Nielsen, Pia" userId="3f579824-6470-429a-bd15-2082c320efc0" providerId="ADAL" clId="{D46A64C2-8188-4511-B794-CF4AE9706F42}" dt="2023-03-08T16:38:53.592" v="1677" actId="478"/>
          <ac:spMkLst>
            <pc:docMk/>
            <pc:sldMk cId="3196648773" sldId="309"/>
            <ac:spMk id="2" creationId="{94E059A2-210D-602C-E650-C2EEF5DCB0C9}"/>
          </ac:spMkLst>
        </pc:spChg>
        <pc:spChg chg="del">
          <ac:chgData name="Nielsen, Pia" userId="3f579824-6470-429a-bd15-2082c320efc0" providerId="ADAL" clId="{D46A64C2-8188-4511-B794-CF4AE9706F42}" dt="2023-03-08T17:25:19.175" v="2273" actId="478"/>
          <ac:spMkLst>
            <pc:docMk/>
            <pc:sldMk cId="3196648773" sldId="309"/>
            <ac:spMk id="3" creationId="{D833BF89-7851-3CF7-655B-6235BDB8F4EE}"/>
          </ac:spMkLst>
        </pc:spChg>
        <pc:spChg chg="del mod">
          <ac:chgData name="Nielsen, Pia" userId="3f579824-6470-429a-bd15-2082c320efc0" providerId="ADAL" clId="{D46A64C2-8188-4511-B794-CF4AE9706F42}" dt="2023-03-08T17:25:14.645" v="2272" actId="478"/>
          <ac:spMkLst>
            <pc:docMk/>
            <pc:sldMk cId="3196648773" sldId="309"/>
            <ac:spMk id="4" creationId="{1B054149-DB0C-C6A5-295B-E2D1DDC02680}"/>
          </ac:spMkLst>
        </pc:spChg>
        <pc:spChg chg="add mod">
          <ac:chgData name="Nielsen, Pia" userId="3f579824-6470-429a-bd15-2082c320efc0" providerId="ADAL" clId="{D46A64C2-8188-4511-B794-CF4AE9706F42}" dt="2023-03-08T17:52:44.838" v="2359" actId="14100"/>
          <ac:spMkLst>
            <pc:docMk/>
            <pc:sldMk cId="3196648773" sldId="309"/>
            <ac:spMk id="5" creationId="{547ACA3C-8A5D-4E1F-783B-B6443DD67AE1}"/>
          </ac:spMkLst>
        </pc:spChg>
        <pc:picChg chg="add mod">
          <ac:chgData name="Nielsen, Pia" userId="3f579824-6470-429a-bd15-2082c320efc0" providerId="ADAL" clId="{D46A64C2-8188-4511-B794-CF4AE9706F42}" dt="2023-03-08T17:25:56.822" v="2278" actId="1076"/>
          <ac:picMkLst>
            <pc:docMk/>
            <pc:sldMk cId="3196648773" sldId="309"/>
            <ac:picMk id="7" creationId="{20DFDB9F-DFCC-BA85-F9A2-46352035CAAC}"/>
          </ac:picMkLst>
        </pc:picChg>
        <pc:picChg chg="add mod">
          <ac:chgData name="Nielsen, Pia" userId="3f579824-6470-429a-bd15-2082c320efc0" providerId="ADAL" clId="{D46A64C2-8188-4511-B794-CF4AE9706F42}" dt="2023-03-08T17:52:57.076" v="2362" actId="1076"/>
          <ac:picMkLst>
            <pc:docMk/>
            <pc:sldMk cId="3196648773" sldId="309"/>
            <ac:picMk id="9" creationId="{BB767131-9BE3-A2F1-36CC-6B067C304134}"/>
          </ac:picMkLst>
        </pc:picChg>
        <pc:picChg chg="add mod">
          <ac:chgData name="Nielsen, Pia" userId="3f579824-6470-429a-bd15-2082c320efc0" providerId="ADAL" clId="{D46A64C2-8188-4511-B794-CF4AE9706F42}" dt="2023-03-08T17:45:43.627" v="2294" actId="1076"/>
          <ac:picMkLst>
            <pc:docMk/>
            <pc:sldMk cId="3196648773" sldId="309"/>
            <ac:picMk id="11" creationId="{243D0909-26EF-A7F3-B8B2-B83342B7A0B7}"/>
          </ac:picMkLst>
        </pc:picChg>
        <pc:picChg chg="add mod">
          <ac:chgData name="Nielsen, Pia" userId="3f579824-6470-429a-bd15-2082c320efc0" providerId="ADAL" clId="{D46A64C2-8188-4511-B794-CF4AE9706F42}" dt="2023-03-08T17:45:46.059" v="2295" actId="1076"/>
          <ac:picMkLst>
            <pc:docMk/>
            <pc:sldMk cId="3196648773" sldId="309"/>
            <ac:picMk id="13" creationId="{6E3AF564-09FC-B56A-9B48-3B46984C78C3}"/>
          </ac:picMkLst>
        </pc:picChg>
        <pc:picChg chg="add mod">
          <ac:chgData name="Nielsen, Pia" userId="3f579824-6470-429a-bd15-2082c320efc0" providerId="ADAL" clId="{D46A64C2-8188-4511-B794-CF4AE9706F42}" dt="2023-03-08T17:45:54.127" v="2296" actId="14100"/>
          <ac:picMkLst>
            <pc:docMk/>
            <pc:sldMk cId="3196648773" sldId="309"/>
            <ac:picMk id="15" creationId="{408F29AD-0D5A-63E6-BDE5-79DC2DB29D5E}"/>
          </ac:picMkLst>
        </pc:picChg>
        <pc:picChg chg="add mod">
          <ac:chgData name="Nielsen, Pia" userId="3f579824-6470-429a-bd15-2082c320efc0" providerId="ADAL" clId="{D46A64C2-8188-4511-B794-CF4AE9706F42}" dt="2023-03-08T17:46:17.323" v="2298" actId="1076"/>
          <ac:picMkLst>
            <pc:docMk/>
            <pc:sldMk cId="3196648773" sldId="309"/>
            <ac:picMk id="17" creationId="{0C76420E-C683-D2AC-A37D-D75FFF041284}"/>
          </ac:picMkLst>
        </pc:picChg>
        <pc:picChg chg="add mod">
          <ac:chgData name="Nielsen, Pia" userId="3f579824-6470-429a-bd15-2082c320efc0" providerId="ADAL" clId="{D46A64C2-8188-4511-B794-CF4AE9706F42}" dt="2023-03-08T16:39:27.601" v="1702" actId="1076"/>
          <ac:picMkLst>
            <pc:docMk/>
            <pc:sldMk cId="3196648773" sldId="309"/>
            <ac:picMk id="2050" creationId="{BA56558F-67DF-1967-28FA-4E045D504908}"/>
          </ac:picMkLst>
        </pc:picChg>
      </pc:sldChg>
      <pc:sldChg chg="addSp delSp modSp new mod setBg">
        <pc:chgData name="Nielsen, Pia" userId="3f579824-6470-429a-bd15-2082c320efc0" providerId="ADAL" clId="{D46A64C2-8188-4511-B794-CF4AE9706F42}" dt="2023-03-08T17:52:24.360" v="2351" actId="26606"/>
        <pc:sldMkLst>
          <pc:docMk/>
          <pc:sldMk cId="2060018332" sldId="310"/>
        </pc:sldMkLst>
        <pc:spChg chg="mod">
          <ac:chgData name="Nielsen, Pia" userId="3f579824-6470-429a-bd15-2082c320efc0" providerId="ADAL" clId="{D46A64C2-8188-4511-B794-CF4AE9706F42}" dt="2023-03-08T17:52:24.360" v="2351" actId="26606"/>
          <ac:spMkLst>
            <pc:docMk/>
            <pc:sldMk cId="2060018332" sldId="310"/>
            <ac:spMk id="2" creationId="{61A0B985-0803-E74A-3BAE-4766AB78846A}"/>
          </ac:spMkLst>
        </pc:spChg>
        <pc:spChg chg="mod">
          <ac:chgData name="Nielsen, Pia" userId="3f579824-6470-429a-bd15-2082c320efc0" providerId="ADAL" clId="{D46A64C2-8188-4511-B794-CF4AE9706F42}" dt="2023-03-08T17:52:24.360" v="2351" actId="26606"/>
          <ac:spMkLst>
            <pc:docMk/>
            <pc:sldMk cId="2060018332" sldId="310"/>
            <ac:spMk id="3" creationId="{45D87F56-0154-425B-EC22-20FD30F30BFD}"/>
          </ac:spMkLst>
        </pc:spChg>
        <pc:spChg chg="del">
          <ac:chgData name="Nielsen, Pia" userId="3f579824-6470-429a-bd15-2082c320efc0" providerId="ADAL" clId="{D46A64C2-8188-4511-B794-CF4AE9706F42}" dt="2023-03-08T17:51:42.448" v="2345" actId="478"/>
          <ac:spMkLst>
            <pc:docMk/>
            <pc:sldMk cId="2060018332" sldId="310"/>
            <ac:spMk id="4" creationId="{03689E0F-0C31-0A70-B659-0D99340BB332}"/>
          </ac:spMkLst>
        </pc:spChg>
        <pc:spChg chg="add">
          <ac:chgData name="Nielsen, Pia" userId="3f579824-6470-429a-bd15-2082c320efc0" providerId="ADAL" clId="{D46A64C2-8188-4511-B794-CF4AE9706F42}" dt="2023-03-08T17:52:24.360" v="2351" actId="26606"/>
          <ac:spMkLst>
            <pc:docMk/>
            <pc:sldMk cId="2060018332" sldId="310"/>
            <ac:spMk id="8" creationId="{1E94681D-2A4C-4A8D-B9B5-31D440D0328D}"/>
          </ac:spMkLst>
        </pc:spChg>
        <pc:spChg chg="add">
          <ac:chgData name="Nielsen, Pia" userId="3f579824-6470-429a-bd15-2082c320efc0" providerId="ADAL" clId="{D46A64C2-8188-4511-B794-CF4AE9706F42}" dt="2023-03-08T17:52:24.360" v="2351" actId="26606"/>
          <ac:spMkLst>
            <pc:docMk/>
            <pc:sldMk cId="2060018332" sldId="310"/>
            <ac:spMk id="10" creationId="{88DE9B99-ADEF-4DA4-A716-52D0A8BE5332}"/>
          </ac:spMkLst>
        </pc:spChg>
        <pc:spChg chg="add">
          <ac:chgData name="Nielsen, Pia" userId="3f579824-6470-429a-bd15-2082c320efc0" providerId="ADAL" clId="{D46A64C2-8188-4511-B794-CF4AE9706F42}" dt="2023-03-08T17:52:24.360" v="2351" actId="26606"/>
          <ac:spMkLst>
            <pc:docMk/>
            <pc:sldMk cId="2060018332" sldId="310"/>
            <ac:spMk id="12" creationId="{6E20860D-8992-496E-BC22-8450E344BED6}"/>
          </ac:spMkLst>
        </pc:spChg>
        <pc:spChg chg="add">
          <ac:chgData name="Nielsen, Pia" userId="3f579824-6470-429a-bd15-2082c320efc0" providerId="ADAL" clId="{D46A64C2-8188-4511-B794-CF4AE9706F42}" dt="2023-03-08T17:52:24.360" v="2351" actId="26606"/>
          <ac:spMkLst>
            <pc:docMk/>
            <pc:sldMk cId="2060018332" sldId="310"/>
            <ac:spMk id="14" creationId="{065FAA58-0EDC-412F-A5F8-01968BE6052E}"/>
          </ac:spMkLst>
        </pc:spChg>
        <pc:spChg chg="add">
          <ac:chgData name="Nielsen, Pia" userId="3f579824-6470-429a-bd15-2082c320efc0" providerId="ADAL" clId="{D46A64C2-8188-4511-B794-CF4AE9706F42}" dt="2023-03-08T17:52:24.360" v="2351" actId="26606"/>
          <ac:spMkLst>
            <pc:docMk/>
            <pc:sldMk cId="2060018332" sldId="310"/>
            <ac:spMk id="16" creationId="{C8089CB0-2F03-4E3C-ADBB-570A3BE78F86}"/>
          </ac:spMkLst>
        </pc:spChg>
        <pc:spChg chg="add">
          <ac:chgData name="Nielsen, Pia" userId="3f579824-6470-429a-bd15-2082c320efc0" providerId="ADAL" clId="{D46A64C2-8188-4511-B794-CF4AE9706F42}" dt="2023-03-08T17:52:24.360" v="2351" actId="26606"/>
          <ac:spMkLst>
            <pc:docMk/>
            <pc:sldMk cId="2060018332" sldId="310"/>
            <ac:spMk id="18" creationId="{0DBA80B1-3B69-49C0-8AC9-716ABA57F577}"/>
          </ac:spMkLst>
        </pc:spChg>
        <pc:spChg chg="add">
          <ac:chgData name="Nielsen, Pia" userId="3f579824-6470-429a-bd15-2082c320efc0" providerId="ADAL" clId="{D46A64C2-8188-4511-B794-CF4AE9706F42}" dt="2023-03-08T17:52:24.360" v="2351" actId="26606"/>
          <ac:spMkLst>
            <pc:docMk/>
            <pc:sldMk cId="2060018332" sldId="310"/>
            <ac:spMk id="20" creationId="{047E1103-B264-49BE-BC2A-F4E40BD33B41}"/>
          </ac:spMkLst>
        </pc:spChg>
        <pc:spChg chg="add">
          <ac:chgData name="Nielsen, Pia" userId="3f579824-6470-429a-bd15-2082c320efc0" providerId="ADAL" clId="{D46A64C2-8188-4511-B794-CF4AE9706F42}" dt="2023-03-08T17:52:24.360" v="2351" actId="26606"/>
          <ac:spMkLst>
            <pc:docMk/>
            <pc:sldMk cId="2060018332" sldId="310"/>
            <ac:spMk id="22" creationId="{52DA11B6-B538-4624-9628-98B823D761D5}"/>
          </ac:spMkLst>
        </pc:spChg>
        <pc:spChg chg="add">
          <ac:chgData name="Nielsen, Pia" userId="3f579824-6470-429a-bd15-2082c320efc0" providerId="ADAL" clId="{D46A64C2-8188-4511-B794-CF4AE9706F42}" dt="2023-03-08T17:52:24.360" v="2351" actId="26606"/>
          <ac:spMkLst>
            <pc:docMk/>
            <pc:sldMk cId="2060018332" sldId="310"/>
            <ac:spMk id="24" creationId="{CFB1CB5B-67A5-45DB-B8E1-7A09A642E3E4}"/>
          </ac:spMkLst>
        </pc:spChg>
      </pc:sldChg>
      <pc:sldChg chg="modSp new del mod">
        <pc:chgData name="Nielsen, Pia" userId="3f579824-6470-429a-bd15-2082c320efc0" providerId="ADAL" clId="{D46A64C2-8188-4511-B794-CF4AE9706F42}" dt="2023-03-08T16:49:58.596" v="2140" actId="2696"/>
        <pc:sldMkLst>
          <pc:docMk/>
          <pc:sldMk cId="2900858740" sldId="310"/>
        </pc:sldMkLst>
        <pc:spChg chg="mod">
          <ac:chgData name="Nielsen, Pia" userId="3f579824-6470-429a-bd15-2082c320efc0" providerId="ADAL" clId="{D46A64C2-8188-4511-B794-CF4AE9706F42}" dt="2023-03-08T16:43:39.723" v="1873" actId="20577"/>
          <ac:spMkLst>
            <pc:docMk/>
            <pc:sldMk cId="2900858740" sldId="310"/>
            <ac:spMk id="2" creationId="{15E7D500-9523-C0C2-9226-26051D8874C5}"/>
          </ac:spMkLst>
        </pc:spChg>
        <pc:spChg chg="mod">
          <ac:chgData name="Nielsen, Pia" userId="3f579824-6470-429a-bd15-2082c320efc0" providerId="ADAL" clId="{D46A64C2-8188-4511-B794-CF4AE9706F42}" dt="2023-03-08T16:44:32.638" v="1939" actId="20577"/>
          <ac:spMkLst>
            <pc:docMk/>
            <pc:sldMk cId="2900858740" sldId="310"/>
            <ac:spMk id="3" creationId="{C9C7EDB2-D142-255B-92E4-94B83126712D}"/>
          </ac:spMkLst>
        </pc:spChg>
      </pc:sldChg>
      <pc:sldChg chg="add del ord">
        <pc:chgData name="Nielsen, Pia" userId="3f579824-6470-429a-bd15-2082c320efc0" providerId="ADAL" clId="{D46A64C2-8188-4511-B794-CF4AE9706F42}" dt="2023-03-08T16:49:58.596" v="2140" actId="2696"/>
        <pc:sldMkLst>
          <pc:docMk/>
          <pc:sldMk cId="2730684648" sldId="31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A0C0817-A112-4847-8014-A94B7D2A4EA3}" type="datetime1">
              <a:rPr lang="en-US" smtClean="0"/>
              <a:t>3/8/2023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1344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F40B7-36AB-4376-BE14-EF7004D79BB9}" type="datetime1">
              <a:rPr lang="en-US" smtClean="0"/>
              <a:t>3/8/2023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008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CAB8-DCAE-46A5-AADA-B3FAD11A54E0}" type="datetime1">
              <a:rPr lang="en-US" smtClean="0"/>
              <a:t>3/8/2023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9999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B432-ACDA-4023-A761-2BAB76577B62}" type="datetime1">
              <a:rPr lang="en-US" smtClean="0"/>
              <a:t>3/8/2023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0400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anchor="ctr">
            <a:normAutofit/>
          </a:bodyPr>
          <a:lstStyle>
            <a:lvl1pPr algn="ctr">
              <a:lnSpc>
                <a:spcPct val="83000"/>
              </a:lnSpc>
              <a:defRPr lang="en-US" sz="68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9C646AA-F36E-4540-911D-FFFC0A0EF24A}" type="datetime1">
              <a:rPr lang="en-US" smtClean="0"/>
              <a:t>3/8/2023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7960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6D26-FA5F-4637-B602-B7C2DC34CFD4}" type="datetime1">
              <a:rPr lang="en-US" smtClean="0"/>
              <a:t>3/8/2023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9987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15D8-96D1-4781-BC50-CA8A088B2FE4}" type="datetime1">
              <a:rPr lang="en-US" smtClean="0"/>
              <a:t>3/8/2023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7686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6C99-B8F8-4528-BD05-0E16E943DC09}" type="datetime1">
              <a:rPr lang="en-US" smtClean="0"/>
              <a:t>3/8/2023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1967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6942-C211-4B28-8DBD-C953E00AF71B}" type="datetime1">
              <a:rPr lang="en-US" smtClean="0"/>
              <a:t>3/8/2023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7824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E8D12A6-918A-48BD-8CB9-CA713993B0EA}" type="datetime1">
              <a:rPr lang="en-US" smtClean="0"/>
              <a:t>3/8/2023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8863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778CE86-875F-4587-BCF6-FA054AFC0D53}" type="datetime1">
              <a:rPr lang="en-US" smtClean="0"/>
              <a:pPr/>
              <a:t>3/8/2023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91304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t>3/8/2023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3215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1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5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9">
            <a:extLst>
              <a:ext uri="{FF2B5EF4-FFF2-40B4-BE49-F238E27FC236}">
                <a16:creationId xmlns:a16="http://schemas.microsoft.com/office/drawing/2014/main" id="{1E94681D-2A4C-4A8D-B9B5-31D440D032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11">
            <a:extLst>
              <a:ext uri="{FF2B5EF4-FFF2-40B4-BE49-F238E27FC236}">
                <a16:creationId xmlns:a16="http://schemas.microsoft.com/office/drawing/2014/main" id="{04B7AC44-1B7B-4F09-9AA4-3DFDEC575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33" name="Rectangle 13">
            <a:extLst>
              <a:ext uri="{FF2B5EF4-FFF2-40B4-BE49-F238E27FC236}">
                <a16:creationId xmlns:a16="http://schemas.microsoft.com/office/drawing/2014/main" id="{6683E473-94FF-4ACE-9433-1F14799E89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34" name="Rectangle 15">
            <a:extLst>
              <a:ext uri="{FF2B5EF4-FFF2-40B4-BE49-F238E27FC236}">
                <a16:creationId xmlns:a16="http://schemas.microsoft.com/office/drawing/2014/main" id="{EB949D8D-8E17-4DBF-BEA8-13C57BF638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17">
            <a:extLst>
              <a:ext uri="{FF2B5EF4-FFF2-40B4-BE49-F238E27FC236}">
                <a16:creationId xmlns:a16="http://schemas.microsoft.com/office/drawing/2014/main" id="{4BC6FC45-D4D9-4025-91DA-272D318D37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84393" y="237744"/>
            <a:ext cx="7652977" cy="6382512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6" name="Rectangle 19">
            <a:extLst>
              <a:ext uri="{FF2B5EF4-FFF2-40B4-BE49-F238E27FC236}">
                <a16:creationId xmlns:a16="http://schemas.microsoft.com/office/drawing/2014/main" id="{EA284212-C175-4C82-B112-A5208F70CB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3809" y="393365"/>
            <a:ext cx="7328969" cy="6059273"/>
          </a:xfrm>
          <a:prstGeom prst="rect">
            <a:avLst/>
          </a:prstGeom>
          <a:noFill/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FB37E62-8416-479A-9B0D-6F4D881CAC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642593"/>
            <a:ext cx="6281928" cy="174418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800"/>
              <a:t>Föräldramöte Sigtuna IF F10/11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E7C2B8-9569-4FCB-A98B-B0208FBE42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68680" y="2386584"/>
            <a:ext cx="6281928" cy="3648456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 err="1"/>
              <a:t>Laget</a:t>
            </a:r>
            <a:endParaRPr lang="en-US" dirty="0"/>
          </a:p>
          <a:p>
            <a:pPr>
              <a:lnSpc>
                <a:spcPct val="100000"/>
              </a:lnSpc>
            </a:pPr>
            <a:r>
              <a:rPr lang="en-US" dirty="0" err="1"/>
              <a:t>Träningar</a:t>
            </a:r>
            <a:r>
              <a:rPr lang="en-US" dirty="0"/>
              <a:t>/Match</a:t>
            </a:r>
          </a:p>
          <a:p>
            <a:pPr>
              <a:lnSpc>
                <a:spcPct val="100000"/>
              </a:lnSpc>
            </a:pPr>
            <a:r>
              <a:rPr lang="en-US" dirty="0" err="1"/>
              <a:t>Samarbeten</a:t>
            </a:r>
            <a:endParaRPr lang="en-US" dirty="0"/>
          </a:p>
          <a:p>
            <a:pPr>
              <a:lnSpc>
                <a:spcPct val="100000"/>
              </a:lnSpc>
            </a:pPr>
            <a:r>
              <a:rPr lang="en-US" dirty="0" err="1"/>
              <a:t>Socialt</a:t>
            </a:r>
            <a:endParaRPr lang="en-US" dirty="0"/>
          </a:p>
          <a:p>
            <a:pPr>
              <a:lnSpc>
                <a:spcPct val="100000"/>
              </a:lnSpc>
            </a:pPr>
            <a:r>
              <a:rPr lang="en-US" dirty="0" err="1"/>
              <a:t>Hjälp</a:t>
            </a:r>
            <a:r>
              <a:rPr lang="en-US" dirty="0"/>
              <a:t> till </a:t>
            </a:r>
            <a:r>
              <a:rPr lang="en-US" dirty="0" err="1"/>
              <a:t>laget</a:t>
            </a:r>
            <a:endParaRPr lang="en-US" dirty="0"/>
          </a:p>
          <a:p>
            <a:pPr>
              <a:lnSpc>
                <a:spcPct val="100000"/>
              </a:lnSpc>
            </a:pPr>
            <a:r>
              <a:rPr lang="en-US" dirty="0" err="1"/>
              <a:t>Övrigt</a:t>
            </a:r>
            <a:r>
              <a:rPr lang="en-US" dirty="0"/>
              <a:t>/</a:t>
            </a:r>
            <a:r>
              <a:rPr lang="en-US" dirty="0" err="1"/>
              <a:t>Frågor</a:t>
            </a:r>
            <a:r>
              <a:rPr lang="en-US" dirty="0"/>
              <a:t> </a:t>
            </a:r>
          </a:p>
          <a:p>
            <a:pPr>
              <a:lnSpc>
                <a:spcPct val="100000"/>
              </a:lnSpc>
            </a:pPr>
            <a:endParaRPr lang="en-US" dirty="0"/>
          </a:p>
        </p:txBody>
      </p:sp>
      <p:sp>
        <p:nvSpPr>
          <p:cNvPr id="37" name="Rectangle 21">
            <a:extLst>
              <a:ext uri="{FF2B5EF4-FFF2-40B4-BE49-F238E27FC236}">
                <a16:creationId xmlns:a16="http://schemas.microsoft.com/office/drawing/2014/main" id="{619EC706-8928-4DFD-8084-35D599EB43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37370" y="0"/>
            <a:ext cx="435463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A76C02C-77CB-4CCF-BEDB-56072BBC3A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16242" y="1231884"/>
            <a:ext cx="3322121" cy="4395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32359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4109310-1296-4C91-8FFA-7C416D9625CE}"/>
              </a:ext>
            </a:extLst>
          </p:cNvPr>
          <p:cNvSpPr/>
          <p:nvPr/>
        </p:nvSpPr>
        <p:spPr>
          <a:xfrm>
            <a:off x="6865032" y="1725709"/>
            <a:ext cx="4023360" cy="2227311"/>
          </a:xfrm>
          <a:prstGeom prst="rect">
            <a:avLst/>
          </a:prstGeom>
          <a:solidFill>
            <a:schemeClr val="bg1"/>
          </a:solidFill>
          <a:ln w="285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E3C8343-5211-4BDD-A2CA-70604B794C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Laget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D9AB45-ABBB-4F48-BC21-6779A13D47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66800" y="1862977"/>
            <a:ext cx="4663440" cy="3909753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31750"/>
          </a:effectLst>
        </p:spPr>
        <p:txBody>
          <a:bodyPr>
            <a:normAutofit lnSpcReduction="10000"/>
          </a:bodyPr>
          <a:lstStyle/>
          <a:p>
            <a:endParaRPr lang="en-US" sz="1500" dirty="0"/>
          </a:p>
          <a:p>
            <a:r>
              <a:rPr lang="en-US" sz="1500" dirty="0"/>
              <a:t>31 </a:t>
            </a:r>
            <a:r>
              <a:rPr lang="en-US" sz="1500" dirty="0" err="1"/>
              <a:t>tjejer</a:t>
            </a:r>
            <a:r>
              <a:rPr lang="en-US" sz="1500" dirty="0"/>
              <a:t> i </a:t>
            </a:r>
            <a:r>
              <a:rPr lang="en-US" sz="1500" dirty="0" err="1"/>
              <a:t>laget</a:t>
            </a:r>
            <a:r>
              <a:rPr lang="en-US" sz="1500" dirty="0"/>
              <a:t> </a:t>
            </a:r>
          </a:p>
          <a:p>
            <a:pPr marL="0" indent="0">
              <a:buNone/>
            </a:pPr>
            <a:r>
              <a:rPr lang="en-US" sz="1500" dirty="0"/>
              <a:t>	10 </a:t>
            </a:r>
            <a:r>
              <a:rPr lang="en-US" sz="1500" dirty="0" err="1"/>
              <a:t>st</a:t>
            </a:r>
            <a:r>
              <a:rPr lang="en-US" sz="1500" dirty="0"/>
              <a:t> 2011, 21 </a:t>
            </a:r>
            <a:r>
              <a:rPr lang="en-US" sz="1500" dirty="0" err="1"/>
              <a:t>st</a:t>
            </a:r>
            <a:r>
              <a:rPr lang="en-US" sz="1500" dirty="0"/>
              <a:t> 2010</a:t>
            </a:r>
          </a:p>
          <a:p>
            <a:r>
              <a:rPr lang="en-US" sz="1500" dirty="0"/>
              <a:t>Ca 20-25 </a:t>
            </a:r>
            <a:r>
              <a:rPr lang="en-US" sz="1500" dirty="0" err="1"/>
              <a:t>tjejer</a:t>
            </a:r>
            <a:r>
              <a:rPr lang="en-US" sz="1500" dirty="0"/>
              <a:t> / </a:t>
            </a:r>
            <a:r>
              <a:rPr lang="en-US" sz="1500" dirty="0" err="1"/>
              <a:t>träning</a:t>
            </a:r>
            <a:r>
              <a:rPr lang="en-US" sz="1500" dirty="0"/>
              <a:t> just nu</a:t>
            </a:r>
          </a:p>
          <a:p>
            <a:pPr marL="274320" lvl="1" indent="0">
              <a:buNone/>
            </a:pPr>
            <a:r>
              <a:rPr lang="en-US" sz="1500" dirty="0"/>
              <a:t>	</a:t>
            </a:r>
          </a:p>
          <a:p>
            <a:r>
              <a:rPr lang="en-US" sz="1500" dirty="0"/>
              <a:t>4 </a:t>
            </a:r>
            <a:r>
              <a:rPr lang="en-US" sz="1500" dirty="0" err="1"/>
              <a:t>tränare</a:t>
            </a:r>
            <a:endParaRPr lang="en-US" sz="1500" dirty="0"/>
          </a:p>
          <a:p>
            <a:pPr marL="0" indent="0">
              <a:buNone/>
            </a:pPr>
            <a:r>
              <a:rPr lang="en-US" sz="1500" dirty="0"/>
              <a:t>	Pia, Robin, Martin, Jonas</a:t>
            </a:r>
          </a:p>
          <a:p>
            <a:r>
              <a:rPr lang="en-US" sz="1500" dirty="0"/>
              <a:t>+ Johan </a:t>
            </a:r>
            <a:r>
              <a:rPr lang="en-US" sz="1500" dirty="0" err="1"/>
              <a:t>Lagerdahl</a:t>
            </a:r>
            <a:r>
              <a:rPr lang="en-US" sz="1500" dirty="0"/>
              <a:t> + Magnus </a:t>
            </a:r>
            <a:r>
              <a:rPr lang="en-US" sz="1500" dirty="0" err="1"/>
              <a:t>Jangbratt</a:t>
            </a:r>
            <a:endParaRPr lang="en-US" sz="1500" dirty="0"/>
          </a:p>
          <a:p>
            <a:r>
              <a:rPr lang="en-US" sz="1500" dirty="0"/>
              <a:t>1 </a:t>
            </a:r>
            <a:r>
              <a:rPr lang="en-US" sz="1500" dirty="0" err="1"/>
              <a:t>ungdomsledare</a:t>
            </a:r>
            <a:r>
              <a:rPr lang="en-US" sz="1500" dirty="0"/>
              <a:t> (</a:t>
            </a:r>
            <a:r>
              <a:rPr lang="en-US" sz="1500" dirty="0" err="1"/>
              <a:t>hoppas</a:t>
            </a:r>
            <a:r>
              <a:rPr lang="en-US" sz="1500" dirty="0"/>
              <a:t> vi)</a:t>
            </a:r>
          </a:p>
          <a:p>
            <a:r>
              <a:rPr lang="en-US" sz="1500" dirty="0"/>
              <a:t>1 </a:t>
            </a:r>
            <a:r>
              <a:rPr lang="en-US" sz="1500" dirty="0" err="1"/>
              <a:t>lagledare</a:t>
            </a:r>
            <a:r>
              <a:rPr lang="en-US" sz="1500" dirty="0"/>
              <a:t>: </a:t>
            </a:r>
            <a:r>
              <a:rPr lang="en-US" sz="1500" dirty="0" err="1"/>
              <a:t>Madelen</a:t>
            </a:r>
            <a:r>
              <a:rPr lang="en-US" sz="1500" dirty="0"/>
              <a:t> </a:t>
            </a:r>
            <a:r>
              <a:rPr lang="en-US" sz="1500" dirty="0" err="1"/>
              <a:t>Rudholm</a:t>
            </a:r>
            <a:endParaRPr lang="en-US" sz="1500" dirty="0"/>
          </a:p>
          <a:p>
            <a:r>
              <a:rPr lang="en-US" sz="1500" dirty="0"/>
              <a:t>1 </a:t>
            </a:r>
            <a:r>
              <a:rPr lang="en-US" sz="1500" dirty="0" err="1"/>
              <a:t>ansvarig</a:t>
            </a:r>
            <a:r>
              <a:rPr lang="en-US" sz="1500" dirty="0"/>
              <a:t> minigolf: Linda </a:t>
            </a:r>
            <a:r>
              <a:rPr lang="en-US" sz="1500" dirty="0" err="1"/>
              <a:t>Bornmark</a:t>
            </a:r>
            <a:endParaRPr lang="en-US" sz="1500" dirty="0"/>
          </a:p>
          <a:p>
            <a:endParaRPr lang="en-US" sz="1500" dirty="0"/>
          </a:p>
          <a:p>
            <a:endParaRPr lang="en-US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D4163D5F-87E7-4D6D-AF13-F5B39BE73E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0669" y="1866389"/>
            <a:ext cx="3505200" cy="1971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47FEC59-0465-8E4A-814C-8976ADFDADB7}"/>
              </a:ext>
            </a:extLst>
          </p:cNvPr>
          <p:cNvSpPr txBox="1">
            <a:spLocks/>
          </p:cNvSpPr>
          <p:nvPr/>
        </p:nvSpPr>
        <p:spPr>
          <a:xfrm>
            <a:off x="6544992" y="4172705"/>
            <a:ext cx="4663440" cy="1618491"/>
          </a:xfrm>
          <a:prstGeom prst="rect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31750"/>
          </a:effectLst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500" dirty="0"/>
          </a:p>
          <a:p>
            <a:r>
              <a:rPr lang="en-US" sz="1400" dirty="0"/>
              <a:t>Toni </a:t>
            </a:r>
            <a:r>
              <a:rPr lang="en-US" sz="1400" dirty="0" err="1"/>
              <a:t>har</a:t>
            </a:r>
            <a:r>
              <a:rPr lang="en-US" sz="1400" dirty="0"/>
              <a:t> </a:t>
            </a:r>
            <a:r>
              <a:rPr lang="en-US" sz="1400" dirty="0" err="1"/>
              <a:t>tagit</a:t>
            </a:r>
            <a:r>
              <a:rPr lang="en-US" sz="1400" dirty="0"/>
              <a:t> </a:t>
            </a:r>
            <a:r>
              <a:rPr lang="en-US" sz="1400" dirty="0" err="1"/>
              <a:t>en</a:t>
            </a:r>
            <a:r>
              <a:rPr lang="en-US" sz="1400" dirty="0"/>
              <a:t> paus </a:t>
            </a:r>
            <a:r>
              <a:rPr lang="en-US" sz="1400" dirty="0" err="1"/>
              <a:t>pga</a:t>
            </a:r>
            <a:r>
              <a:rPr lang="en-US" sz="1400" dirty="0"/>
              <a:t> </a:t>
            </a:r>
            <a:r>
              <a:rPr lang="en-US" sz="1400" dirty="0" err="1"/>
              <a:t>andra</a:t>
            </a:r>
            <a:r>
              <a:rPr lang="en-US" sz="1400" dirty="0"/>
              <a:t> </a:t>
            </a:r>
            <a:r>
              <a:rPr lang="en-US" sz="1400" dirty="0" err="1"/>
              <a:t>åtagande</a:t>
            </a:r>
            <a:endParaRPr lang="en-US" sz="1400" dirty="0"/>
          </a:p>
          <a:p>
            <a:r>
              <a:rPr lang="en-US" sz="1400" dirty="0" err="1"/>
              <a:t>Janne</a:t>
            </a:r>
            <a:r>
              <a:rPr lang="en-US" sz="1400" dirty="0"/>
              <a:t> </a:t>
            </a:r>
            <a:r>
              <a:rPr lang="en-US" sz="1400" dirty="0" err="1"/>
              <a:t>Lovesan</a:t>
            </a:r>
            <a:r>
              <a:rPr lang="en-US" sz="1400" dirty="0"/>
              <a:t> (</a:t>
            </a:r>
            <a:r>
              <a:rPr lang="en-US" sz="1400" dirty="0" err="1"/>
              <a:t>huvudtränare</a:t>
            </a:r>
            <a:r>
              <a:rPr lang="en-US" sz="1400" dirty="0"/>
              <a:t> 2009) </a:t>
            </a:r>
            <a:r>
              <a:rPr lang="en-US" sz="1400" dirty="0" err="1"/>
              <a:t>kommer</a:t>
            </a:r>
            <a:r>
              <a:rPr lang="en-US" sz="1400" dirty="0"/>
              <a:t> </a:t>
            </a:r>
            <a:r>
              <a:rPr lang="en-US" sz="1400" dirty="0" err="1"/>
              <a:t>att</a:t>
            </a:r>
            <a:r>
              <a:rPr lang="en-US" sz="1400" dirty="0"/>
              <a:t> ta hand om </a:t>
            </a:r>
            <a:r>
              <a:rPr lang="en-US" sz="1400" dirty="0" err="1"/>
              <a:t>fredagsträningar</a:t>
            </a:r>
            <a:r>
              <a:rPr lang="en-US" sz="1400" dirty="0"/>
              <a:t> </a:t>
            </a:r>
            <a:r>
              <a:rPr lang="en-US" sz="1400" dirty="0" err="1"/>
              <a:t>och</a:t>
            </a:r>
            <a:r>
              <a:rPr lang="en-US" sz="1400" dirty="0"/>
              <a:t> </a:t>
            </a:r>
            <a:r>
              <a:rPr lang="en-US" sz="1400" dirty="0" err="1"/>
              <a:t>vara</a:t>
            </a:r>
            <a:r>
              <a:rPr lang="en-US" sz="1400" dirty="0"/>
              <a:t> </a:t>
            </a:r>
            <a:r>
              <a:rPr lang="en-US" sz="1400" dirty="0" err="1"/>
              <a:t>stöttning</a:t>
            </a:r>
            <a:r>
              <a:rPr lang="en-US" sz="1400" dirty="0"/>
              <a:t> på </a:t>
            </a:r>
            <a:r>
              <a:rPr lang="en-US" sz="1400" dirty="0" err="1"/>
              <a:t>tränarsidan</a:t>
            </a:r>
            <a:r>
              <a:rPr lang="en-US" sz="1400" dirty="0"/>
              <a:t> </a:t>
            </a:r>
          </a:p>
          <a:p>
            <a:endParaRPr lang="en-US" sz="1600" dirty="0"/>
          </a:p>
          <a:p>
            <a:pPr marL="0" indent="0">
              <a:buNone/>
            </a:pPr>
            <a:endParaRPr lang="en-US" sz="15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82088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D6CCDE-207D-4E93-92BF-C83329EE1D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Träningar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19C6E2B-9FC3-4973-BC2C-26F0A1E295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3298" y="2443161"/>
            <a:ext cx="3505200" cy="1971675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4508929A-B914-B628-0A25-A97596BCE118}"/>
              </a:ext>
            </a:extLst>
          </p:cNvPr>
          <p:cNvSpPr txBox="1">
            <a:spLocks/>
          </p:cNvSpPr>
          <p:nvPr/>
        </p:nvSpPr>
        <p:spPr>
          <a:xfrm>
            <a:off x="1066803" y="1867233"/>
            <a:ext cx="4663440" cy="3988622"/>
          </a:xfrm>
          <a:prstGeom prst="rect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31750"/>
          </a:effectLst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500" dirty="0"/>
          </a:p>
          <a:p>
            <a:pPr marL="0" indent="0">
              <a:buNone/>
            </a:pPr>
            <a:r>
              <a:rPr lang="en-US" sz="1600" b="1" dirty="0" err="1"/>
              <a:t>Från</a:t>
            </a:r>
            <a:r>
              <a:rPr lang="en-US" sz="1600" b="1" dirty="0"/>
              <a:t> </a:t>
            </a:r>
            <a:r>
              <a:rPr lang="en-US" sz="1600" b="1" dirty="0" err="1"/>
              <a:t>vecka</a:t>
            </a:r>
            <a:r>
              <a:rPr lang="en-US" sz="1600" b="1" dirty="0"/>
              <a:t> 11:</a:t>
            </a:r>
          </a:p>
          <a:p>
            <a:pPr marL="0" indent="0">
              <a:buNone/>
            </a:pPr>
            <a:r>
              <a:rPr lang="en-US" sz="1600" dirty="0" err="1"/>
              <a:t>Mån</a:t>
            </a:r>
            <a:r>
              <a:rPr lang="en-US" sz="1600" dirty="0"/>
              <a:t> &amp; </a:t>
            </a:r>
            <a:r>
              <a:rPr lang="en-US" sz="1600" dirty="0" err="1"/>
              <a:t>Ons</a:t>
            </a:r>
            <a:r>
              <a:rPr lang="en-US" sz="1600" dirty="0"/>
              <a:t>, 17.00 - 18.15</a:t>
            </a:r>
          </a:p>
          <a:p>
            <a:pPr marL="0" indent="0">
              <a:buNone/>
            </a:pPr>
            <a:r>
              <a:rPr lang="en-US" sz="1600" dirty="0"/>
              <a:t>Back-up </a:t>
            </a:r>
            <a:r>
              <a:rPr lang="en-US" sz="1600" dirty="0" err="1"/>
              <a:t>att</a:t>
            </a:r>
            <a:r>
              <a:rPr lang="en-US" sz="1600" dirty="0"/>
              <a:t> </a:t>
            </a:r>
            <a:r>
              <a:rPr lang="en-US" sz="1600" dirty="0" err="1"/>
              <a:t>fortsätta</a:t>
            </a:r>
            <a:r>
              <a:rPr lang="en-US" sz="1600" dirty="0"/>
              <a:t> med </a:t>
            </a:r>
            <a:r>
              <a:rPr lang="en-US" sz="1600" dirty="0" err="1"/>
              <a:t>söndagsträningar</a:t>
            </a:r>
            <a:r>
              <a:rPr lang="en-US" sz="1600" dirty="0"/>
              <a:t> + </a:t>
            </a:r>
            <a:r>
              <a:rPr lang="en-US" sz="1600" dirty="0" err="1"/>
              <a:t>öppen</a:t>
            </a:r>
            <a:r>
              <a:rPr lang="en-US" sz="1600" dirty="0"/>
              <a:t> </a:t>
            </a:r>
            <a:r>
              <a:rPr lang="en-US" sz="1600" dirty="0" err="1"/>
              <a:t>träning</a:t>
            </a:r>
            <a:r>
              <a:rPr lang="en-US" sz="1600" dirty="0"/>
              <a:t> Uppsala (</a:t>
            </a:r>
            <a:r>
              <a:rPr lang="en-US" sz="1600" dirty="0" err="1"/>
              <a:t>pga</a:t>
            </a:r>
            <a:r>
              <a:rPr lang="en-US" sz="1600" dirty="0"/>
              <a:t> </a:t>
            </a:r>
            <a:r>
              <a:rPr lang="en-US" sz="1600" dirty="0" err="1"/>
              <a:t>snö</a:t>
            </a:r>
            <a:r>
              <a:rPr lang="en-US" sz="1600" dirty="0"/>
              <a:t>)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b="1" dirty="0" err="1"/>
              <a:t>Från</a:t>
            </a:r>
            <a:r>
              <a:rPr lang="en-US" sz="1600" b="1" dirty="0"/>
              <a:t> </a:t>
            </a:r>
            <a:r>
              <a:rPr lang="en-US" sz="1600" b="1" dirty="0" err="1"/>
              <a:t>vecka</a:t>
            </a:r>
            <a:r>
              <a:rPr lang="en-US" sz="1600" b="1" dirty="0"/>
              <a:t> 17 (</a:t>
            </a:r>
            <a:r>
              <a:rPr lang="en-US" sz="1600" b="1" dirty="0" err="1"/>
              <a:t>sista</a:t>
            </a:r>
            <a:r>
              <a:rPr lang="en-US" sz="1600" b="1" dirty="0"/>
              <a:t> </a:t>
            </a:r>
            <a:r>
              <a:rPr lang="en-US" sz="1600" b="1" dirty="0" err="1"/>
              <a:t>veckan</a:t>
            </a:r>
            <a:r>
              <a:rPr lang="en-US" sz="1600" b="1" dirty="0"/>
              <a:t> i April)</a:t>
            </a:r>
          </a:p>
          <a:p>
            <a:pPr marL="0" indent="0">
              <a:buNone/>
            </a:pPr>
            <a:r>
              <a:rPr lang="en-US" sz="1600" dirty="0"/>
              <a:t>+ </a:t>
            </a:r>
            <a:r>
              <a:rPr lang="en-US" sz="1600" dirty="0" err="1"/>
              <a:t>Fre</a:t>
            </a:r>
            <a:r>
              <a:rPr lang="en-US" sz="1600" dirty="0"/>
              <a:t> 16.00 – 17.00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 err="1"/>
              <a:t>Möjlighet</a:t>
            </a:r>
            <a:r>
              <a:rPr lang="en-US" sz="1600" dirty="0"/>
              <a:t> </a:t>
            </a:r>
            <a:r>
              <a:rPr lang="en-US" sz="1600" dirty="0" err="1"/>
              <a:t>att</a:t>
            </a:r>
            <a:r>
              <a:rPr lang="en-US" sz="1600" dirty="0"/>
              <a:t> delta i 2012 </a:t>
            </a:r>
            <a:r>
              <a:rPr lang="en-US" sz="1600" dirty="0" err="1"/>
              <a:t>och</a:t>
            </a:r>
            <a:r>
              <a:rPr lang="en-US" sz="1600" dirty="0"/>
              <a:t> 2009 </a:t>
            </a:r>
            <a:r>
              <a:rPr lang="en-US" sz="1600" dirty="0" err="1"/>
              <a:t>träningar</a:t>
            </a:r>
            <a:r>
              <a:rPr lang="en-US" sz="1600" dirty="0"/>
              <a:t> </a:t>
            </a:r>
            <a:r>
              <a:rPr lang="en-US" sz="1600" dirty="0" err="1"/>
              <a:t>efter</a:t>
            </a:r>
            <a:r>
              <a:rPr lang="en-US" sz="1600" dirty="0"/>
              <a:t> </a:t>
            </a:r>
            <a:r>
              <a:rPr lang="en-US" sz="1600" dirty="0" err="1"/>
              <a:t>behov</a:t>
            </a:r>
            <a:endParaRPr lang="en-US" sz="15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07223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52" name="Rectangle 70">
            <a:extLst>
              <a:ext uri="{FF2B5EF4-FFF2-40B4-BE49-F238E27FC236}">
                <a16:creationId xmlns:a16="http://schemas.microsoft.com/office/drawing/2014/main" id="{1E94681D-2A4C-4A8D-B9B5-31D440D032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3" name="Rectangle 72">
            <a:extLst>
              <a:ext uri="{FF2B5EF4-FFF2-40B4-BE49-F238E27FC236}">
                <a16:creationId xmlns:a16="http://schemas.microsoft.com/office/drawing/2014/main" id="{FB65ABA3-820C-4D75-9437-9EFA1ADFE1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054" name="Rectangle 74">
            <a:extLst>
              <a:ext uri="{FF2B5EF4-FFF2-40B4-BE49-F238E27FC236}">
                <a16:creationId xmlns:a16="http://schemas.microsoft.com/office/drawing/2014/main" id="{036BF2FB-90D8-48DB-BD34-D040CDCFF2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 useBgFill="1">
        <p:nvSpPr>
          <p:cNvPr id="2055" name="Rectangle 76">
            <a:extLst>
              <a:ext uri="{FF2B5EF4-FFF2-40B4-BE49-F238E27FC236}">
                <a16:creationId xmlns:a16="http://schemas.microsoft.com/office/drawing/2014/main" id="{11657BF2-BFFB-4FF0-9FE2-4D7F7A7C9D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6" name="Rectangle 78">
            <a:extLst>
              <a:ext uri="{FF2B5EF4-FFF2-40B4-BE49-F238E27FC236}">
                <a16:creationId xmlns:a16="http://schemas.microsoft.com/office/drawing/2014/main" id="{25397171-E233-4F26-9A8C-29C436537D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84393" y="237744"/>
            <a:ext cx="7652977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57" name="Rectangle 80">
            <a:extLst>
              <a:ext uri="{FF2B5EF4-FFF2-40B4-BE49-F238E27FC236}">
                <a16:creationId xmlns:a16="http://schemas.microsoft.com/office/drawing/2014/main" id="{EA830B9C-C9EB-4D80-9552-AE9DE30758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553" y="374904"/>
            <a:ext cx="734015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79B14B-B93D-4A9F-B258-82CC1711A8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642593"/>
            <a:ext cx="6281928" cy="174418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800" dirty="0"/>
              <a:t>Matcher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F3B6B9-4E1B-447C-8408-4BB5A65193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68680" y="2386584"/>
            <a:ext cx="6281928" cy="3648456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1400" dirty="0"/>
              <a:t>3 lag: 	1 lag 2011 (Martin, Johan), 7 mot 7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1400" dirty="0"/>
              <a:t>	1 lag 2010 (Jonas, Robin, Pia, Magnus), 9 mot 9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1400" dirty="0"/>
              <a:t>	1 lag 2009, </a:t>
            </a:r>
            <a:r>
              <a:rPr lang="en-US" sz="1400" dirty="0" err="1"/>
              <a:t>delat</a:t>
            </a:r>
            <a:r>
              <a:rPr lang="en-US" sz="1400" dirty="0"/>
              <a:t> lag med 2009, 9 mot 9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1400" dirty="0"/>
              <a:t>	(1 </a:t>
            </a:r>
            <a:r>
              <a:rPr lang="en-US" sz="1400" dirty="0" err="1"/>
              <a:t>tränare</a:t>
            </a:r>
            <a:r>
              <a:rPr lang="en-US" sz="1400" dirty="0"/>
              <a:t> </a:t>
            </a:r>
            <a:r>
              <a:rPr lang="en-US" sz="1400" dirty="0" err="1"/>
              <a:t>från</a:t>
            </a:r>
            <a:r>
              <a:rPr lang="en-US" sz="1400" dirty="0"/>
              <a:t> 2010 </a:t>
            </a:r>
            <a:r>
              <a:rPr lang="en-US" sz="1400" dirty="0" err="1"/>
              <a:t>och</a:t>
            </a:r>
            <a:r>
              <a:rPr lang="en-US" sz="1400" dirty="0"/>
              <a:t> </a:t>
            </a:r>
            <a:r>
              <a:rPr lang="en-US" sz="1400" dirty="0" err="1"/>
              <a:t>en</a:t>
            </a:r>
            <a:r>
              <a:rPr lang="en-US" sz="1400" dirty="0"/>
              <a:t> </a:t>
            </a:r>
            <a:r>
              <a:rPr lang="en-US" sz="1400" dirty="0" err="1"/>
              <a:t>från</a:t>
            </a:r>
            <a:r>
              <a:rPr lang="en-US" sz="1400" dirty="0"/>
              <a:t> 2009)</a:t>
            </a:r>
          </a:p>
          <a:p>
            <a:pPr marL="0" indent="0">
              <a:lnSpc>
                <a:spcPct val="100000"/>
              </a:lnSpc>
              <a:spcAft>
                <a:spcPts val="900"/>
              </a:spcAft>
              <a:buNone/>
            </a:pPr>
            <a:r>
              <a:rPr lang="en-US" sz="1400" dirty="0"/>
              <a:t>För </a:t>
            </a:r>
            <a:r>
              <a:rPr lang="en-US" sz="1400" dirty="0" err="1"/>
              <a:t>att</a:t>
            </a:r>
            <a:r>
              <a:rPr lang="en-US" sz="1400" dirty="0"/>
              <a:t> </a:t>
            </a:r>
            <a:r>
              <a:rPr lang="en-US" sz="1400" dirty="0" err="1"/>
              <a:t>kunna</a:t>
            </a:r>
            <a:r>
              <a:rPr lang="en-US" sz="1400" dirty="0"/>
              <a:t> </a:t>
            </a:r>
            <a:r>
              <a:rPr lang="en-US" sz="1400" dirty="0" err="1"/>
              <a:t>erbjuda</a:t>
            </a:r>
            <a:r>
              <a:rPr lang="en-US" sz="1400" dirty="0"/>
              <a:t> </a:t>
            </a:r>
            <a:r>
              <a:rPr lang="en-US" sz="1400" dirty="0" err="1"/>
              <a:t>större</a:t>
            </a:r>
            <a:r>
              <a:rPr lang="en-US" sz="1400" dirty="0"/>
              <a:t> </a:t>
            </a:r>
            <a:r>
              <a:rPr lang="en-US" sz="1400" dirty="0" err="1"/>
              <a:t>flexibilitet</a:t>
            </a:r>
            <a:r>
              <a:rPr lang="en-US" sz="1400" dirty="0"/>
              <a:t> </a:t>
            </a:r>
            <a:r>
              <a:rPr lang="en-US" sz="1400" dirty="0" err="1"/>
              <a:t>mht</a:t>
            </a:r>
            <a:r>
              <a:rPr lang="en-US" sz="1400" dirty="0"/>
              <a:t> </a:t>
            </a:r>
            <a:r>
              <a:rPr lang="en-US" sz="1400" dirty="0" err="1"/>
              <a:t>behovsanpassning</a:t>
            </a:r>
            <a:endParaRPr lang="en-US" sz="1400" dirty="0"/>
          </a:p>
          <a:p>
            <a:pPr>
              <a:lnSpc>
                <a:spcPct val="100000"/>
              </a:lnSpc>
              <a:spcAft>
                <a:spcPts val="900"/>
              </a:spcAft>
            </a:pPr>
            <a:r>
              <a:rPr lang="en-US" sz="1400" dirty="0"/>
              <a:t>Har man </a:t>
            </a:r>
            <a:r>
              <a:rPr lang="en-US" sz="1400" dirty="0" err="1"/>
              <a:t>varit</a:t>
            </a:r>
            <a:r>
              <a:rPr lang="en-US" sz="1400" dirty="0"/>
              <a:t> med på </a:t>
            </a:r>
            <a:r>
              <a:rPr lang="en-US" sz="1400" dirty="0" err="1"/>
              <a:t>minst</a:t>
            </a:r>
            <a:r>
              <a:rPr lang="en-US" sz="1400" dirty="0"/>
              <a:t> 1 </a:t>
            </a:r>
            <a:r>
              <a:rPr lang="en-US" sz="1400" dirty="0" err="1"/>
              <a:t>träning</a:t>
            </a:r>
            <a:r>
              <a:rPr lang="en-US" sz="1400" dirty="0"/>
              <a:t> </a:t>
            </a:r>
            <a:r>
              <a:rPr lang="en-US" sz="1400" dirty="0" err="1"/>
              <a:t>senaste</a:t>
            </a:r>
            <a:r>
              <a:rPr lang="en-US" sz="1400" dirty="0"/>
              <a:t> 2 </a:t>
            </a:r>
            <a:r>
              <a:rPr lang="en-US" sz="1400" dirty="0" err="1"/>
              <a:t>veckor</a:t>
            </a:r>
            <a:r>
              <a:rPr lang="en-US" sz="1400" dirty="0"/>
              <a:t> </a:t>
            </a:r>
            <a:r>
              <a:rPr lang="en-US" sz="1400" dirty="0" err="1"/>
              <a:t>så</a:t>
            </a:r>
            <a:r>
              <a:rPr lang="en-US" sz="1400" dirty="0"/>
              <a:t> </a:t>
            </a:r>
            <a:r>
              <a:rPr lang="en-US" sz="1400" dirty="0" err="1"/>
              <a:t>kommer</a:t>
            </a:r>
            <a:r>
              <a:rPr lang="en-US" sz="1400" dirty="0"/>
              <a:t> man </a:t>
            </a:r>
            <a:r>
              <a:rPr lang="en-US" sz="1400" dirty="0" err="1"/>
              <a:t>att</a:t>
            </a:r>
            <a:r>
              <a:rPr lang="en-US" sz="1400" dirty="0"/>
              <a:t> </a:t>
            </a:r>
            <a:r>
              <a:rPr lang="en-US" sz="1400" dirty="0" err="1"/>
              <a:t>erbjudas</a:t>
            </a:r>
            <a:r>
              <a:rPr lang="en-US" sz="1400" dirty="0"/>
              <a:t> </a:t>
            </a:r>
            <a:r>
              <a:rPr lang="en-US" sz="1400" dirty="0" err="1"/>
              <a:t>att</a:t>
            </a:r>
            <a:r>
              <a:rPr lang="en-US" sz="1400" dirty="0"/>
              <a:t> </a:t>
            </a:r>
            <a:r>
              <a:rPr lang="en-US" sz="1400" dirty="0" err="1"/>
              <a:t>få</a:t>
            </a:r>
            <a:r>
              <a:rPr lang="en-US" sz="1400" dirty="0"/>
              <a:t> </a:t>
            </a:r>
            <a:r>
              <a:rPr lang="en-US" sz="1400" dirty="0" err="1"/>
              <a:t>spela</a:t>
            </a:r>
            <a:r>
              <a:rPr lang="en-US" sz="1400" dirty="0"/>
              <a:t> match</a:t>
            </a:r>
          </a:p>
          <a:p>
            <a:pPr>
              <a:lnSpc>
                <a:spcPct val="100000"/>
              </a:lnSpc>
              <a:spcAft>
                <a:spcPts val="900"/>
              </a:spcAft>
            </a:pPr>
            <a:r>
              <a:rPr lang="en-US" sz="1400" dirty="0" err="1"/>
              <a:t>Kommer</a:t>
            </a:r>
            <a:r>
              <a:rPr lang="en-US" sz="1400" dirty="0"/>
              <a:t> </a:t>
            </a:r>
            <a:r>
              <a:rPr lang="en-US" sz="1400" dirty="0" err="1"/>
              <a:t>att</a:t>
            </a:r>
            <a:r>
              <a:rPr lang="en-US" sz="1400" dirty="0"/>
              <a:t> </a:t>
            </a:r>
            <a:r>
              <a:rPr lang="en-US" sz="1400" dirty="0" err="1"/>
              <a:t>finnas</a:t>
            </a:r>
            <a:r>
              <a:rPr lang="en-US" sz="1400" dirty="0"/>
              <a:t> </a:t>
            </a:r>
            <a:r>
              <a:rPr lang="en-US" sz="1400" dirty="0" err="1"/>
              <a:t>stora</a:t>
            </a:r>
            <a:r>
              <a:rPr lang="en-US" sz="1400" dirty="0"/>
              <a:t> </a:t>
            </a:r>
            <a:r>
              <a:rPr lang="en-US" sz="1400" dirty="0" err="1"/>
              <a:t>möjligheter</a:t>
            </a:r>
            <a:r>
              <a:rPr lang="en-US" sz="1400" dirty="0"/>
              <a:t> </a:t>
            </a:r>
            <a:r>
              <a:rPr lang="en-US" sz="1400" dirty="0" err="1"/>
              <a:t>att</a:t>
            </a:r>
            <a:r>
              <a:rPr lang="en-US" sz="1400" dirty="0"/>
              <a:t> </a:t>
            </a:r>
            <a:r>
              <a:rPr lang="en-US" sz="1400" dirty="0" err="1"/>
              <a:t>få</a:t>
            </a:r>
            <a:r>
              <a:rPr lang="en-US" sz="1400" dirty="0"/>
              <a:t> </a:t>
            </a:r>
            <a:r>
              <a:rPr lang="en-US" sz="1400" dirty="0" err="1"/>
              <a:t>spela</a:t>
            </a:r>
            <a:r>
              <a:rPr lang="en-US" sz="1400" dirty="0"/>
              <a:t> 2 matcher – bra </a:t>
            </a:r>
            <a:r>
              <a:rPr lang="en-US" sz="1400" dirty="0" err="1"/>
              <a:t>att</a:t>
            </a:r>
            <a:r>
              <a:rPr lang="en-US" sz="1400" dirty="0"/>
              <a:t> </a:t>
            </a:r>
            <a:r>
              <a:rPr lang="en-US" sz="1400" dirty="0" err="1"/>
              <a:t>meddela</a:t>
            </a:r>
            <a:endParaRPr lang="en-US" sz="1400" dirty="0"/>
          </a:p>
          <a:p>
            <a:pPr>
              <a:lnSpc>
                <a:spcPct val="100000"/>
              </a:lnSpc>
              <a:spcAft>
                <a:spcPts val="900"/>
              </a:spcAft>
            </a:pPr>
            <a:r>
              <a:rPr lang="en-US" sz="1400" dirty="0" err="1"/>
              <a:t>Kommer</a:t>
            </a:r>
            <a:r>
              <a:rPr lang="en-US" sz="1400" dirty="0"/>
              <a:t> </a:t>
            </a:r>
            <a:r>
              <a:rPr lang="en-US" sz="1400" dirty="0" err="1"/>
              <a:t>att</a:t>
            </a:r>
            <a:r>
              <a:rPr lang="en-US" sz="1400" dirty="0"/>
              <a:t> se </a:t>
            </a:r>
            <a:r>
              <a:rPr lang="en-US" sz="1400" dirty="0" err="1"/>
              <a:t>mer</a:t>
            </a:r>
            <a:r>
              <a:rPr lang="en-US" sz="1400" dirty="0"/>
              <a:t> på </a:t>
            </a:r>
            <a:r>
              <a:rPr lang="en-US" sz="1400" dirty="0" err="1"/>
              <a:t>vilket</a:t>
            </a:r>
            <a:r>
              <a:rPr lang="en-US" sz="1400" dirty="0"/>
              <a:t> </a:t>
            </a:r>
            <a:r>
              <a:rPr lang="en-US" sz="1400" dirty="0" err="1"/>
              <a:t>behov</a:t>
            </a:r>
            <a:r>
              <a:rPr lang="en-US" sz="1400" dirty="0"/>
              <a:t> man </a:t>
            </a:r>
            <a:r>
              <a:rPr lang="en-US" sz="1400" dirty="0" err="1"/>
              <a:t>har</a:t>
            </a:r>
            <a:r>
              <a:rPr lang="en-US" sz="1400" dirty="0"/>
              <a:t> </a:t>
            </a:r>
            <a:r>
              <a:rPr lang="en-US" sz="1400" dirty="0" err="1"/>
              <a:t>som</a:t>
            </a:r>
            <a:r>
              <a:rPr lang="en-US" sz="1400" dirty="0"/>
              <a:t> </a:t>
            </a:r>
            <a:r>
              <a:rPr lang="en-US" sz="1400" dirty="0" err="1"/>
              <a:t>individ</a:t>
            </a:r>
            <a:r>
              <a:rPr lang="en-US" sz="1400" dirty="0"/>
              <a:t> </a:t>
            </a:r>
            <a:r>
              <a:rPr lang="en-US" sz="1400" dirty="0" err="1"/>
              <a:t>än</a:t>
            </a:r>
            <a:r>
              <a:rPr lang="en-US" sz="1400" dirty="0"/>
              <a:t> på </a:t>
            </a:r>
            <a:r>
              <a:rPr lang="en-US" sz="1400" dirty="0" err="1"/>
              <a:t>ålder</a:t>
            </a:r>
            <a:endParaRPr lang="en-US" sz="1400" dirty="0"/>
          </a:p>
        </p:txBody>
      </p:sp>
      <p:pic>
        <p:nvPicPr>
          <p:cNvPr id="2050" name="Picture 2" descr="A group of women in yellow uniforms&#10;&#10;Description automatically generated with low confidence">
            <a:extLst>
              <a:ext uri="{FF2B5EF4-FFF2-40B4-BE49-F238E27FC236}">
                <a16:creationId xmlns:a16="http://schemas.microsoft.com/office/drawing/2014/main" id="{388C2693-1912-4177-B95F-139C263C429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758" r="37893" b="-1"/>
          <a:stretch/>
        </p:blipFill>
        <p:spPr bwMode="auto">
          <a:xfrm>
            <a:off x="7837371" y="237744"/>
            <a:ext cx="4124416" cy="6382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67580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BA56558F-67DF-1967-28FA-4E045D5049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307" y="2030773"/>
            <a:ext cx="4971473" cy="27964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547ACA3C-8A5D-4E1F-783B-B6443DD67A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79" y="642593"/>
            <a:ext cx="6966179" cy="174418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800" dirty="0"/>
              <a:t>Flick/Dam </a:t>
            </a:r>
            <a:r>
              <a:rPr lang="en-US" sz="4800" dirty="0" err="1"/>
              <a:t>fotbollen</a:t>
            </a:r>
            <a:r>
              <a:rPr lang="en-US" sz="4800" dirty="0"/>
              <a:t> </a:t>
            </a:r>
            <a:r>
              <a:rPr lang="en-US" sz="4800" dirty="0" err="1"/>
              <a:t>växer</a:t>
            </a:r>
            <a:r>
              <a:rPr lang="en-US" sz="4800" dirty="0"/>
              <a:t>!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0DFDB9F-DFCC-BA85-F9A2-46352035CA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50608" y="812677"/>
            <a:ext cx="988466" cy="105223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B767131-9BE3-A2F1-36CC-6B067C30413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249986">
            <a:off x="5679638" y="521844"/>
            <a:ext cx="6994539" cy="1750699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243D0909-26EF-A7F3-B8B2-B83342B7A0B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34859" y="3225382"/>
            <a:ext cx="859079" cy="1072368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6E3AF564-09FC-B56A-9B48-3B46984C78C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009644" y="4462236"/>
            <a:ext cx="7916380" cy="1066949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408F29AD-0D5A-63E6-BDE5-79DC2DB29D5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461532" y="5171607"/>
            <a:ext cx="873309" cy="1246517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0C76420E-C683-D2AC-A37D-D75FFF04128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554031" y="6031051"/>
            <a:ext cx="7773485" cy="257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66487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E94681D-2A4C-4A8D-B9B5-31D440D032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4B7AC44-1B7B-4F09-9AA4-3DFDEC575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683E473-94FF-4ACE-9433-1F14799E89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064B4AD-5AC1-125D-1476-C117E52E25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9450" y="727627"/>
            <a:ext cx="4957553" cy="164592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800"/>
              <a:t>Men det kommer inte av sig själv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BBB6B01-5B73-410C-B70E-8CF2FA470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8836" y="721224"/>
            <a:ext cx="5367164" cy="5415552"/>
          </a:xfrm>
          <a:prstGeom prst="rect">
            <a:avLst/>
          </a:prstGeom>
          <a:solidFill>
            <a:srgbClr val="FFFFFF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712F587-12D0-435C-8E3F-F44C36EE71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85217" y="892220"/>
            <a:ext cx="5054517" cy="5097085"/>
          </a:xfrm>
          <a:prstGeom prst="rect">
            <a:avLst/>
          </a:prstGeom>
          <a:noFill/>
          <a:ln w="6350" cap="sq" cmpd="sng" algn="ctr">
            <a:solidFill>
              <a:srgbClr val="404040"/>
            </a:solidFill>
            <a:prstDash val="solid"/>
            <a:miter lim="800000"/>
          </a:ln>
          <a:effectLst/>
        </p:spPr>
      </p:sp>
      <p:pic>
        <p:nvPicPr>
          <p:cNvPr id="5" name="Picture 4" descr="Logo, icon, company name&#10;&#10;Description automatically generated">
            <a:extLst>
              <a:ext uri="{FF2B5EF4-FFF2-40B4-BE49-F238E27FC236}">
                <a16:creationId xmlns:a16="http://schemas.microsoft.com/office/drawing/2014/main" id="{0876EFCB-527E-5484-A2B8-A3851A3CA5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6116" y="1206900"/>
            <a:ext cx="3372717" cy="4462365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FD43D0-054B-C1DA-30E2-6D93B3109E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579450" y="2538919"/>
            <a:ext cx="4957554" cy="3496120"/>
          </a:xfrm>
        </p:spPr>
        <p:txBody>
          <a:bodyPr vert="horz" lIns="91440" tIns="45720" rIns="91440" bIns="45720" rtlCol="0">
            <a:normAutofit/>
          </a:bodyPr>
          <a:lstStyle/>
          <a:p>
            <a:pPr marL="0">
              <a:lnSpc>
                <a:spcPct val="90000"/>
              </a:lnSpc>
            </a:pPr>
            <a:r>
              <a:rPr lang="en-US"/>
              <a:t>Statistiskt</a:t>
            </a:r>
            <a:r>
              <a:rPr lang="en-US" dirty="0"/>
              <a:t> </a:t>
            </a:r>
            <a:r>
              <a:rPr lang="en-US"/>
              <a:t>ökar</a:t>
            </a:r>
            <a:r>
              <a:rPr lang="en-US" dirty="0"/>
              <a:t> </a:t>
            </a:r>
            <a:r>
              <a:rPr lang="en-US"/>
              <a:t>flickfotbollen</a:t>
            </a:r>
            <a:r>
              <a:rPr lang="en-US" dirty="0"/>
              <a:t> i Sverige, men vi ser </a:t>
            </a:r>
            <a:r>
              <a:rPr lang="en-US"/>
              <a:t>ändå</a:t>
            </a:r>
            <a:r>
              <a:rPr lang="en-US" dirty="0"/>
              <a:t> </a:t>
            </a:r>
            <a:r>
              <a:rPr lang="en-US"/>
              <a:t>oroande</a:t>
            </a:r>
            <a:r>
              <a:rPr lang="en-US" dirty="0"/>
              <a:t> </a:t>
            </a:r>
            <a:r>
              <a:rPr lang="en-US"/>
              <a:t>tecken</a:t>
            </a:r>
            <a:r>
              <a:rPr lang="en-US" dirty="0"/>
              <a:t> i </a:t>
            </a:r>
            <a:r>
              <a:rPr lang="en-US"/>
              <a:t>regionen</a:t>
            </a:r>
          </a:p>
          <a:p>
            <a:pPr>
              <a:lnSpc>
                <a:spcPct val="90000"/>
              </a:lnSpc>
            </a:pPr>
            <a:r>
              <a:rPr lang="en-US"/>
              <a:t>Drastisk</a:t>
            </a:r>
            <a:r>
              <a:rPr lang="en-US" dirty="0"/>
              <a:t> </a:t>
            </a:r>
            <a:r>
              <a:rPr lang="en-US"/>
              <a:t>minskning</a:t>
            </a:r>
            <a:r>
              <a:rPr lang="en-US" dirty="0"/>
              <a:t> F2008 – </a:t>
            </a:r>
            <a:r>
              <a:rPr lang="en-US"/>
              <a:t>skapat</a:t>
            </a:r>
            <a:r>
              <a:rPr lang="en-US" dirty="0"/>
              <a:t> </a:t>
            </a:r>
            <a:r>
              <a:rPr lang="en-US"/>
              <a:t>ny</a:t>
            </a:r>
            <a:r>
              <a:rPr lang="en-US" dirty="0"/>
              <a:t> </a:t>
            </a:r>
            <a:r>
              <a:rPr lang="en-US"/>
              <a:t>klubb</a:t>
            </a:r>
            <a:r>
              <a:rPr lang="en-US" dirty="0"/>
              <a:t> för </a:t>
            </a:r>
            <a:r>
              <a:rPr lang="en-US"/>
              <a:t>Flickor</a:t>
            </a:r>
            <a:r>
              <a:rPr lang="en-US" dirty="0"/>
              <a:t> 11 mot 11 med </a:t>
            </a:r>
            <a:r>
              <a:rPr lang="en-US"/>
              <a:t>Rosers</a:t>
            </a:r>
            <a:r>
              <a:rPr lang="en-US" dirty="0"/>
              <a:t>/</a:t>
            </a:r>
            <a:r>
              <a:rPr lang="en-US"/>
              <a:t>Wigör</a:t>
            </a:r>
            <a:r>
              <a:rPr lang="en-US" dirty="0"/>
              <a:t>/</a:t>
            </a:r>
            <a:r>
              <a:rPr lang="en-US"/>
              <a:t>Sigtuna</a:t>
            </a:r>
          </a:p>
          <a:p>
            <a:pPr>
              <a:lnSpc>
                <a:spcPct val="90000"/>
              </a:lnSpc>
            </a:pPr>
            <a:r>
              <a:rPr lang="en-US"/>
              <a:t>Många</a:t>
            </a:r>
            <a:r>
              <a:rPr lang="en-US" dirty="0"/>
              <a:t> lag </a:t>
            </a:r>
            <a:r>
              <a:rPr lang="en-US"/>
              <a:t>som</a:t>
            </a:r>
            <a:r>
              <a:rPr lang="en-US" dirty="0"/>
              <a:t> </a:t>
            </a:r>
            <a:r>
              <a:rPr lang="en-US"/>
              <a:t>får</a:t>
            </a:r>
            <a:r>
              <a:rPr lang="en-US" dirty="0"/>
              <a:t> </a:t>
            </a:r>
            <a:r>
              <a:rPr lang="en-US"/>
              <a:t>slå</a:t>
            </a:r>
            <a:r>
              <a:rPr lang="en-US" dirty="0"/>
              <a:t> </a:t>
            </a:r>
            <a:r>
              <a:rPr lang="en-US"/>
              <a:t>ihop</a:t>
            </a:r>
            <a:r>
              <a:rPr lang="en-US" dirty="0"/>
              <a:t>/</a:t>
            </a:r>
            <a:r>
              <a:rPr lang="en-US"/>
              <a:t>lägga</a:t>
            </a:r>
            <a:r>
              <a:rPr lang="en-US" dirty="0"/>
              <a:t> </a:t>
            </a:r>
            <a:r>
              <a:rPr lang="en-US"/>
              <a:t>ner</a:t>
            </a:r>
          </a:p>
          <a:p>
            <a:pPr>
              <a:lnSpc>
                <a:spcPct val="90000"/>
              </a:lnSpc>
            </a:pPr>
            <a:r>
              <a:rPr lang="en-US"/>
              <a:t>Stora</a:t>
            </a:r>
            <a:r>
              <a:rPr lang="en-US" dirty="0"/>
              <a:t> </a:t>
            </a:r>
            <a:r>
              <a:rPr lang="en-US"/>
              <a:t>kullar</a:t>
            </a:r>
            <a:r>
              <a:rPr lang="en-US" dirty="0"/>
              <a:t> 2009 </a:t>
            </a:r>
            <a:r>
              <a:rPr lang="en-US"/>
              <a:t>och</a:t>
            </a:r>
            <a:r>
              <a:rPr lang="en-US" dirty="0"/>
              <a:t> 10/11 – </a:t>
            </a:r>
            <a:r>
              <a:rPr lang="en-US"/>
              <a:t>vill</a:t>
            </a:r>
            <a:r>
              <a:rPr lang="en-US" dirty="0"/>
              <a:t> </a:t>
            </a:r>
            <a:r>
              <a:rPr lang="en-US"/>
              <a:t>satsa</a:t>
            </a:r>
            <a:r>
              <a:rPr lang="en-US" dirty="0"/>
              <a:t> på </a:t>
            </a:r>
            <a:r>
              <a:rPr lang="en-US"/>
              <a:t>att</a:t>
            </a:r>
            <a:r>
              <a:rPr lang="en-US" dirty="0"/>
              <a:t> </a:t>
            </a:r>
            <a:r>
              <a:rPr lang="en-US"/>
              <a:t>fler</a:t>
            </a:r>
            <a:r>
              <a:rPr lang="en-US" dirty="0"/>
              <a:t> </a:t>
            </a:r>
            <a:r>
              <a:rPr lang="en-US"/>
              <a:t>spelar</a:t>
            </a:r>
            <a:r>
              <a:rPr lang="en-US" dirty="0"/>
              <a:t> </a:t>
            </a:r>
            <a:r>
              <a:rPr lang="en-US"/>
              <a:t>längre</a:t>
            </a:r>
            <a:r>
              <a:rPr lang="en-US" dirty="0"/>
              <a:t> med </a:t>
            </a:r>
            <a:r>
              <a:rPr lang="en-US"/>
              <a:t>mål</a:t>
            </a:r>
            <a:r>
              <a:rPr lang="en-US" dirty="0"/>
              <a:t> </a:t>
            </a:r>
            <a:r>
              <a:rPr lang="en-US"/>
              <a:t>att</a:t>
            </a:r>
            <a:r>
              <a:rPr lang="en-US" dirty="0"/>
              <a:t> </a:t>
            </a:r>
            <a:r>
              <a:rPr lang="en-US"/>
              <a:t>Sigtuna</a:t>
            </a:r>
            <a:r>
              <a:rPr lang="en-US" dirty="0"/>
              <a:t> </a:t>
            </a:r>
            <a:r>
              <a:rPr lang="en-US"/>
              <a:t>kan</a:t>
            </a:r>
            <a:r>
              <a:rPr lang="en-US" dirty="0"/>
              <a:t> ha </a:t>
            </a:r>
            <a:r>
              <a:rPr lang="en-US"/>
              <a:t>ett</a:t>
            </a:r>
            <a:r>
              <a:rPr lang="en-US" dirty="0"/>
              <a:t> lag 11 mot 11</a:t>
            </a: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Janne</a:t>
            </a:r>
            <a:r>
              <a:rPr lang="en-US" dirty="0"/>
              <a:t> </a:t>
            </a:r>
            <a:r>
              <a:rPr lang="en-US"/>
              <a:t>Lovesan</a:t>
            </a:r>
            <a:r>
              <a:rPr lang="en-US" dirty="0"/>
              <a:t> ska </a:t>
            </a:r>
            <a:r>
              <a:rPr lang="en-US"/>
              <a:t>stötta</a:t>
            </a:r>
            <a:r>
              <a:rPr lang="en-US" dirty="0"/>
              <a:t> </a:t>
            </a:r>
            <a:r>
              <a:rPr lang="en-US"/>
              <a:t>Sigtunas</a:t>
            </a:r>
            <a:r>
              <a:rPr lang="en-US" dirty="0"/>
              <a:t> </a:t>
            </a:r>
            <a:r>
              <a:rPr lang="en-US"/>
              <a:t>satsning</a:t>
            </a:r>
            <a:r>
              <a:rPr lang="en-US" dirty="0"/>
              <a:t> på </a:t>
            </a:r>
            <a:r>
              <a:rPr lang="en-US"/>
              <a:t>flickfotbollen</a:t>
            </a:r>
            <a:r>
              <a:rPr lang="en-US" dirty="0"/>
              <a:t> i </a:t>
            </a:r>
            <a:r>
              <a:rPr lang="en-US"/>
              <a:t>Sigtuna</a:t>
            </a:r>
          </a:p>
        </p:txBody>
      </p:sp>
    </p:spTree>
    <p:extLst>
      <p:ext uri="{BB962C8B-B14F-4D97-AF65-F5344CB8AC3E}">
        <p14:creationId xmlns:p14="http://schemas.microsoft.com/office/powerpoint/2010/main" val="26105321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9FFF2E-D898-4F59-B8DF-97F4B197B1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>
                <a:solidFill>
                  <a:srgbClr val="1F1F1F"/>
                </a:solidFill>
                <a:latin typeface="Stag Sans"/>
              </a:rPr>
              <a:t>Vi skulle vilja satsa mer på det sociala bredvid fotbollen!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AC9782F3-971B-45AF-A1E7-6E8ADD9802FE}"/>
              </a:ext>
            </a:extLst>
          </p:cNvPr>
          <p:cNvSpPr txBox="1">
            <a:spLocks/>
          </p:cNvSpPr>
          <p:nvPr/>
        </p:nvSpPr>
        <p:spPr>
          <a:xfrm>
            <a:off x="6461760" y="1456007"/>
            <a:ext cx="4663440" cy="48744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sv-SE" dirty="0">
              <a:solidFill>
                <a:srgbClr val="1F1F1F"/>
              </a:solidFill>
              <a:latin typeface="Stag Sans"/>
            </a:endParaRP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C2AD9797-C41D-4880-9068-82EE41B10836}"/>
              </a:ext>
            </a:extLst>
          </p:cNvPr>
          <p:cNvSpPr txBox="1">
            <a:spLocks/>
          </p:cNvSpPr>
          <p:nvPr/>
        </p:nvSpPr>
        <p:spPr>
          <a:xfrm>
            <a:off x="4461804" y="2190814"/>
            <a:ext cx="5230836" cy="188892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182880" indent="-182880" algn="l" defTabSz="914400" rtl="0" eaLnBrk="1" latinLnBrk="0" hangingPunct="1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sv-SE" dirty="0">
              <a:solidFill>
                <a:srgbClr val="1F1F1F"/>
              </a:solidFill>
              <a:latin typeface="Stag Sans"/>
            </a:endParaRPr>
          </a:p>
          <a:p>
            <a:r>
              <a:rPr lang="sv-SE" sz="2400" dirty="0">
                <a:solidFill>
                  <a:srgbClr val="1F1F1F"/>
                </a:solidFill>
                <a:latin typeface="Stag Sans"/>
              </a:rPr>
              <a:t>Behöver hjälp med aktivitetsansvarig?</a:t>
            </a:r>
          </a:p>
          <a:p>
            <a:pPr marL="0" indent="0">
              <a:buNone/>
            </a:pPr>
            <a:r>
              <a:rPr lang="sv-SE" sz="2400" dirty="0">
                <a:solidFill>
                  <a:srgbClr val="1F1F1F"/>
                </a:solidFill>
                <a:latin typeface="Stag Sans"/>
              </a:rPr>
              <a:t>	10 aktiviteter/säsong?</a:t>
            </a:r>
          </a:p>
          <a:p>
            <a:r>
              <a:rPr lang="sv-SE" sz="2400" dirty="0">
                <a:solidFill>
                  <a:srgbClr val="1F1F1F"/>
                </a:solidFill>
                <a:latin typeface="Stag Sans"/>
              </a:rPr>
              <a:t>Ansvarig för samla in pengar?</a:t>
            </a:r>
          </a:p>
          <a:p>
            <a:r>
              <a:rPr lang="sv-SE" sz="2400" dirty="0" err="1">
                <a:solidFill>
                  <a:srgbClr val="1F1F1F"/>
                </a:solidFill>
                <a:latin typeface="Stag Sans"/>
              </a:rPr>
              <a:t>Fysansvarig</a:t>
            </a:r>
            <a:r>
              <a:rPr lang="sv-SE" sz="2400" dirty="0">
                <a:solidFill>
                  <a:srgbClr val="1F1F1F"/>
                </a:solidFill>
                <a:latin typeface="Stag Sans"/>
              </a:rPr>
              <a:t>?</a:t>
            </a:r>
          </a:p>
          <a:p>
            <a:endParaRPr lang="sv-SE" sz="2400" dirty="0">
              <a:solidFill>
                <a:srgbClr val="1F1F1F"/>
              </a:solidFill>
              <a:latin typeface="Stag Sans"/>
            </a:endParaRPr>
          </a:p>
          <a:p>
            <a:endParaRPr lang="sv-SE" sz="2400" dirty="0">
              <a:solidFill>
                <a:srgbClr val="1F1F1F"/>
              </a:solidFill>
              <a:latin typeface="Stag Sans"/>
            </a:endParaRPr>
          </a:p>
          <a:p>
            <a:pPr marL="0" indent="0">
              <a:buNone/>
            </a:pPr>
            <a:endParaRPr lang="sv-SE" dirty="0">
              <a:solidFill>
                <a:srgbClr val="1F1F1F"/>
              </a:solidFill>
              <a:latin typeface="Stag Sans"/>
            </a:endParaRPr>
          </a:p>
        </p:txBody>
      </p:sp>
      <p:pic>
        <p:nvPicPr>
          <p:cNvPr id="3074" name="Picture 2" descr="Svensk fotboll - 👋 Stockholm - vi spelar EM-genrep mot Brasilien på Friends  Arena den 28 juni 18.30! 🎉 Stjärnmötet med Brasilien blir startskottet  inför sommarens stora höjdpunkt - EM i England">
            <a:extLst>
              <a:ext uri="{FF2B5EF4-FFF2-40B4-BE49-F238E27FC236}">
                <a16:creationId xmlns:a16="http://schemas.microsoft.com/office/drawing/2014/main" id="{27FD2E18-CDD5-489F-6EAF-C8D8E8CD60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559556">
            <a:off x="766915" y="1954161"/>
            <a:ext cx="1897473" cy="18974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Beachvolley | Svensk volleyboll">
            <a:extLst>
              <a:ext uri="{FF2B5EF4-FFF2-40B4-BE49-F238E27FC236}">
                <a16:creationId xmlns:a16="http://schemas.microsoft.com/office/drawing/2014/main" id="{BC6B4C9A-CC7B-F41F-7428-A6DDE8E3B0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6780" y="3753162"/>
            <a:ext cx="285750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OCR-banan - Sölvesborgs kommun">
            <a:extLst>
              <a:ext uri="{FF2B5EF4-FFF2-40B4-BE49-F238E27FC236}">
                <a16:creationId xmlns:a16="http://schemas.microsoft.com/office/drawing/2014/main" id="{FBDD4D3A-EAED-8CE8-CD2A-11EFE2D1CE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2971" y="4730262"/>
            <a:ext cx="285750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64510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E94681D-2A4C-4A8D-B9B5-31D440D032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8DE9B99-ADEF-4DA4-A716-52D0A8BE53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E20860D-8992-496E-BC22-8450E344BE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065FAA58-0EDC-412F-A5F8-01968BE605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8089CB0-2F03-4E3C-ADBB-570A3BE78F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1081" y="0"/>
            <a:ext cx="5510773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DBA80B1-3B69-49C0-8AC9-716ABA57F5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6197" y="643464"/>
            <a:ext cx="4143830" cy="5566305"/>
          </a:xfrm>
          <a:prstGeom prst="rect">
            <a:avLst/>
          </a:prstGeom>
          <a:solidFill>
            <a:srgbClr val="D9D9D9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47E1103-B264-49BE-BC2A-F4E40BD33B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1587" y="806860"/>
            <a:ext cx="3813048" cy="5239512"/>
          </a:xfrm>
          <a:prstGeom prst="rect">
            <a:avLst/>
          </a:prstGeom>
          <a:solidFill>
            <a:schemeClr val="bg1"/>
          </a:solidFill>
          <a:ln w="9525" cap="sq" cmpd="sng" algn="ctr">
            <a:noFill/>
            <a:prstDash val="solid"/>
            <a:miter lim="800000"/>
          </a:ln>
          <a:effectLst/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1A0B985-0803-E74A-3BAE-4766AB7884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3887" y="1185059"/>
            <a:ext cx="3491832" cy="448788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400"/>
              <a:t>Övrigt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52DA11B6-B538-4624-9628-98B823D761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59939" y="276008"/>
            <a:ext cx="6146615" cy="6305984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CFB1CB5B-67A5-45DB-B8E1-7A09A642E3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25455" y="438912"/>
            <a:ext cx="5815584" cy="5980176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D87F56-0154-425B-EC22-20FD30F30B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03656" y="936416"/>
            <a:ext cx="4870512" cy="498516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2000"/>
              <a:t>Fotbollsskolan för 2010 i år</a:t>
            </a:r>
          </a:p>
          <a:p>
            <a:pPr marL="0">
              <a:lnSpc>
                <a:spcPct val="100000"/>
              </a:lnSpc>
            </a:pPr>
            <a:endParaRPr lang="en-US" sz="2000"/>
          </a:p>
          <a:p>
            <a:pPr>
              <a:lnSpc>
                <a:spcPct val="100000"/>
              </a:lnSpc>
            </a:pPr>
            <a:r>
              <a:rPr lang="en-US" sz="2000"/>
              <a:t>Aros cupen 16-19 juni (dagspendling)</a:t>
            </a:r>
          </a:p>
          <a:p>
            <a:pPr marL="0">
              <a:lnSpc>
                <a:spcPct val="100000"/>
              </a:lnSpc>
            </a:pPr>
            <a:endParaRPr lang="en-US" sz="2000"/>
          </a:p>
          <a:p>
            <a:pPr>
              <a:lnSpc>
                <a:spcPct val="100000"/>
              </a:lnSpc>
            </a:pPr>
            <a:r>
              <a:rPr lang="en-US" sz="2000"/>
              <a:t>Kommer ut plan för minigolf/cafe</a:t>
            </a:r>
          </a:p>
        </p:txBody>
      </p:sp>
    </p:spTree>
    <p:extLst>
      <p:ext uri="{BB962C8B-B14F-4D97-AF65-F5344CB8AC3E}">
        <p14:creationId xmlns:p14="http://schemas.microsoft.com/office/powerpoint/2010/main" val="20600183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04DB13E-F722-4ED6-BB00-556651E95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1419E3D9-C5FB-41A9-B6D2-DFB210BB62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67909BF-1DF7-4ACE-8F58-6CF719BB27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9E8BEDB-0BBC-4F21-9CFB-8530D664C3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E26428D7-C6F3-473D-A360-A3F5C3E872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51D6D676-6F2F-4446-9935-2D8D038214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E9BAEA2B-9C25-4B43-8C9A-A9D0C3E9B1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21FC5F3A-7F1A-4EE8-A913-C8E96ACC3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Rectangle 22">
            <a:extLst>
              <a:ext uri="{FF2B5EF4-FFF2-40B4-BE49-F238E27FC236}">
                <a16:creationId xmlns:a16="http://schemas.microsoft.com/office/drawing/2014/main" id="{420551B3-B4DA-48EE-988C-4FAEAEB5CE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9D879A56-BA4A-47BE-B8EA-643910D696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3190" y="457200"/>
            <a:ext cx="11281609" cy="5943603"/>
          </a:xfrm>
          <a:prstGeom prst="rect">
            <a:avLst/>
          </a:prstGeom>
          <a:solidFill>
            <a:srgbClr val="FFFFFF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68E7D62B-6F82-4DD0-9764-C143AEAAC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6738" y="621793"/>
            <a:ext cx="10954512" cy="5614416"/>
          </a:xfrm>
          <a:prstGeom prst="rect">
            <a:avLst/>
          </a:prstGeom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A78119D-4A1B-47A9-92E0-0AE2ACBF7A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53249" y="1348844"/>
            <a:ext cx="5716338" cy="304270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83000"/>
              </a:lnSpc>
            </a:pPr>
            <a:r>
              <a:rPr lang="en-US" sz="6000" cap="all" spc="-100" dirty="0" err="1"/>
              <a:t>Frågor</a:t>
            </a:r>
            <a:r>
              <a:rPr lang="en-US" sz="6000" cap="all" spc="-100" dirty="0"/>
              <a:t>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C44F26F-A014-4BC4-9AFF-16E7990C955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130" r="-2" b="18199"/>
          <a:stretch/>
        </p:blipFill>
        <p:spPr>
          <a:xfrm>
            <a:off x="616737" y="621793"/>
            <a:ext cx="4376501" cy="5614416"/>
          </a:xfrm>
          <a:prstGeom prst="rect">
            <a:avLst/>
          </a:prstGeom>
        </p:spPr>
      </p:pic>
      <p:sp>
        <p:nvSpPr>
          <p:cNvPr id="29" name="Rectangle 28">
            <a:extLst>
              <a:ext uri="{FF2B5EF4-FFF2-40B4-BE49-F238E27FC236}">
                <a16:creationId xmlns:a16="http://schemas.microsoft.com/office/drawing/2014/main" id="{9C283B92-B6AF-4FE0-AF35-F51A679051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51298" y="446824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9B60A8CB-176B-4FD6-AD24-9D98027E5C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365598" y="446823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8171CA5D-A004-471D-81F2-0B1381DE61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057238" y="446823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0682D131-57BB-442B-BD9B-8F06D2B23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365598" y="1092118"/>
            <a:ext cx="1691640" cy="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5796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Savon">
      <a:majorFont>
        <a:latin typeface="Avenir Next LT Pro Light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venir Next LT Pro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VTI" id="{A72E8C35-66DD-49F8-AF66-813F19B983AE}" vid="{93CCBC76-B7A1-4C3D-93EA-5CE34C4670F9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a410dd7f93c95333ffa1b60ed6adedd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a936d9baba76aa3866493feff160faab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94F055B-D391-44D3-A87A-BCD07BD5A31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975FBC4-9D33-46BE-911D-419763BA9AF9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3.xml><?xml version="1.0" encoding="utf-8"?>
<ds:datastoreItem xmlns:ds="http://schemas.openxmlformats.org/officeDocument/2006/customXml" ds:itemID="{26DBD101-FC0A-4B21-82B0-57CAA7AEEC7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{D8405419-23A8-42D6-BA54-7956C640F721}tf56219246_win32</Template>
  <TotalTime>3650</TotalTime>
  <Words>396</Words>
  <Application>Microsoft Office PowerPoint</Application>
  <PresentationFormat>Widescreen</PresentationFormat>
  <Paragraphs>63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Avenir Next LT Pro</vt:lpstr>
      <vt:lpstr>Avenir Next LT Pro Light</vt:lpstr>
      <vt:lpstr>Garamond</vt:lpstr>
      <vt:lpstr>Stag Sans</vt:lpstr>
      <vt:lpstr>SavonVTI</vt:lpstr>
      <vt:lpstr>Föräldramöte Sigtuna IF F10/11</vt:lpstr>
      <vt:lpstr>Laget</vt:lpstr>
      <vt:lpstr>Träningar</vt:lpstr>
      <vt:lpstr>Matcher</vt:lpstr>
      <vt:lpstr>Flick/Dam fotbollen växer!</vt:lpstr>
      <vt:lpstr>Men det kommer inte av sig själv</vt:lpstr>
      <vt:lpstr>Vi skulle vilja satsa mer på det sociala bredvid fotbollen!</vt:lpstr>
      <vt:lpstr>Övrigt</vt:lpstr>
      <vt:lpstr>Frågor?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Lorem Ipsum</dc:title>
  <dc:creator>Nielsen, Pia</dc:creator>
  <cp:lastModifiedBy>Nielsen, Pia</cp:lastModifiedBy>
  <cp:revision>12</cp:revision>
  <dcterms:created xsi:type="dcterms:W3CDTF">2022-03-21T18:31:23Z</dcterms:created>
  <dcterms:modified xsi:type="dcterms:W3CDTF">2023-03-08T17:53:00Z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SIP_Label_631ef649-45d3-4e5d-80df-d43468de9a5e_Enabled">
    <vt:lpwstr>true</vt:lpwstr>
  </property>
  <property fmtid="{D5CDD505-2E9C-101B-9397-08002B2CF9AE}" pid="4" name="MSIP_Label_631ef649-45d3-4e5d-80df-d43468de9a5e_SetDate">
    <vt:lpwstr>2022-03-21T20:01:43Z</vt:lpwstr>
  </property>
  <property fmtid="{D5CDD505-2E9C-101B-9397-08002B2CF9AE}" pid="5" name="MSIP_Label_631ef649-45d3-4e5d-80df-d43468de9a5e_Method">
    <vt:lpwstr>Privileged</vt:lpwstr>
  </property>
  <property fmtid="{D5CDD505-2E9C-101B-9397-08002B2CF9AE}" pid="6" name="MSIP_Label_631ef649-45d3-4e5d-80df-d43468de9a5e_Name">
    <vt:lpwstr>Unclassified</vt:lpwstr>
  </property>
  <property fmtid="{D5CDD505-2E9C-101B-9397-08002B2CF9AE}" pid="7" name="MSIP_Label_631ef649-45d3-4e5d-80df-d43468de9a5e_SiteId">
    <vt:lpwstr>771c9c47-7f24-44dc-958e-34f8713a8394</vt:lpwstr>
  </property>
  <property fmtid="{D5CDD505-2E9C-101B-9397-08002B2CF9AE}" pid="8" name="MSIP_Label_631ef649-45d3-4e5d-80df-d43468de9a5e_ActionId">
    <vt:lpwstr>97907659-7375-4bec-b5ce-3e56381e7272</vt:lpwstr>
  </property>
  <property fmtid="{D5CDD505-2E9C-101B-9397-08002B2CF9AE}" pid="9" name="MSIP_Label_631ef649-45d3-4e5d-80df-d43468de9a5e_ContentBits">
    <vt:lpwstr>0</vt:lpwstr>
  </property>
</Properties>
</file>